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0" r:id="rId4"/>
    <p:sldId id="270" r:id="rId5"/>
    <p:sldId id="279" r:id="rId6"/>
    <p:sldId id="271" r:id="rId7"/>
    <p:sldId id="280" r:id="rId8"/>
    <p:sldId id="272" r:id="rId9"/>
    <p:sldId id="273" r:id="rId10"/>
    <p:sldId id="281" r:id="rId11"/>
    <p:sldId id="282" r:id="rId12"/>
    <p:sldId id="275" r:id="rId13"/>
    <p:sldId id="278" r:id="rId14"/>
    <p:sldId id="266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105" d="100"/>
          <a:sy n="105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13/03/2022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9 -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>
            <a:normAutofit fontScale="90000"/>
          </a:bodyPr>
          <a:lstStyle/>
          <a:p>
            <a:r>
              <a:rPr lang="en-US" dirty="0"/>
              <a:t>Q5: Which of  the following is not true of Python Dictionaries?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Dictionaries are mutable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Dictionaries can be accessed by key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Dictionaries can contain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Items are accessed by their position in a dictionary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0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166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/>
          <a:lstStyle/>
          <a:p>
            <a:r>
              <a:rPr lang="en-US" dirty="0"/>
              <a:t>Q6: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9"/>
            <a:ext cx="10515600" cy="43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my_dict</a:t>
            </a:r>
            <a:r>
              <a:rPr lang="en-US" dirty="0"/>
              <a:t> = {"b": 3, "a": 4, "c":5} </a:t>
            </a:r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my_dict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'a', 'b', 'c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['a', 'b', 'c’]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b, a, c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[‘b', ‘a', 'c']</a:t>
            </a:r>
          </a:p>
          <a:p>
            <a:pPr marL="514350" indent="-514350">
              <a:buFont typeface="+mj-lt"/>
              <a:buAutoNum type="alphaL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b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368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Select which is not true for Tuples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276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tuple can be used to store multiple items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tuple is a collection which is not 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tuple is a collection which is unchangeable (immutable)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 of above is False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Select which is not true for Tuples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Tuples can be of any data type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tuple can contain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Tuples are not indexed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Tuples allow duplicate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1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will print?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fruit_tuple</a:t>
            </a:r>
            <a:r>
              <a:rPr lang="en-US" dirty="0"/>
              <a:t> = ("apple", "banana", "cherry", "apple", "cherry")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fruit_tuple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"apple", "banana", "cherry", "apple", "cherry"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("apple", "banana", "cherry", "apple", "cherry")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apple, banana, cherry, apple, cherry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('apple', 'banana', 'cherry', 'apple', 'cherry')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95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 Python tuple can be created without parentheses ( 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Session 9 - (Quiz Questions)</vt:lpstr>
      <vt:lpstr>Q1: Select which is not true for Tuples</vt:lpstr>
      <vt:lpstr>Q1: Answer</vt:lpstr>
      <vt:lpstr>Q2: Select which is not true for Tuples</vt:lpstr>
      <vt:lpstr>Q2: Answer</vt:lpstr>
      <vt:lpstr>Q3: What will print?</vt:lpstr>
      <vt:lpstr>Q3: Answer</vt:lpstr>
      <vt:lpstr>Q4: A Python tuple can be created without parentheses ( )</vt:lpstr>
      <vt:lpstr>Q4: Answer</vt:lpstr>
      <vt:lpstr>Q5: Which of  the following is not true of Python Dictionaries?</vt:lpstr>
      <vt:lpstr>Q5: Answer</vt:lpstr>
      <vt:lpstr>Q6: What will print?</vt:lpstr>
      <vt:lpstr>Q6: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2022-03-12T17:24:51Z</dcterms:modified>
</cp:coreProperties>
</file>