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sldIdLst>
    <p:sldId id="355" r:id="rId6"/>
    <p:sldId id="357" r:id="rId7"/>
    <p:sldId id="395" r:id="rId8"/>
    <p:sldId id="396" r:id="rId9"/>
    <p:sldId id="257" r:id="rId10"/>
    <p:sldId id="394" r:id="rId11"/>
    <p:sldId id="391" r:id="rId12"/>
    <p:sldId id="361" r:id="rId13"/>
    <p:sldId id="307" r:id="rId14"/>
    <p:sldId id="393" r:id="rId15"/>
    <p:sldId id="356" r:id="rId16"/>
    <p:sldId id="397" r:id="rId17"/>
    <p:sldId id="309" r:id="rId18"/>
    <p:sldId id="399" r:id="rId19"/>
    <p:sldId id="398" r:id="rId20"/>
    <p:sldId id="362" r:id="rId21"/>
    <p:sldId id="400" r:id="rId22"/>
    <p:sldId id="401" r:id="rId23"/>
    <p:sldId id="402" r:id="rId24"/>
    <p:sldId id="3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9C0F8-CCFD-40E8-9050-B7925513AF51}" v="5" dt="2021-05-05T09:10:03.841"/>
    <p1510:client id="{7C1A0068-98D7-471A-A8A9-0EEB30A90287}" v="278" dt="2021-05-06T06:48:13.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103" d="100"/>
          <a:sy n="103" d="100"/>
        </p:scale>
        <p:origin x="13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Xie" userId="b588c72e-c395-4f6e-8887-501c87873425" providerId="ADAL" clId="{2B99C0F8-CCFD-40E8-9050-B7925513AF51}"/>
    <pc:docChg chg="modSld sldOrd">
      <pc:chgData name="Jeff Xie" userId="b588c72e-c395-4f6e-8887-501c87873425" providerId="ADAL" clId="{2B99C0F8-CCFD-40E8-9050-B7925513AF51}" dt="2021-05-05T09:10:03.826" v="5" actId="1076"/>
      <pc:docMkLst>
        <pc:docMk/>
      </pc:docMkLst>
      <pc:sldChg chg="addSp delSp modSp ord">
        <pc:chgData name="Jeff Xie" userId="b588c72e-c395-4f6e-8887-501c87873425" providerId="ADAL" clId="{2B99C0F8-CCFD-40E8-9050-B7925513AF51}" dt="2021-05-05T09:10:03.826" v="5" actId="1076"/>
        <pc:sldMkLst>
          <pc:docMk/>
          <pc:sldMk cId="117798167" sldId="393"/>
        </pc:sldMkLst>
        <pc:picChg chg="add mod">
          <ac:chgData name="Jeff Xie" userId="b588c72e-c395-4f6e-8887-501c87873425" providerId="ADAL" clId="{2B99C0F8-CCFD-40E8-9050-B7925513AF51}" dt="2021-05-05T09:10:03.826" v="5" actId="1076"/>
          <ac:picMkLst>
            <pc:docMk/>
            <pc:sldMk cId="117798167" sldId="393"/>
            <ac:picMk id="3" creationId="{DC70D12F-CDC6-4DE5-BC2B-8A3698776383}"/>
          </ac:picMkLst>
        </pc:picChg>
        <pc:picChg chg="del">
          <ac:chgData name="Jeff Xie" userId="b588c72e-c395-4f6e-8887-501c87873425" providerId="ADAL" clId="{2B99C0F8-CCFD-40E8-9050-B7925513AF51}" dt="2021-05-05T09:09:34.129" v="1" actId="478"/>
          <ac:picMkLst>
            <pc:docMk/>
            <pc:sldMk cId="117798167" sldId="393"/>
            <ac:picMk id="1026" creationId="{0A5390A3-4EC7-4776-B48C-74F451C1CF9F}"/>
          </ac:picMkLst>
        </pc:picChg>
      </pc:sldChg>
    </pc:docChg>
  </pc:docChgLst>
  <pc:docChgLst>
    <pc:chgData name="Jeff Xie" userId="b588c72e-c395-4f6e-8887-501c87873425" providerId="ADAL" clId="{7C1A0068-98D7-471A-A8A9-0EEB30A90287}"/>
    <pc:docChg chg="undo redo custSel addSld delSld modSld sldOrd">
      <pc:chgData name="Jeff Xie" userId="b588c72e-c395-4f6e-8887-501c87873425" providerId="ADAL" clId="{7C1A0068-98D7-471A-A8A9-0EEB30A90287}" dt="2021-05-06T06:49:34.090" v="2206" actId="20577"/>
      <pc:docMkLst>
        <pc:docMk/>
      </pc:docMkLst>
      <pc:sldChg chg="del">
        <pc:chgData name="Jeff Xie" userId="b588c72e-c395-4f6e-8887-501c87873425" providerId="ADAL" clId="{7C1A0068-98D7-471A-A8A9-0EEB30A90287}" dt="2021-05-06T06:38:18.997" v="968" actId="2696"/>
        <pc:sldMkLst>
          <pc:docMk/>
          <pc:sldMk cId="4009693222" sldId="259"/>
        </pc:sldMkLst>
      </pc:sldChg>
      <pc:sldChg chg="del">
        <pc:chgData name="Jeff Xie" userId="b588c72e-c395-4f6e-8887-501c87873425" providerId="ADAL" clId="{7C1A0068-98D7-471A-A8A9-0EEB30A90287}" dt="2021-05-06T06:38:18.997" v="968" actId="2696"/>
        <pc:sldMkLst>
          <pc:docMk/>
          <pc:sldMk cId="2463780296" sldId="292"/>
        </pc:sldMkLst>
      </pc:sldChg>
      <pc:sldChg chg="del">
        <pc:chgData name="Jeff Xie" userId="b588c72e-c395-4f6e-8887-501c87873425" providerId="ADAL" clId="{7C1A0068-98D7-471A-A8A9-0EEB30A90287}" dt="2021-05-06T06:38:18.997" v="968" actId="2696"/>
        <pc:sldMkLst>
          <pc:docMk/>
          <pc:sldMk cId="4230335309" sldId="293"/>
        </pc:sldMkLst>
      </pc:sldChg>
      <pc:sldChg chg="del">
        <pc:chgData name="Jeff Xie" userId="b588c72e-c395-4f6e-8887-501c87873425" providerId="ADAL" clId="{7C1A0068-98D7-471A-A8A9-0EEB30A90287}" dt="2021-05-06T06:38:18.997" v="968" actId="2696"/>
        <pc:sldMkLst>
          <pc:docMk/>
          <pc:sldMk cId="4078646577" sldId="300"/>
        </pc:sldMkLst>
      </pc:sldChg>
      <pc:sldChg chg="modSp mod addCm">
        <pc:chgData name="Jeff Xie" userId="b588c72e-c395-4f6e-8887-501c87873425" providerId="ADAL" clId="{7C1A0068-98D7-471A-A8A9-0EEB30A90287}" dt="2021-05-06T06:35:08.198" v="723" actId="20577"/>
        <pc:sldMkLst>
          <pc:docMk/>
          <pc:sldMk cId="1980014042" sldId="309"/>
        </pc:sldMkLst>
        <pc:spChg chg="mod">
          <ac:chgData name="Jeff Xie" userId="b588c72e-c395-4f6e-8887-501c87873425" providerId="ADAL" clId="{7C1A0068-98D7-471A-A8A9-0EEB30A90287}" dt="2021-05-06T06:15:13.121" v="444" actId="20577"/>
          <ac:spMkLst>
            <pc:docMk/>
            <pc:sldMk cId="1980014042" sldId="309"/>
            <ac:spMk id="2" creationId="{46062F55-782F-4247-9E84-65DECCD98FCB}"/>
          </ac:spMkLst>
        </pc:spChg>
        <pc:graphicFrameChg chg="mod">
          <ac:chgData name="Jeff Xie" userId="b588c72e-c395-4f6e-8887-501c87873425" providerId="ADAL" clId="{7C1A0068-98D7-471A-A8A9-0EEB30A90287}" dt="2021-05-06T06:35:08.198" v="723" actId="20577"/>
          <ac:graphicFrameMkLst>
            <pc:docMk/>
            <pc:sldMk cId="1980014042" sldId="309"/>
            <ac:graphicFrameMk id="10" creationId="{6A1DF983-4A2B-45BB-AA35-7F93E465C551}"/>
          </ac:graphicFrameMkLst>
        </pc:graphicFrameChg>
      </pc:sldChg>
      <pc:sldChg chg="del">
        <pc:chgData name="Jeff Xie" userId="b588c72e-c395-4f6e-8887-501c87873425" providerId="ADAL" clId="{7C1A0068-98D7-471A-A8A9-0EEB30A90287}" dt="2021-05-06T06:38:18.997" v="968" actId="2696"/>
        <pc:sldMkLst>
          <pc:docMk/>
          <pc:sldMk cId="2065660573" sldId="310"/>
        </pc:sldMkLst>
      </pc:sldChg>
      <pc:sldChg chg="del">
        <pc:chgData name="Jeff Xie" userId="b588c72e-c395-4f6e-8887-501c87873425" providerId="ADAL" clId="{7C1A0068-98D7-471A-A8A9-0EEB30A90287}" dt="2021-05-06T06:38:18.997" v="968" actId="2696"/>
        <pc:sldMkLst>
          <pc:docMk/>
          <pc:sldMk cId="3500331440" sldId="311"/>
        </pc:sldMkLst>
      </pc:sldChg>
      <pc:sldChg chg="modSp mod">
        <pc:chgData name="Jeff Xie" userId="b588c72e-c395-4f6e-8887-501c87873425" providerId="ADAL" clId="{7C1A0068-98D7-471A-A8A9-0EEB30A90287}" dt="2021-05-06T06:04:12.102" v="222" actId="20577"/>
        <pc:sldMkLst>
          <pc:docMk/>
          <pc:sldMk cId="4293573525" sldId="355"/>
        </pc:sldMkLst>
        <pc:spChg chg="mod">
          <ac:chgData name="Jeff Xie" userId="b588c72e-c395-4f6e-8887-501c87873425" providerId="ADAL" clId="{7C1A0068-98D7-471A-A8A9-0EEB30A90287}" dt="2021-05-06T06:04:12.102" v="222" actId="20577"/>
          <ac:spMkLst>
            <pc:docMk/>
            <pc:sldMk cId="4293573525" sldId="355"/>
            <ac:spMk id="3" creationId="{0FDC8056-C331-4715-8CB2-59D1E65FB67D}"/>
          </ac:spMkLst>
        </pc:spChg>
      </pc:sldChg>
      <pc:sldChg chg="modSp mod">
        <pc:chgData name="Jeff Xie" userId="b588c72e-c395-4f6e-8887-501c87873425" providerId="ADAL" clId="{7C1A0068-98D7-471A-A8A9-0EEB30A90287}" dt="2021-05-06T06:08:12.538" v="393"/>
        <pc:sldMkLst>
          <pc:docMk/>
          <pc:sldMk cId="2486267647" sldId="356"/>
        </pc:sldMkLst>
        <pc:spChg chg="mod">
          <ac:chgData name="Jeff Xie" userId="b588c72e-c395-4f6e-8887-501c87873425" providerId="ADAL" clId="{7C1A0068-98D7-471A-A8A9-0EEB30A90287}" dt="2021-05-06T06:04:06.393" v="221" actId="20577"/>
          <ac:spMkLst>
            <pc:docMk/>
            <pc:sldMk cId="2486267647" sldId="356"/>
            <ac:spMk id="2" creationId="{46062F55-782F-4247-9E84-65DECCD98FCB}"/>
          </ac:spMkLst>
        </pc:spChg>
        <pc:spChg chg="mod">
          <ac:chgData name="Jeff Xie" userId="b588c72e-c395-4f6e-8887-501c87873425" providerId="ADAL" clId="{7C1A0068-98D7-471A-A8A9-0EEB30A90287}" dt="2021-05-06T06:08:12.538" v="393"/>
          <ac:spMkLst>
            <pc:docMk/>
            <pc:sldMk cId="2486267647" sldId="356"/>
            <ac:spMk id="3" creationId="{C25EC8B7-6D60-4593-BA53-5691579E2716}"/>
          </ac:spMkLst>
        </pc:spChg>
      </pc:sldChg>
      <pc:sldChg chg="modSp mod ord">
        <pc:chgData name="Jeff Xie" userId="b588c72e-c395-4f6e-8887-501c87873425" providerId="ADAL" clId="{7C1A0068-98D7-471A-A8A9-0EEB30A90287}" dt="2021-05-06T06:07:06.442" v="347" actId="20577"/>
        <pc:sldMkLst>
          <pc:docMk/>
          <pc:sldMk cId="2475985112" sldId="357"/>
        </pc:sldMkLst>
        <pc:spChg chg="mod">
          <ac:chgData name="Jeff Xie" userId="b588c72e-c395-4f6e-8887-501c87873425" providerId="ADAL" clId="{7C1A0068-98D7-471A-A8A9-0EEB30A90287}" dt="2021-05-06T06:04:42.118" v="276" actId="20577"/>
          <ac:spMkLst>
            <pc:docMk/>
            <pc:sldMk cId="2475985112" sldId="357"/>
            <ac:spMk id="2" creationId="{D21D0B22-3024-4BAB-915C-6804075F8A7C}"/>
          </ac:spMkLst>
        </pc:spChg>
        <pc:spChg chg="mod">
          <ac:chgData name="Jeff Xie" userId="b588c72e-c395-4f6e-8887-501c87873425" providerId="ADAL" clId="{7C1A0068-98D7-471A-A8A9-0EEB30A90287}" dt="2021-05-06T06:07:06.442" v="347" actId="20577"/>
          <ac:spMkLst>
            <pc:docMk/>
            <pc:sldMk cId="2475985112" sldId="357"/>
            <ac:spMk id="3" creationId="{60007F65-4571-408B-973A-6B7842D170AE}"/>
          </ac:spMkLst>
        </pc:spChg>
      </pc:sldChg>
      <pc:sldChg chg="del">
        <pc:chgData name="Jeff Xie" userId="b588c72e-c395-4f6e-8887-501c87873425" providerId="ADAL" clId="{7C1A0068-98D7-471A-A8A9-0EEB30A90287}" dt="2021-05-06T06:03:35.076" v="213" actId="2696"/>
        <pc:sldMkLst>
          <pc:docMk/>
          <pc:sldMk cId="2459539631" sldId="358"/>
        </pc:sldMkLst>
      </pc:sldChg>
      <pc:sldChg chg="del">
        <pc:chgData name="Jeff Xie" userId="b588c72e-c395-4f6e-8887-501c87873425" providerId="ADAL" clId="{7C1A0068-98D7-471A-A8A9-0EEB30A90287}" dt="2021-05-06T06:04:01.601" v="214" actId="47"/>
        <pc:sldMkLst>
          <pc:docMk/>
          <pc:sldMk cId="2246078975" sldId="359"/>
        </pc:sldMkLst>
      </pc:sldChg>
      <pc:sldChg chg="del">
        <pc:chgData name="Jeff Xie" userId="b588c72e-c395-4f6e-8887-501c87873425" providerId="ADAL" clId="{7C1A0068-98D7-471A-A8A9-0EEB30A90287}" dt="2021-05-06T06:04:01.601" v="214" actId="47"/>
        <pc:sldMkLst>
          <pc:docMk/>
          <pc:sldMk cId="2826494465" sldId="360"/>
        </pc:sldMkLst>
      </pc:sldChg>
      <pc:sldChg chg="modSp ord">
        <pc:chgData name="Jeff Xie" userId="b588c72e-c395-4f6e-8887-501c87873425" providerId="ADAL" clId="{7C1A0068-98D7-471A-A8A9-0EEB30A90287}" dt="2021-05-06T06:03:31.170" v="212"/>
        <pc:sldMkLst>
          <pc:docMk/>
          <pc:sldMk cId="1844746156" sldId="361"/>
        </pc:sldMkLst>
        <pc:spChg chg="mod">
          <ac:chgData name="Jeff Xie" userId="b588c72e-c395-4f6e-8887-501c87873425" providerId="ADAL" clId="{7C1A0068-98D7-471A-A8A9-0EEB30A90287}" dt="2021-05-06T06:03:31.170" v="212"/>
          <ac:spMkLst>
            <pc:docMk/>
            <pc:sldMk cId="1844746156" sldId="361"/>
            <ac:spMk id="2" creationId="{D21D0B22-3024-4BAB-915C-6804075F8A7C}"/>
          </ac:spMkLst>
        </pc:spChg>
      </pc:sldChg>
      <pc:sldChg chg="modSp mod ord">
        <pc:chgData name="Jeff Xie" userId="b588c72e-c395-4f6e-8887-501c87873425" providerId="ADAL" clId="{7C1A0068-98D7-471A-A8A9-0EEB30A90287}" dt="2021-05-06T06:42:51.551" v="1452"/>
        <pc:sldMkLst>
          <pc:docMk/>
          <pc:sldMk cId="1652783862" sldId="362"/>
        </pc:sldMkLst>
        <pc:spChg chg="mod">
          <ac:chgData name="Jeff Xie" userId="b588c72e-c395-4f6e-8887-501c87873425" providerId="ADAL" clId="{7C1A0068-98D7-471A-A8A9-0EEB30A90287}" dt="2021-05-06T06:38:42.224" v="993" actId="20577"/>
          <ac:spMkLst>
            <pc:docMk/>
            <pc:sldMk cId="1652783862" sldId="362"/>
            <ac:spMk id="2" creationId="{D21D0B22-3024-4BAB-915C-6804075F8A7C}"/>
          </ac:spMkLst>
        </pc:spChg>
        <pc:spChg chg="mod">
          <ac:chgData name="Jeff Xie" userId="b588c72e-c395-4f6e-8887-501c87873425" providerId="ADAL" clId="{7C1A0068-98D7-471A-A8A9-0EEB30A90287}" dt="2021-05-06T06:42:22.497" v="1450" actId="20577"/>
          <ac:spMkLst>
            <pc:docMk/>
            <pc:sldMk cId="1652783862" sldId="362"/>
            <ac:spMk id="3" creationId="{60007F65-4571-408B-973A-6B7842D170AE}"/>
          </ac:spMkLst>
        </pc:spChg>
      </pc:sldChg>
      <pc:sldChg chg="del">
        <pc:chgData name="Jeff Xie" userId="b588c72e-c395-4f6e-8887-501c87873425" providerId="ADAL" clId="{7C1A0068-98D7-471A-A8A9-0EEB30A90287}" dt="2021-05-06T06:38:18.997" v="968" actId="2696"/>
        <pc:sldMkLst>
          <pc:docMk/>
          <pc:sldMk cId="1422708407" sldId="363"/>
        </pc:sldMkLst>
      </pc:sldChg>
      <pc:sldChg chg="del">
        <pc:chgData name="Jeff Xie" userId="b588c72e-c395-4f6e-8887-501c87873425" providerId="ADAL" clId="{7C1A0068-98D7-471A-A8A9-0EEB30A90287}" dt="2021-05-06T06:38:18.997" v="968" actId="2696"/>
        <pc:sldMkLst>
          <pc:docMk/>
          <pc:sldMk cId="334503363" sldId="364"/>
        </pc:sldMkLst>
      </pc:sldChg>
      <pc:sldChg chg="del">
        <pc:chgData name="Jeff Xie" userId="b588c72e-c395-4f6e-8887-501c87873425" providerId="ADAL" clId="{7C1A0068-98D7-471A-A8A9-0EEB30A90287}" dt="2021-05-06T06:38:18.997" v="968" actId="2696"/>
        <pc:sldMkLst>
          <pc:docMk/>
          <pc:sldMk cId="2018204143" sldId="365"/>
        </pc:sldMkLst>
      </pc:sldChg>
      <pc:sldChg chg="del">
        <pc:chgData name="Jeff Xie" userId="b588c72e-c395-4f6e-8887-501c87873425" providerId="ADAL" clId="{7C1A0068-98D7-471A-A8A9-0EEB30A90287}" dt="2021-05-06T06:38:18.997" v="968" actId="2696"/>
        <pc:sldMkLst>
          <pc:docMk/>
          <pc:sldMk cId="3578950318" sldId="366"/>
        </pc:sldMkLst>
      </pc:sldChg>
      <pc:sldChg chg="del">
        <pc:chgData name="Jeff Xie" userId="b588c72e-c395-4f6e-8887-501c87873425" providerId="ADAL" clId="{7C1A0068-98D7-471A-A8A9-0EEB30A90287}" dt="2021-05-06T06:38:18.997" v="968" actId="2696"/>
        <pc:sldMkLst>
          <pc:docMk/>
          <pc:sldMk cId="1133582708" sldId="367"/>
        </pc:sldMkLst>
      </pc:sldChg>
      <pc:sldChg chg="del">
        <pc:chgData name="Jeff Xie" userId="b588c72e-c395-4f6e-8887-501c87873425" providerId="ADAL" clId="{7C1A0068-98D7-471A-A8A9-0EEB30A90287}" dt="2021-05-06T06:38:18.997" v="968" actId="2696"/>
        <pc:sldMkLst>
          <pc:docMk/>
          <pc:sldMk cId="309506154" sldId="368"/>
        </pc:sldMkLst>
      </pc:sldChg>
      <pc:sldChg chg="del">
        <pc:chgData name="Jeff Xie" userId="b588c72e-c395-4f6e-8887-501c87873425" providerId="ADAL" clId="{7C1A0068-98D7-471A-A8A9-0EEB30A90287}" dt="2021-05-06T06:38:18.997" v="968" actId="2696"/>
        <pc:sldMkLst>
          <pc:docMk/>
          <pc:sldMk cId="3017052521" sldId="369"/>
        </pc:sldMkLst>
      </pc:sldChg>
      <pc:sldChg chg="del">
        <pc:chgData name="Jeff Xie" userId="b588c72e-c395-4f6e-8887-501c87873425" providerId="ADAL" clId="{7C1A0068-98D7-471A-A8A9-0EEB30A90287}" dt="2021-05-06T06:38:18.997" v="968" actId="2696"/>
        <pc:sldMkLst>
          <pc:docMk/>
          <pc:sldMk cId="1204316545" sldId="370"/>
        </pc:sldMkLst>
      </pc:sldChg>
      <pc:sldChg chg="del">
        <pc:chgData name="Jeff Xie" userId="b588c72e-c395-4f6e-8887-501c87873425" providerId="ADAL" clId="{7C1A0068-98D7-471A-A8A9-0EEB30A90287}" dt="2021-05-06T06:38:18.997" v="968" actId="2696"/>
        <pc:sldMkLst>
          <pc:docMk/>
          <pc:sldMk cId="2531382871" sldId="371"/>
        </pc:sldMkLst>
      </pc:sldChg>
      <pc:sldChg chg="del">
        <pc:chgData name="Jeff Xie" userId="b588c72e-c395-4f6e-8887-501c87873425" providerId="ADAL" clId="{7C1A0068-98D7-471A-A8A9-0EEB30A90287}" dt="2021-05-06T06:38:18.997" v="968" actId="2696"/>
        <pc:sldMkLst>
          <pc:docMk/>
          <pc:sldMk cId="1700621913" sldId="372"/>
        </pc:sldMkLst>
      </pc:sldChg>
      <pc:sldChg chg="del">
        <pc:chgData name="Jeff Xie" userId="b588c72e-c395-4f6e-8887-501c87873425" providerId="ADAL" clId="{7C1A0068-98D7-471A-A8A9-0EEB30A90287}" dt="2021-05-06T06:38:18.997" v="968" actId="2696"/>
        <pc:sldMkLst>
          <pc:docMk/>
          <pc:sldMk cId="2217497639" sldId="373"/>
        </pc:sldMkLst>
      </pc:sldChg>
      <pc:sldChg chg="del">
        <pc:chgData name="Jeff Xie" userId="b588c72e-c395-4f6e-8887-501c87873425" providerId="ADAL" clId="{7C1A0068-98D7-471A-A8A9-0EEB30A90287}" dt="2021-05-06T06:38:18.997" v="968" actId="2696"/>
        <pc:sldMkLst>
          <pc:docMk/>
          <pc:sldMk cId="3417589116" sldId="374"/>
        </pc:sldMkLst>
      </pc:sldChg>
      <pc:sldChg chg="del">
        <pc:chgData name="Jeff Xie" userId="b588c72e-c395-4f6e-8887-501c87873425" providerId="ADAL" clId="{7C1A0068-98D7-471A-A8A9-0EEB30A90287}" dt="2021-05-06T06:38:18.997" v="968" actId="2696"/>
        <pc:sldMkLst>
          <pc:docMk/>
          <pc:sldMk cId="3359198164" sldId="375"/>
        </pc:sldMkLst>
      </pc:sldChg>
      <pc:sldChg chg="del">
        <pc:chgData name="Jeff Xie" userId="b588c72e-c395-4f6e-8887-501c87873425" providerId="ADAL" clId="{7C1A0068-98D7-471A-A8A9-0EEB30A90287}" dt="2021-05-06T06:38:18.997" v="968" actId="2696"/>
        <pc:sldMkLst>
          <pc:docMk/>
          <pc:sldMk cId="1321413109" sldId="376"/>
        </pc:sldMkLst>
      </pc:sldChg>
      <pc:sldChg chg="del">
        <pc:chgData name="Jeff Xie" userId="b588c72e-c395-4f6e-8887-501c87873425" providerId="ADAL" clId="{7C1A0068-98D7-471A-A8A9-0EEB30A90287}" dt="2021-05-06T06:38:18.997" v="968" actId="2696"/>
        <pc:sldMkLst>
          <pc:docMk/>
          <pc:sldMk cId="2899340027" sldId="377"/>
        </pc:sldMkLst>
      </pc:sldChg>
      <pc:sldChg chg="del">
        <pc:chgData name="Jeff Xie" userId="b588c72e-c395-4f6e-8887-501c87873425" providerId="ADAL" clId="{7C1A0068-98D7-471A-A8A9-0EEB30A90287}" dt="2021-05-06T06:38:18.997" v="968" actId="2696"/>
        <pc:sldMkLst>
          <pc:docMk/>
          <pc:sldMk cId="3330155593" sldId="378"/>
        </pc:sldMkLst>
      </pc:sldChg>
      <pc:sldChg chg="del">
        <pc:chgData name="Jeff Xie" userId="b588c72e-c395-4f6e-8887-501c87873425" providerId="ADAL" clId="{7C1A0068-98D7-471A-A8A9-0EEB30A90287}" dt="2021-05-06T06:38:18.997" v="968" actId="2696"/>
        <pc:sldMkLst>
          <pc:docMk/>
          <pc:sldMk cId="3939098323" sldId="379"/>
        </pc:sldMkLst>
      </pc:sldChg>
      <pc:sldChg chg="del">
        <pc:chgData name="Jeff Xie" userId="b588c72e-c395-4f6e-8887-501c87873425" providerId="ADAL" clId="{7C1A0068-98D7-471A-A8A9-0EEB30A90287}" dt="2021-05-06T06:38:18.997" v="968" actId="2696"/>
        <pc:sldMkLst>
          <pc:docMk/>
          <pc:sldMk cId="2310158194" sldId="380"/>
        </pc:sldMkLst>
      </pc:sldChg>
      <pc:sldChg chg="del">
        <pc:chgData name="Jeff Xie" userId="b588c72e-c395-4f6e-8887-501c87873425" providerId="ADAL" clId="{7C1A0068-98D7-471A-A8A9-0EEB30A90287}" dt="2021-05-06T06:38:18.997" v="968" actId="2696"/>
        <pc:sldMkLst>
          <pc:docMk/>
          <pc:sldMk cId="1480460190" sldId="381"/>
        </pc:sldMkLst>
      </pc:sldChg>
      <pc:sldChg chg="del">
        <pc:chgData name="Jeff Xie" userId="b588c72e-c395-4f6e-8887-501c87873425" providerId="ADAL" clId="{7C1A0068-98D7-471A-A8A9-0EEB30A90287}" dt="2021-05-06T06:38:18.997" v="968" actId="2696"/>
        <pc:sldMkLst>
          <pc:docMk/>
          <pc:sldMk cId="1491035602" sldId="382"/>
        </pc:sldMkLst>
      </pc:sldChg>
      <pc:sldChg chg="del">
        <pc:chgData name="Jeff Xie" userId="b588c72e-c395-4f6e-8887-501c87873425" providerId="ADAL" clId="{7C1A0068-98D7-471A-A8A9-0EEB30A90287}" dt="2021-05-06T06:38:18.997" v="968" actId="2696"/>
        <pc:sldMkLst>
          <pc:docMk/>
          <pc:sldMk cId="1411975276" sldId="383"/>
        </pc:sldMkLst>
      </pc:sldChg>
      <pc:sldChg chg="del">
        <pc:chgData name="Jeff Xie" userId="b588c72e-c395-4f6e-8887-501c87873425" providerId="ADAL" clId="{7C1A0068-98D7-471A-A8A9-0EEB30A90287}" dt="2021-05-06T06:38:18.997" v="968" actId="2696"/>
        <pc:sldMkLst>
          <pc:docMk/>
          <pc:sldMk cId="3611067587" sldId="384"/>
        </pc:sldMkLst>
      </pc:sldChg>
      <pc:sldChg chg="del">
        <pc:chgData name="Jeff Xie" userId="b588c72e-c395-4f6e-8887-501c87873425" providerId="ADAL" clId="{7C1A0068-98D7-471A-A8A9-0EEB30A90287}" dt="2021-05-06T06:38:18.997" v="968" actId="2696"/>
        <pc:sldMkLst>
          <pc:docMk/>
          <pc:sldMk cId="49093887" sldId="385"/>
        </pc:sldMkLst>
      </pc:sldChg>
      <pc:sldChg chg="del">
        <pc:chgData name="Jeff Xie" userId="b588c72e-c395-4f6e-8887-501c87873425" providerId="ADAL" clId="{7C1A0068-98D7-471A-A8A9-0EEB30A90287}" dt="2021-05-06T06:38:18.997" v="968" actId="2696"/>
        <pc:sldMkLst>
          <pc:docMk/>
          <pc:sldMk cId="1132995261" sldId="386"/>
        </pc:sldMkLst>
      </pc:sldChg>
      <pc:sldChg chg="del">
        <pc:chgData name="Jeff Xie" userId="b588c72e-c395-4f6e-8887-501c87873425" providerId="ADAL" clId="{7C1A0068-98D7-471A-A8A9-0EEB30A90287}" dt="2021-05-06T06:38:18.997" v="968" actId="2696"/>
        <pc:sldMkLst>
          <pc:docMk/>
          <pc:sldMk cId="2719742907" sldId="387"/>
        </pc:sldMkLst>
      </pc:sldChg>
      <pc:sldChg chg="del">
        <pc:chgData name="Jeff Xie" userId="b588c72e-c395-4f6e-8887-501c87873425" providerId="ADAL" clId="{7C1A0068-98D7-471A-A8A9-0EEB30A90287}" dt="2021-05-06T06:38:18.997" v="968" actId="2696"/>
        <pc:sldMkLst>
          <pc:docMk/>
          <pc:sldMk cId="2877234044" sldId="388"/>
        </pc:sldMkLst>
      </pc:sldChg>
      <pc:sldChg chg="del">
        <pc:chgData name="Jeff Xie" userId="b588c72e-c395-4f6e-8887-501c87873425" providerId="ADAL" clId="{7C1A0068-98D7-471A-A8A9-0EEB30A90287}" dt="2021-05-06T06:38:18.997" v="968" actId="2696"/>
        <pc:sldMkLst>
          <pc:docMk/>
          <pc:sldMk cId="2719487656" sldId="389"/>
        </pc:sldMkLst>
      </pc:sldChg>
      <pc:sldChg chg="del">
        <pc:chgData name="Jeff Xie" userId="b588c72e-c395-4f6e-8887-501c87873425" providerId="ADAL" clId="{7C1A0068-98D7-471A-A8A9-0EEB30A90287}" dt="2021-05-06T06:38:18.997" v="968" actId="2696"/>
        <pc:sldMkLst>
          <pc:docMk/>
          <pc:sldMk cId="1402405117" sldId="390"/>
        </pc:sldMkLst>
      </pc:sldChg>
      <pc:sldChg chg="ord">
        <pc:chgData name="Jeff Xie" userId="b588c72e-c395-4f6e-8887-501c87873425" providerId="ADAL" clId="{7C1A0068-98D7-471A-A8A9-0EEB30A90287}" dt="2021-05-06T05:58:59.329" v="24"/>
        <pc:sldMkLst>
          <pc:docMk/>
          <pc:sldMk cId="3808301956" sldId="391"/>
        </pc:sldMkLst>
      </pc:sldChg>
      <pc:sldChg chg="add">
        <pc:chgData name="Jeff Xie" userId="b588c72e-c395-4f6e-8887-501c87873425" providerId="ADAL" clId="{7C1A0068-98D7-471A-A8A9-0EEB30A90287}" dt="2021-05-06T06:04:16.181" v="223"/>
        <pc:sldMkLst>
          <pc:docMk/>
          <pc:sldMk cId="261463440" sldId="394"/>
        </pc:sldMkLst>
      </pc:sldChg>
      <pc:sldChg chg="modSp add mod">
        <pc:chgData name="Jeff Xie" userId="b588c72e-c395-4f6e-8887-501c87873425" providerId="ADAL" clId="{7C1A0068-98D7-471A-A8A9-0EEB30A90287}" dt="2021-05-06T06:07:24.323" v="364" actId="27636"/>
        <pc:sldMkLst>
          <pc:docMk/>
          <pc:sldMk cId="3563532563" sldId="395"/>
        </pc:sldMkLst>
        <pc:spChg chg="mod">
          <ac:chgData name="Jeff Xie" userId="b588c72e-c395-4f6e-8887-501c87873425" providerId="ADAL" clId="{7C1A0068-98D7-471A-A8A9-0EEB30A90287}" dt="2021-05-06T06:07:24.323" v="364" actId="27636"/>
          <ac:spMkLst>
            <pc:docMk/>
            <pc:sldMk cId="3563532563" sldId="395"/>
            <ac:spMk id="3" creationId="{60007F65-4571-408B-973A-6B7842D170AE}"/>
          </ac:spMkLst>
        </pc:spChg>
      </pc:sldChg>
      <pc:sldChg chg="modSp add mod">
        <pc:chgData name="Jeff Xie" userId="b588c72e-c395-4f6e-8887-501c87873425" providerId="ADAL" clId="{7C1A0068-98D7-471A-A8A9-0EEB30A90287}" dt="2021-05-06T06:07:56.658" v="391" actId="20577"/>
        <pc:sldMkLst>
          <pc:docMk/>
          <pc:sldMk cId="1898854319" sldId="396"/>
        </pc:sldMkLst>
        <pc:spChg chg="mod">
          <ac:chgData name="Jeff Xie" userId="b588c72e-c395-4f6e-8887-501c87873425" providerId="ADAL" clId="{7C1A0068-98D7-471A-A8A9-0EEB30A90287}" dt="2021-05-06T06:07:56.658" v="391" actId="20577"/>
          <ac:spMkLst>
            <pc:docMk/>
            <pc:sldMk cId="1898854319" sldId="396"/>
            <ac:spMk id="3" creationId="{60007F65-4571-408B-973A-6B7842D170AE}"/>
          </ac:spMkLst>
        </pc:spChg>
      </pc:sldChg>
      <pc:sldChg chg="modSp add mod ord">
        <pc:chgData name="Jeff Xie" userId="b588c72e-c395-4f6e-8887-501c87873425" providerId="ADAL" clId="{7C1A0068-98D7-471A-A8A9-0EEB30A90287}" dt="2021-05-06T06:36:21.514" v="906" actId="20577"/>
        <pc:sldMkLst>
          <pc:docMk/>
          <pc:sldMk cId="2086900004" sldId="397"/>
        </pc:sldMkLst>
        <pc:spChg chg="mod">
          <ac:chgData name="Jeff Xie" userId="b588c72e-c395-4f6e-8887-501c87873425" providerId="ADAL" clId="{7C1A0068-98D7-471A-A8A9-0EEB30A90287}" dt="2021-05-06T06:33:58.580" v="677" actId="20577"/>
          <ac:spMkLst>
            <pc:docMk/>
            <pc:sldMk cId="2086900004" sldId="397"/>
            <ac:spMk id="2" creationId="{D21D0B22-3024-4BAB-915C-6804075F8A7C}"/>
          </ac:spMkLst>
        </pc:spChg>
        <pc:spChg chg="mod">
          <ac:chgData name="Jeff Xie" userId="b588c72e-c395-4f6e-8887-501c87873425" providerId="ADAL" clId="{7C1A0068-98D7-471A-A8A9-0EEB30A90287}" dt="2021-05-06T06:36:21.514" v="906" actId="20577"/>
          <ac:spMkLst>
            <pc:docMk/>
            <pc:sldMk cId="2086900004" sldId="397"/>
            <ac:spMk id="3" creationId="{60007F65-4571-408B-973A-6B7842D170AE}"/>
          </ac:spMkLst>
        </pc:spChg>
      </pc:sldChg>
      <pc:sldChg chg="modSp add mod">
        <pc:chgData name="Jeff Xie" userId="b588c72e-c395-4f6e-8887-501c87873425" providerId="ADAL" clId="{7C1A0068-98D7-471A-A8A9-0EEB30A90287}" dt="2021-05-06T06:38:05.894" v="967" actId="20577"/>
        <pc:sldMkLst>
          <pc:docMk/>
          <pc:sldMk cId="2203045940" sldId="398"/>
        </pc:sldMkLst>
        <pc:spChg chg="mod">
          <ac:chgData name="Jeff Xie" userId="b588c72e-c395-4f6e-8887-501c87873425" providerId="ADAL" clId="{7C1A0068-98D7-471A-A8A9-0EEB30A90287}" dt="2021-05-06T06:36:48.977" v="919" actId="20577"/>
          <ac:spMkLst>
            <pc:docMk/>
            <pc:sldMk cId="2203045940" sldId="398"/>
            <ac:spMk id="2" creationId="{D21D0B22-3024-4BAB-915C-6804075F8A7C}"/>
          </ac:spMkLst>
        </pc:spChg>
        <pc:spChg chg="mod">
          <ac:chgData name="Jeff Xie" userId="b588c72e-c395-4f6e-8887-501c87873425" providerId="ADAL" clId="{7C1A0068-98D7-471A-A8A9-0EEB30A90287}" dt="2021-05-06T06:38:05.894" v="967" actId="20577"/>
          <ac:spMkLst>
            <pc:docMk/>
            <pc:sldMk cId="2203045940" sldId="398"/>
            <ac:spMk id="3" creationId="{60007F65-4571-408B-973A-6B7842D170AE}"/>
          </ac:spMkLst>
        </pc:spChg>
      </pc:sldChg>
      <pc:sldChg chg="modSp add mod ord">
        <pc:chgData name="Jeff Xie" userId="b588c72e-c395-4f6e-8887-501c87873425" providerId="ADAL" clId="{7C1A0068-98D7-471A-A8A9-0EEB30A90287}" dt="2021-05-06T06:43:55.522" v="1511" actId="20577"/>
        <pc:sldMkLst>
          <pc:docMk/>
          <pc:sldMk cId="2656527546" sldId="399"/>
        </pc:sldMkLst>
        <pc:spChg chg="mod">
          <ac:chgData name="Jeff Xie" userId="b588c72e-c395-4f6e-8887-501c87873425" providerId="ADAL" clId="{7C1A0068-98D7-471A-A8A9-0EEB30A90287}" dt="2021-05-06T06:43:13.836" v="1484" actId="20577"/>
          <ac:spMkLst>
            <pc:docMk/>
            <pc:sldMk cId="2656527546" sldId="399"/>
            <ac:spMk id="2" creationId="{D21D0B22-3024-4BAB-915C-6804075F8A7C}"/>
          </ac:spMkLst>
        </pc:spChg>
        <pc:spChg chg="mod">
          <ac:chgData name="Jeff Xie" userId="b588c72e-c395-4f6e-8887-501c87873425" providerId="ADAL" clId="{7C1A0068-98D7-471A-A8A9-0EEB30A90287}" dt="2021-05-06T06:43:55.522" v="1511" actId="20577"/>
          <ac:spMkLst>
            <pc:docMk/>
            <pc:sldMk cId="2656527546" sldId="399"/>
            <ac:spMk id="3" creationId="{60007F65-4571-408B-973A-6B7842D170AE}"/>
          </ac:spMkLst>
        </pc:spChg>
      </pc:sldChg>
      <pc:sldChg chg="modSp add mod">
        <pc:chgData name="Jeff Xie" userId="b588c72e-c395-4f6e-8887-501c87873425" providerId="ADAL" clId="{7C1A0068-98D7-471A-A8A9-0EEB30A90287}" dt="2021-05-06T06:46:52.792" v="1952" actId="1076"/>
        <pc:sldMkLst>
          <pc:docMk/>
          <pc:sldMk cId="2335443121" sldId="400"/>
        </pc:sldMkLst>
        <pc:spChg chg="mod">
          <ac:chgData name="Jeff Xie" userId="b588c72e-c395-4f6e-8887-501c87873425" providerId="ADAL" clId="{7C1A0068-98D7-471A-A8A9-0EEB30A90287}" dt="2021-05-06T06:44:14.128" v="1560" actId="20577"/>
          <ac:spMkLst>
            <pc:docMk/>
            <pc:sldMk cId="2335443121" sldId="400"/>
            <ac:spMk id="2" creationId="{D21D0B22-3024-4BAB-915C-6804075F8A7C}"/>
          </ac:spMkLst>
        </pc:spChg>
        <pc:spChg chg="mod">
          <ac:chgData name="Jeff Xie" userId="b588c72e-c395-4f6e-8887-501c87873425" providerId="ADAL" clId="{7C1A0068-98D7-471A-A8A9-0EEB30A90287}" dt="2021-05-06T06:46:52.792" v="1952" actId="1076"/>
          <ac:spMkLst>
            <pc:docMk/>
            <pc:sldMk cId="2335443121" sldId="400"/>
            <ac:spMk id="3" creationId="{60007F65-4571-408B-973A-6B7842D170AE}"/>
          </ac:spMkLst>
        </pc:spChg>
      </pc:sldChg>
      <pc:sldChg chg="modSp add mod">
        <pc:chgData name="Jeff Xie" userId="b588c72e-c395-4f6e-8887-501c87873425" providerId="ADAL" clId="{7C1A0068-98D7-471A-A8A9-0EEB30A90287}" dt="2021-05-06T06:47:58.173" v="1994" actId="1076"/>
        <pc:sldMkLst>
          <pc:docMk/>
          <pc:sldMk cId="4252510522" sldId="401"/>
        </pc:sldMkLst>
        <pc:spChg chg="mod">
          <ac:chgData name="Jeff Xie" userId="b588c72e-c395-4f6e-8887-501c87873425" providerId="ADAL" clId="{7C1A0068-98D7-471A-A8A9-0EEB30A90287}" dt="2021-05-06T06:47:16.935" v="1975" actId="20577"/>
          <ac:spMkLst>
            <pc:docMk/>
            <pc:sldMk cId="4252510522" sldId="401"/>
            <ac:spMk id="2" creationId="{D21D0B22-3024-4BAB-915C-6804075F8A7C}"/>
          </ac:spMkLst>
        </pc:spChg>
        <pc:spChg chg="mod">
          <ac:chgData name="Jeff Xie" userId="b588c72e-c395-4f6e-8887-501c87873425" providerId="ADAL" clId="{7C1A0068-98D7-471A-A8A9-0EEB30A90287}" dt="2021-05-06T06:47:58.173" v="1994" actId="1076"/>
          <ac:spMkLst>
            <pc:docMk/>
            <pc:sldMk cId="4252510522" sldId="401"/>
            <ac:spMk id="3" creationId="{60007F65-4571-408B-973A-6B7842D170AE}"/>
          </ac:spMkLst>
        </pc:spChg>
      </pc:sldChg>
      <pc:sldChg chg="modSp add mod">
        <pc:chgData name="Jeff Xie" userId="b588c72e-c395-4f6e-8887-501c87873425" providerId="ADAL" clId="{7C1A0068-98D7-471A-A8A9-0EEB30A90287}" dt="2021-05-06T06:49:34.090" v="2206" actId="20577"/>
        <pc:sldMkLst>
          <pc:docMk/>
          <pc:sldMk cId="185499087" sldId="402"/>
        </pc:sldMkLst>
        <pc:spChg chg="mod">
          <ac:chgData name="Jeff Xie" userId="b588c72e-c395-4f6e-8887-501c87873425" providerId="ADAL" clId="{7C1A0068-98D7-471A-A8A9-0EEB30A90287}" dt="2021-05-06T06:48:11.028" v="2012" actId="20577"/>
          <ac:spMkLst>
            <pc:docMk/>
            <pc:sldMk cId="185499087" sldId="402"/>
            <ac:spMk id="2" creationId="{D21D0B22-3024-4BAB-915C-6804075F8A7C}"/>
          </ac:spMkLst>
        </pc:spChg>
        <pc:spChg chg="mod">
          <ac:chgData name="Jeff Xie" userId="b588c72e-c395-4f6e-8887-501c87873425" providerId="ADAL" clId="{7C1A0068-98D7-471A-A8A9-0EEB30A90287}" dt="2021-05-06T06:49:34.090" v="2206" actId="20577"/>
          <ac:spMkLst>
            <pc:docMk/>
            <pc:sldMk cId="185499087" sldId="402"/>
            <ac:spMk id="3" creationId="{60007F65-4571-408B-973A-6B7842D170A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7.png"/><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7.png"/><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180502A-77AD-445D-B167-0594543A108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AU"/>
        </a:p>
      </dgm:t>
    </dgm:pt>
    <dgm:pt modelId="{2D5FF0AF-05BE-4ACE-ACA8-83576D85A90C}">
      <dgm:prSet phldrT="[Text]"/>
      <dgm:spPr/>
      <dgm:t>
        <a:bodyPr/>
        <a:lstStyle/>
        <a:p>
          <a:pPr>
            <a:lnSpc>
              <a:spcPct val="100000"/>
            </a:lnSpc>
          </a:pPr>
          <a:r>
            <a:rPr lang="en-AU" dirty="0"/>
            <a:t>Identify the project needs.</a:t>
          </a:r>
        </a:p>
      </dgm:t>
    </dgm:pt>
    <dgm:pt modelId="{2ECB5639-A248-409F-A2D2-2FC55775776E}" type="parTrans" cxnId="{C1B7FCA5-5D91-4932-B3C3-B98FEC6C83EF}">
      <dgm:prSet/>
      <dgm:spPr/>
      <dgm:t>
        <a:bodyPr/>
        <a:lstStyle/>
        <a:p>
          <a:endParaRPr lang="en-AU"/>
        </a:p>
      </dgm:t>
    </dgm:pt>
    <dgm:pt modelId="{4DCCB922-9482-4658-BC0F-8D40C6EC1651}" type="sibTrans" cxnId="{C1B7FCA5-5D91-4932-B3C3-B98FEC6C83EF}">
      <dgm:prSet/>
      <dgm:spPr/>
      <dgm:t>
        <a:bodyPr/>
        <a:lstStyle/>
        <a:p>
          <a:endParaRPr lang="en-AU"/>
        </a:p>
      </dgm:t>
    </dgm:pt>
    <dgm:pt modelId="{EA494991-A4FF-495D-9339-5BCAB66B7FF3}">
      <dgm:prSet phldrT="[Text]"/>
      <dgm:spPr/>
      <dgm:t>
        <a:bodyPr/>
        <a:lstStyle/>
        <a:p>
          <a:pPr>
            <a:lnSpc>
              <a:spcPct val="100000"/>
            </a:lnSpc>
          </a:pPr>
          <a:r>
            <a:rPr lang="en-AU" dirty="0"/>
            <a:t>Confirm the objectives and goals. </a:t>
          </a:r>
        </a:p>
      </dgm:t>
    </dgm:pt>
    <dgm:pt modelId="{C48EB05D-22F8-4564-B21C-BEA1CD08084B}" type="parTrans" cxnId="{C6F7FF28-C0F7-4C35-8458-A2403999B779}">
      <dgm:prSet/>
      <dgm:spPr/>
      <dgm:t>
        <a:bodyPr/>
        <a:lstStyle/>
        <a:p>
          <a:endParaRPr lang="en-AU"/>
        </a:p>
      </dgm:t>
    </dgm:pt>
    <dgm:pt modelId="{D4D5B4DD-348C-459F-A8B0-50CCE492548A}" type="sibTrans" cxnId="{C6F7FF28-C0F7-4C35-8458-A2403999B779}">
      <dgm:prSet/>
      <dgm:spPr/>
      <dgm:t>
        <a:bodyPr/>
        <a:lstStyle/>
        <a:p>
          <a:endParaRPr lang="en-AU"/>
        </a:p>
      </dgm:t>
    </dgm:pt>
    <dgm:pt modelId="{BA077A6A-F5B1-4E5F-AB41-DE7778417D17}">
      <dgm:prSet phldrT="[Text]"/>
      <dgm:spPr/>
      <dgm:t>
        <a:bodyPr/>
        <a:lstStyle/>
        <a:p>
          <a:pPr>
            <a:lnSpc>
              <a:spcPct val="100000"/>
            </a:lnSpc>
          </a:pPr>
          <a:r>
            <a:rPr lang="en-AU" dirty="0"/>
            <a:t>Describe the scope. </a:t>
          </a:r>
        </a:p>
      </dgm:t>
    </dgm:pt>
    <dgm:pt modelId="{ABB7384C-D9C2-411A-8061-28C695FAF4C2}" type="parTrans" cxnId="{08437DFA-148E-470B-8174-06827925E099}">
      <dgm:prSet/>
      <dgm:spPr/>
      <dgm:t>
        <a:bodyPr/>
        <a:lstStyle/>
        <a:p>
          <a:endParaRPr lang="en-AU"/>
        </a:p>
      </dgm:t>
    </dgm:pt>
    <dgm:pt modelId="{2E355DBC-1084-4733-BC3A-5ECA78222918}" type="sibTrans" cxnId="{08437DFA-148E-470B-8174-06827925E099}">
      <dgm:prSet/>
      <dgm:spPr/>
      <dgm:t>
        <a:bodyPr/>
        <a:lstStyle/>
        <a:p>
          <a:endParaRPr lang="en-AU"/>
        </a:p>
      </dgm:t>
    </dgm:pt>
    <dgm:pt modelId="{04D2460E-9FC3-4EF7-8B49-8878BEB19C59}">
      <dgm:prSet phldrT="[Text]"/>
      <dgm:spPr/>
      <dgm:t>
        <a:bodyPr/>
        <a:lstStyle/>
        <a:p>
          <a:pPr>
            <a:lnSpc>
              <a:spcPct val="100000"/>
            </a:lnSpc>
          </a:pPr>
          <a:r>
            <a:rPr lang="en-AU" dirty="0"/>
            <a:t>Expectations and acceptance.</a:t>
          </a:r>
        </a:p>
      </dgm:t>
    </dgm:pt>
    <dgm:pt modelId="{CFBA689B-84EA-4055-A588-C78C78A3BC74}" type="parTrans" cxnId="{C7198BCA-D9A6-42F8-986B-1EEA6A4D8B31}">
      <dgm:prSet/>
      <dgm:spPr/>
      <dgm:t>
        <a:bodyPr/>
        <a:lstStyle/>
        <a:p>
          <a:endParaRPr lang="en-AU"/>
        </a:p>
      </dgm:t>
    </dgm:pt>
    <dgm:pt modelId="{D73F20F5-D042-4AB4-90B1-6D6144E03463}" type="sibTrans" cxnId="{C7198BCA-D9A6-42F8-986B-1EEA6A4D8B31}">
      <dgm:prSet/>
      <dgm:spPr/>
      <dgm:t>
        <a:bodyPr/>
        <a:lstStyle/>
        <a:p>
          <a:endParaRPr lang="en-AU"/>
        </a:p>
      </dgm:t>
    </dgm:pt>
    <dgm:pt modelId="{F8ABDEDD-A31D-4897-887F-FB87BD705BCE}">
      <dgm:prSet phldrT="[Text]"/>
      <dgm:spPr/>
      <dgm:t>
        <a:bodyPr/>
        <a:lstStyle/>
        <a:p>
          <a:pPr>
            <a:lnSpc>
              <a:spcPct val="100000"/>
            </a:lnSpc>
          </a:pPr>
          <a:r>
            <a:rPr lang="en-AU" dirty="0"/>
            <a:t>Identify constraints</a:t>
          </a:r>
        </a:p>
      </dgm:t>
    </dgm:pt>
    <dgm:pt modelId="{ED12313D-349F-4E4D-839C-8E2B9E670830}" type="parTrans" cxnId="{7F03C822-FC2E-428D-9489-26841150C914}">
      <dgm:prSet/>
      <dgm:spPr/>
      <dgm:t>
        <a:bodyPr/>
        <a:lstStyle/>
        <a:p>
          <a:endParaRPr lang="en-AU"/>
        </a:p>
      </dgm:t>
    </dgm:pt>
    <dgm:pt modelId="{43199EFE-61D6-4A0C-907E-595CBD55B405}" type="sibTrans" cxnId="{7F03C822-FC2E-428D-9489-26841150C914}">
      <dgm:prSet/>
      <dgm:spPr/>
      <dgm:t>
        <a:bodyPr/>
        <a:lstStyle/>
        <a:p>
          <a:endParaRPr lang="en-AU"/>
        </a:p>
      </dgm:t>
    </dgm:pt>
    <dgm:pt modelId="{0AD807C8-E404-4D4C-B5AC-ED4488A3F545}">
      <dgm:prSet phldrT="[Text]"/>
      <dgm:spPr/>
      <dgm:t>
        <a:bodyPr/>
        <a:lstStyle/>
        <a:p>
          <a:pPr>
            <a:lnSpc>
              <a:spcPct val="100000"/>
            </a:lnSpc>
          </a:pPr>
          <a:r>
            <a:rPr lang="en-AU" dirty="0"/>
            <a:t>Identify necessary changes</a:t>
          </a:r>
        </a:p>
      </dgm:t>
    </dgm:pt>
    <dgm:pt modelId="{51CA354C-458E-4036-9E9F-D954317EFFD3}" type="parTrans" cxnId="{A2CCE9F0-2B88-4038-AF6B-4A64E4BF46B7}">
      <dgm:prSet/>
      <dgm:spPr/>
      <dgm:t>
        <a:bodyPr/>
        <a:lstStyle/>
        <a:p>
          <a:endParaRPr lang="en-AU"/>
        </a:p>
      </dgm:t>
    </dgm:pt>
    <dgm:pt modelId="{9093B85C-EAF6-4EDE-8D62-979991F00415}" type="sibTrans" cxnId="{A2CCE9F0-2B88-4038-AF6B-4A64E4BF46B7}">
      <dgm:prSet/>
      <dgm:spPr/>
      <dgm:t>
        <a:bodyPr/>
        <a:lstStyle/>
        <a:p>
          <a:endParaRPr lang="en-AU"/>
        </a:p>
      </dgm:t>
    </dgm:pt>
    <dgm:pt modelId="{74632C9D-12D3-47B2-8CC8-8C99765B15B0}" type="pres">
      <dgm:prSet presAssocID="{0180502A-77AD-445D-B167-0594543A1084}" presName="root" presStyleCnt="0">
        <dgm:presLayoutVars>
          <dgm:dir/>
          <dgm:resizeHandles val="exact"/>
        </dgm:presLayoutVars>
      </dgm:prSet>
      <dgm:spPr/>
      <dgm:t>
        <a:bodyPr/>
        <a:lstStyle/>
        <a:p>
          <a:endParaRPr lang="en-US"/>
        </a:p>
      </dgm:t>
    </dgm:pt>
    <dgm:pt modelId="{3E275E11-A443-4419-8331-5FE497173427}" type="pres">
      <dgm:prSet presAssocID="{2D5FF0AF-05BE-4ACE-ACA8-83576D85A90C}" presName="compNode" presStyleCnt="0"/>
      <dgm:spPr/>
    </dgm:pt>
    <dgm:pt modelId="{3864984B-B262-48F0-8CE8-7A92E587F875}" type="pres">
      <dgm:prSet presAssocID="{2D5FF0AF-05BE-4ACE-ACA8-83576D85A90C}" presName="bgRect" presStyleLbl="bgShp" presStyleIdx="0" presStyleCnt="6"/>
      <dgm:spPr/>
    </dgm:pt>
    <dgm:pt modelId="{92113454-2A52-4838-9991-E676B905F322}" type="pres">
      <dgm:prSet presAssocID="{2D5FF0AF-05BE-4ACE-ACA8-83576D85A90C}"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Bullseye"/>
        </a:ext>
      </dgm:extLst>
    </dgm:pt>
    <dgm:pt modelId="{653E3E97-EF34-4743-BA39-DA8A71A0E5EE}" type="pres">
      <dgm:prSet presAssocID="{2D5FF0AF-05BE-4ACE-ACA8-83576D85A90C}" presName="spaceRect" presStyleCnt="0"/>
      <dgm:spPr/>
    </dgm:pt>
    <dgm:pt modelId="{FD57DE6D-4C57-4BCC-8390-8D76D72B1F73}" type="pres">
      <dgm:prSet presAssocID="{2D5FF0AF-05BE-4ACE-ACA8-83576D85A90C}" presName="parTx" presStyleLbl="revTx" presStyleIdx="0" presStyleCnt="6">
        <dgm:presLayoutVars>
          <dgm:chMax val="0"/>
          <dgm:chPref val="0"/>
        </dgm:presLayoutVars>
      </dgm:prSet>
      <dgm:spPr/>
      <dgm:t>
        <a:bodyPr/>
        <a:lstStyle/>
        <a:p>
          <a:endParaRPr lang="en-US"/>
        </a:p>
      </dgm:t>
    </dgm:pt>
    <dgm:pt modelId="{A0A5982F-BA2B-4113-92DC-23CC7DC63A87}" type="pres">
      <dgm:prSet presAssocID="{4DCCB922-9482-4658-BC0F-8D40C6EC1651}" presName="sibTrans" presStyleCnt="0"/>
      <dgm:spPr/>
    </dgm:pt>
    <dgm:pt modelId="{D6815227-AD04-4B41-9BDC-0BDF3805AD7A}" type="pres">
      <dgm:prSet presAssocID="{EA494991-A4FF-495D-9339-5BCAB66B7FF3}" presName="compNode" presStyleCnt="0"/>
      <dgm:spPr/>
    </dgm:pt>
    <dgm:pt modelId="{5C49275C-BA0D-45FF-93F6-42224F9D7224}" type="pres">
      <dgm:prSet presAssocID="{EA494991-A4FF-495D-9339-5BCAB66B7FF3}" presName="bgRect" presStyleLbl="bgShp" presStyleIdx="1" presStyleCnt="6"/>
      <dgm:spPr/>
    </dgm:pt>
    <dgm:pt modelId="{3A14383B-A82C-4D52-875E-0A9EDB9A2A6F}" type="pres">
      <dgm:prSet presAssocID="{EA494991-A4FF-495D-9339-5BCAB66B7FF3}"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Checklist"/>
        </a:ext>
      </dgm:extLst>
    </dgm:pt>
    <dgm:pt modelId="{065EFA92-AAEF-4680-9A3B-DCFEA5CE0228}" type="pres">
      <dgm:prSet presAssocID="{EA494991-A4FF-495D-9339-5BCAB66B7FF3}" presName="spaceRect" presStyleCnt="0"/>
      <dgm:spPr/>
    </dgm:pt>
    <dgm:pt modelId="{CDC2B87F-F2D8-46CB-9C08-828F0B5CA456}" type="pres">
      <dgm:prSet presAssocID="{EA494991-A4FF-495D-9339-5BCAB66B7FF3}" presName="parTx" presStyleLbl="revTx" presStyleIdx="1" presStyleCnt="6">
        <dgm:presLayoutVars>
          <dgm:chMax val="0"/>
          <dgm:chPref val="0"/>
        </dgm:presLayoutVars>
      </dgm:prSet>
      <dgm:spPr/>
      <dgm:t>
        <a:bodyPr/>
        <a:lstStyle/>
        <a:p>
          <a:endParaRPr lang="en-US"/>
        </a:p>
      </dgm:t>
    </dgm:pt>
    <dgm:pt modelId="{CA4FCCE5-8519-43B6-955C-F005AF09D916}" type="pres">
      <dgm:prSet presAssocID="{D4D5B4DD-348C-459F-A8B0-50CCE492548A}" presName="sibTrans" presStyleCnt="0"/>
      <dgm:spPr/>
    </dgm:pt>
    <dgm:pt modelId="{396E1183-6C3D-442B-AEC2-16297D11D05D}" type="pres">
      <dgm:prSet presAssocID="{BA077A6A-F5B1-4E5F-AB41-DE7778417D17}" presName="compNode" presStyleCnt="0"/>
      <dgm:spPr/>
    </dgm:pt>
    <dgm:pt modelId="{241ACF3D-F8F1-4CCA-ABDE-540BA923A110}" type="pres">
      <dgm:prSet presAssocID="{BA077A6A-F5B1-4E5F-AB41-DE7778417D17}" presName="bgRect" presStyleLbl="bgShp" presStyleIdx="2" presStyleCnt="6"/>
      <dgm:spPr/>
    </dgm:pt>
    <dgm:pt modelId="{DD05C738-35A4-4908-94FE-05D709194C87}" type="pres">
      <dgm:prSet presAssocID="{BA077A6A-F5B1-4E5F-AB41-DE7778417D17}"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Questions"/>
        </a:ext>
      </dgm:extLst>
    </dgm:pt>
    <dgm:pt modelId="{8AF9AAA5-2247-4A2F-9E75-0CE45F044CC8}" type="pres">
      <dgm:prSet presAssocID="{BA077A6A-F5B1-4E5F-AB41-DE7778417D17}" presName="spaceRect" presStyleCnt="0"/>
      <dgm:spPr/>
    </dgm:pt>
    <dgm:pt modelId="{20B9DBE3-21DC-467B-AD24-94547EC84807}" type="pres">
      <dgm:prSet presAssocID="{BA077A6A-F5B1-4E5F-AB41-DE7778417D17}" presName="parTx" presStyleLbl="revTx" presStyleIdx="2" presStyleCnt="6">
        <dgm:presLayoutVars>
          <dgm:chMax val="0"/>
          <dgm:chPref val="0"/>
        </dgm:presLayoutVars>
      </dgm:prSet>
      <dgm:spPr/>
      <dgm:t>
        <a:bodyPr/>
        <a:lstStyle/>
        <a:p>
          <a:endParaRPr lang="en-US"/>
        </a:p>
      </dgm:t>
    </dgm:pt>
    <dgm:pt modelId="{0187A458-19A5-40A0-BD92-C6A6FAC3E74E}" type="pres">
      <dgm:prSet presAssocID="{2E355DBC-1084-4733-BC3A-5ECA78222918}" presName="sibTrans" presStyleCnt="0"/>
      <dgm:spPr/>
    </dgm:pt>
    <dgm:pt modelId="{0CA01737-D645-4FFE-A264-D7D4C8EF25D0}" type="pres">
      <dgm:prSet presAssocID="{04D2460E-9FC3-4EF7-8B49-8878BEB19C59}" presName="compNode" presStyleCnt="0"/>
      <dgm:spPr/>
    </dgm:pt>
    <dgm:pt modelId="{447A7A18-EB2C-499E-BC4C-E31461176E99}" type="pres">
      <dgm:prSet presAssocID="{04D2460E-9FC3-4EF7-8B49-8878BEB19C59}" presName="bgRect" presStyleLbl="bgShp" presStyleIdx="3" presStyleCnt="6"/>
      <dgm:spPr/>
    </dgm:pt>
    <dgm:pt modelId="{BA438BD0-6F60-4598-9EBE-8AC76FE542EE}" type="pres">
      <dgm:prSet presAssocID="{04D2460E-9FC3-4EF7-8B49-8878BEB19C59}"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resentation with checklist"/>
        </a:ext>
      </dgm:extLst>
    </dgm:pt>
    <dgm:pt modelId="{355CEC8C-A31D-452A-ABA6-C62831F65A3F}" type="pres">
      <dgm:prSet presAssocID="{04D2460E-9FC3-4EF7-8B49-8878BEB19C59}" presName="spaceRect" presStyleCnt="0"/>
      <dgm:spPr/>
    </dgm:pt>
    <dgm:pt modelId="{0D08B374-9CA0-4497-A0CE-A158C6F85C19}" type="pres">
      <dgm:prSet presAssocID="{04D2460E-9FC3-4EF7-8B49-8878BEB19C59}" presName="parTx" presStyleLbl="revTx" presStyleIdx="3" presStyleCnt="6">
        <dgm:presLayoutVars>
          <dgm:chMax val="0"/>
          <dgm:chPref val="0"/>
        </dgm:presLayoutVars>
      </dgm:prSet>
      <dgm:spPr/>
      <dgm:t>
        <a:bodyPr/>
        <a:lstStyle/>
        <a:p>
          <a:endParaRPr lang="en-US"/>
        </a:p>
      </dgm:t>
    </dgm:pt>
    <dgm:pt modelId="{03FE030A-DED9-4809-A311-904758D0CCE6}" type="pres">
      <dgm:prSet presAssocID="{D73F20F5-D042-4AB4-90B1-6D6144E03463}" presName="sibTrans" presStyleCnt="0"/>
      <dgm:spPr/>
    </dgm:pt>
    <dgm:pt modelId="{7F3701BD-9017-487C-B363-72E68F2927E8}" type="pres">
      <dgm:prSet presAssocID="{F8ABDEDD-A31D-4897-887F-FB87BD705BCE}" presName="compNode" presStyleCnt="0"/>
      <dgm:spPr/>
    </dgm:pt>
    <dgm:pt modelId="{61733571-EF17-4E78-A961-9B7C5D5F6901}" type="pres">
      <dgm:prSet presAssocID="{F8ABDEDD-A31D-4897-887F-FB87BD705BCE}" presName="bgRect" presStyleLbl="bgShp" presStyleIdx="4" presStyleCnt="6"/>
      <dgm:spPr/>
    </dgm:pt>
    <dgm:pt modelId="{DB01E866-606C-4F49-95F5-644FA8375570}" type="pres">
      <dgm:prSet presAssocID="{F8ABDEDD-A31D-4897-887F-FB87BD705BCE}"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laybook"/>
        </a:ext>
      </dgm:extLst>
    </dgm:pt>
    <dgm:pt modelId="{1C33ABCD-00FC-4370-A1F6-6C8CCBEA3D27}" type="pres">
      <dgm:prSet presAssocID="{F8ABDEDD-A31D-4897-887F-FB87BD705BCE}" presName="spaceRect" presStyleCnt="0"/>
      <dgm:spPr/>
    </dgm:pt>
    <dgm:pt modelId="{FBF4DF99-23FF-45D7-9A4D-912880962DFE}" type="pres">
      <dgm:prSet presAssocID="{F8ABDEDD-A31D-4897-887F-FB87BD705BCE}" presName="parTx" presStyleLbl="revTx" presStyleIdx="4" presStyleCnt="6">
        <dgm:presLayoutVars>
          <dgm:chMax val="0"/>
          <dgm:chPref val="0"/>
        </dgm:presLayoutVars>
      </dgm:prSet>
      <dgm:spPr/>
      <dgm:t>
        <a:bodyPr/>
        <a:lstStyle/>
        <a:p>
          <a:endParaRPr lang="en-US"/>
        </a:p>
      </dgm:t>
    </dgm:pt>
    <dgm:pt modelId="{BE4C9C4C-A48E-4034-BFA2-864AC8FF20EE}" type="pres">
      <dgm:prSet presAssocID="{43199EFE-61D6-4A0C-907E-595CBD55B405}" presName="sibTrans" presStyleCnt="0"/>
      <dgm:spPr/>
    </dgm:pt>
    <dgm:pt modelId="{ACCF3DE5-E86C-427D-837B-4ADF5CD37D8F}" type="pres">
      <dgm:prSet presAssocID="{0AD807C8-E404-4D4C-B5AC-ED4488A3F545}" presName="compNode" presStyleCnt="0"/>
      <dgm:spPr/>
    </dgm:pt>
    <dgm:pt modelId="{A3DAEFBA-C4AE-420D-91E9-0AEE7FBE70A2}" type="pres">
      <dgm:prSet presAssocID="{0AD807C8-E404-4D4C-B5AC-ED4488A3F545}" presName="bgRect" presStyleLbl="bgShp" presStyleIdx="5" presStyleCnt="6"/>
      <dgm:spPr/>
    </dgm:pt>
    <dgm:pt modelId="{548F0C4E-8882-49D0-80B5-DFF981EF8B95}" type="pres">
      <dgm:prSet presAssocID="{0AD807C8-E404-4D4C-B5AC-ED4488A3F545}"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a:fillRect/>
          </a:stretch>
        </a:blipFill>
      </dgm:spPr>
      <dgm:t>
        <a:bodyPr/>
        <a:lstStyle/>
        <a:p>
          <a:endParaRPr lang="en-US"/>
        </a:p>
      </dgm:t>
      <dgm:extLst>
        <a:ext uri="{E40237B7-FDA0-4F09-8148-C483321AD2D9}">
          <dgm14:cNvPr xmlns:dgm14="http://schemas.microsoft.com/office/drawing/2010/diagram" id="0" name="" descr="Contract"/>
        </a:ext>
      </dgm:extLst>
    </dgm:pt>
    <dgm:pt modelId="{697307DD-1385-4025-BBCC-A2B5D2FEE5D3}" type="pres">
      <dgm:prSet presAssocID="{0AD807C8-E404-4D4C-B5AC-ED4488A3F545}" presName="spaceRect" presStyleCnt="0"/>
      <dgm:spPr/>
    </dgm:pt>
    <dgm:pt modelId="{E4E5F864-B04E-4E50-81D7-2816BB2E3FC2}" type="pres">
      <dgm:prSet presAssocID="{0AD807C8-E404-4D4C-B5AC-ED4488A3F545}" presName="parTx" presStyleLbl="revTx" presStyleIdx="5" presStyleCnt="6">
        <dgm:presLayoutVars>
          <dgm:chMax val="0"/>
          <dgm:chPref val="0"/>
        </dgm:presLayoutVars>
      </dgm:prSet>
      <dgm:spPr/>
      <dgm:t>
        <a:bodyPr/>
        <a:lstStyle/>
        <a:p>
          <a:endParaRPr lang="en-US"/>
        </a:p>
      </dgm:t>
    </dgm:pt>
  </dgm:ptLst>
  <dgm:cxnLst>
    <dgm:cxn modelId="{E3FCFB46-A551-4A7A-8DDA-F98E8816C2C9}" type="presOf" srcId="{0AD807C8-E404-4D4C-B5AC-ED4488A3F545}" destId="{E4E5F864-B04E-4E50-81D7-2816BB2E3FC2}" srcOrd="0" destOrd="0" presId="urn:microsoft.com/office/officeart/2018/2/layout/IconVerticalSolidList"/>
    <dgm:cxn modelId="{7C7B9BC5-0E5F-4B74-975D-8A776FCACE2A}" type="presOf" srcId="{F8ABDEDD-A31D-4897-887F-FB87BD705BCE}" destId="{FBF4DF99-23FF-45D7-9A4D-912880962DFE}" srcOrd="0" destOrd="0" presId="urn:microsoft.com/office/officeart/2018/2/layout/IconVerticalSolidList"/>
    <dgm:cxn modelId="{C6F7FF28-C0F7-4C35-8458-A2403999B779}" srcId="{0180502A-77AD-445D-B167-0594543A1084}" destId="{EA494991-A4FF-495D-9339-5BCAB66B7FF3}" srcOrd="1" destOrd="0" parTransId="{C48EB05D-22F8-4564-B21C-BEA1CD08084B}" sibTransId="{D4D5B4DD-348C-459F-A8B0-50CCE492548A}"/>
    <dgm:cxn modelId="{C04886A0-F4E9-4102-9DEF-A5F38D305E30}" type="presOf" srcId="{EA494991-A4FF-495D-9339-5BCAB66B7FF3}" destId="{CDC2B87F-F2D8-46CB-9C08-828F0B5CA456}" srcOrd="0" destOrd="0" presId="urn:microsoft.com/office/officeart/2018/2/layout/IconVerticalSolidList"/>
    <dgm:cxn modelId="{C1B7FCA5-5D91-4932-B3C3-B98FEC6C83EF}" srcId="{0180502A-77AD-445D-B167-0594543A1084}" destId="{2D5FF0AF-05BE-4ACE-ACA8-83576D85A90C}" srcOrd="0" destOrd="0" parTransId="{2ECB5639-A248-409F-A2D2-2FC55775776E}" sibTransId="{4DCCB922-9482-4658-BC0F-8D40C6EC1651}"/>
    <dgm:cxn modelId="{A2CCE9F0-2B88-4038-AF6B-4A64E4BF46B7}" srcId="{0180502A-77AD-445D-B167-0594543A1084}" destId="{0AD807C8-E404-4D4C-B5AC-ED4488A3F545}" srcOrd="5" destOrd="0" parTransId="{51CA354C-458E-4036-9E9F-D954317EFFD3}" sibTransId="{9093B85C-EAF6-4EDE-8D62-979991F00415}"/>
    <dgm:cxn modelId="{7F03C822-FC2E-428D-9489-26841150C914}" srcId="{0180502A-77AD-445D-B167-0594543A1084}" destId="{F8ABDEDD-A31D-4897-887F-FB87BD705BCE}" srcOrd="4" destOrd="0" parTransId="{ED12313D-349F-4E4D-839C-8E2B9E670830}" sibTransId="{43199EFE-61D6-4A0C-907E-595CBD55B405}"/>
    <dgm:cxn modelId="{517CCA7B-3322-4650-AAE7-67E36532A185}" type="presOf" srcId="{04D2460E-9FC3-4EF7-8B49-8878BEB19C59}" destId="{0D08B374-9CA0-4497-A0CE-A158C6F85C19}" srcOrd="0" destOrd="0" presId="urn:microsoft.com/office/officeart/2018/2/layout/IconVerticalSolidList"/>
    <dgm:cxn modelId="{08437DFA-148E-470B-8174-06827925E099}" srcId="{0180502A-77AD-445D-B167-0594543A1084}" destId="{BA077A6A-F5B1-4E5F-AB41-DE7778417D17}" srcOrd="2" destOrd="0" parTransId="{ABB7384C-D9C2-411A-8061-28C695FAF4C2}" sibTransId="{2E355DBC-1084-4733-BC3A-5ECA78222918}"/>
    <dgm:cxn modelId="{FBDD26E5-3DBD-4B48-B76D-F892AE04186C}" type="presOf" srcId="{BA077A6A-F5B1-4E5F-AB41-DE7778417D17}" destId="{20B9DBE3-21DC-467B-AD24-94547EC84807}" srcOrd="0" destOrd="0" presId="urn:microsoft.com/office/officeart/2018/2/layout/IconVerticalSolidList"/>
    <dgm:cxn modelId="{C7198BCA-D9A6-42F8-986B-1EEA6A4D8B31}" srcId="{0180502A-77AD-445D-B167-0594543A1084}" destId="{04D2460E-9FC3-4EF7-8B49-8878BEB19C59}" srcOrd="3" destOrd="0" parTransId="{CFBA689B-84EA-4055-A588-C78C78A3BC74}" sibTransId="{D73F20F5-D042-4AB4-90B1-6D6144E03463}"/>
    <dgm:cxn modelId="{433B4655-9B55-43AA-AF3C-6CF77C9F36CB}" type="presOf" srcId="{0180502A-77AD-445D-B167-0594543A1084}" destId="{74632C9D-12D3-47B2-8CC8-8C99765B15B0}" srcOrd="0" destOrd="0" presId="urn:microsoft.com/office/officeart/2018/2/layout/IconVerticalSolidList"/>
    <dgm:cxn modelId="{95B608B7-B536-42BE-89D4-7916488A5A7F}" type="presOf" srcId="{2D5FF0AF-05BE-4ACE-ACA8-83576D85A90C}" destId="{FD57DE6D-4C57-4BCC-8390-8D76D72B1F73}" srcOrd="0" destOrd="0" presId="urn:microsoft.com/office/officeart/2018/2/layout/IconVerticalSolidList"/>
    <dgm:cxn modelId="{23138C1F-DB1D-4F2E-8322-5E59E2615B26}" type="presParOf" srcId="{74632C9D-12D3-47B2-8CC8-8C99765B15B0}" destId="{3E275E11-A443-4419-8331-5FE497173427}" srcOrd="0" destOrd="0" presId="urn:microsoft.com/office/officeart/2018/2/layout/IconVerticalSolidList"/>
    <dgm:cxn modelId="{14E4EB25-0936-4191-9CCF-487EDC805191}" type="presParOf" srcId="{3E275E11-A443-4419-8331-5FE497173427}" destId="{3864984B-B262-48F0-8CE8-7A92E587F875}" srcOrd="0" destOrd="0" presId="urn:microsoft.com/office/officeart/2018/2/layout/IconVerticalSolidList"/>
    <dgm:cxn modelId="{8CD403D5-949B-49F2-8F54-B0DB21132E82}" type="presParOf" srcId="{3E275E11-A443-4419-8331-5FE497173427}" destId="{92113454-2A52-4838-9991-E676B905F322}" srcOrd="1" destOrd="0" presId="urn:microsoft.com/office/officeart/2018/2/layout/IconVerticalSolidList"/>
    <dgm:cxn modelId="{9B52C6A4-7F30-44B6-B5A9-AB5B88A699BE}" type="presParOf" srcId="{3E275E11-A443-4419-8331-5FE497173427}" destId="{653E3E97-EF34-4743-BA39-DA8A71A0E5EE}" srcOrd="2" destOrd="0" presId="urn:microsoft.com/office/officeart/2018/2/layout/IconVerticalSolidList"/>
    <dgm:cxn modelId="{CF21E12B-B17D-416E-9ABF-21BF9621ED25}" type="presParOf" srcId="{3E275E11-A443-4419-8331-5FE497173427}" destId="{FD57DE6D-4C57-4BCC-8390-8D76D72B1F73}" srcOrd="3" destOrd="0" presId="urn:microsoft.com/office/officeart/2018/2/layout/IconVerticalSolidList"/>
    <dgm:cxn modelId="{7F08E359-AF62-455B-9E21-D16A7FBB089B}" type="presParOf" srcId="{74632C9D-12D3-47B2-8CC8-8C99765B15B0}" destId="{A0A5982F-BA2B-4113-92DC-23CC7DC63A87}" srcOrd="1" destOrd="0" presId="urn:microsoft.com/office/officeart/2018/2/layout/IconVerticalSolidList"/>
    <dgm:cxn modelId="{C9D356EF-EAA9-4D97-BF0A-2FF6D5C89509}" type="presParOf" srcId="{74632C9D-12D3-47B2-8CC8-8C99765B15B0}" destId="{D6815227-AD04-4B41-9BDC-0BDF3805AD7A}" srcOrd="2" destOrd="0" presId="urn:microsoft.com/office/officeart/2018/2/layout/IconVerticalSolidList"/>
    <dgm:cxn modelId="{BEE1158C-C31C-430D-AE52-0A954D9B4E11}" type="presParOf" srcId="{D6815227-AD04-4B41-9BDC-0BDF3805AD7A}" destId="{5C49275C-BA0D-45FF-93F6-42224F9D7224}" srcOrd="0" destOrd="0" presId="urn:microsoft.com/office/officeart/2018/2/layout/IconVerticalSolidList"/>
    <dgm:cxn modelId="{8F88AA00-0233-4D6C-8AA5-D87249EAE59B}" type="presParOf" srcId="{D6815227-AD04-4B41-9BDC-0BDF3805AD7A}" destId="{3A14383B-A82C-4D52-875E-0A9EDB9A2A6F}" srcOrd="1" destOrd="0" presId="urn:microsoft.com/office/officeart/2018/2/layout/IconVerticalSolidList"/>
    <dgm:cxn modelId="{889363F7-580C-40A4-BC81-6A1CD41EE097}" type="presParOf" srcId="{D6815227-AD04-4B41-9BDC-0BDF3805AD7A}" destId="{065EFA92-AAEF-4680-9A3B-DCFEA5CE0228}" srcOrd="2" destOrd="0" presId="urn:microsoft.com/office/officeart/2018/2/layout/IconVerticalSolidList"/>
    <dgm:cxn modelId="{0B926177-DBDC-4F6E-AB99-882B51470D05}" type="presParOf" srcId="{D6815227-AD04-4B41-9BDC-0BDF3805AD7A}" destId="{CDC2B87F-F2D8-46CB-9C08-828F0B5CA456}" srcOrd="3" destOrd="0" presId="urn:microsoft.com/office/officeart/2018/2/layout/IconVerticalSolidList"/>
    <dgm:cxn modelId="{204E2C49-4B05-41CE-A846-2497639F61B4}" type="presParOf" srcId="{74632C9D-12D3-47B2-8CC8-8C99765B15B0}" destId="{CA4FCCE5-8519-43B6-955C-F005AF09D916}" srcOrd="3" destOrd="0" presId="urn:microsoft.com/office/officeart/2018/2/layout/IconVerticalSolidList"/>
    <dgm:cxn modelId="{813112F6-BFCA-431E-B541-FEC675505E10}" type="presParOf" srcId="{74632C9D-12D3-47B2-8CC8-8C99765B15B0}" destId="{396E1183-6C3D-442B-AEC2-16297D11D05D}" srcOrd="4" destOrd="0" presId="urn:microsoft.com/office/officeart/2018/2/layout/IconVerticalSolidList"/>
    <dgm:cxn modelId="{AB0101E4-BAE1-481A-8721-0EE186EE6542}" type="presParOf" srcId="{396E1183-6C3D-442B-AEC2-16297D11D05D}" destId="{241ACF3D-F8F1-4CCA-ABDE-540BA923A110}" srcOrd="0" destOrd="0" presId="urn:microsoft.com/office/officeart/2018/2/layout/IconVerticalSolidList"/>
    <dgm:cxn modelId="{652E40FD-F821-4154-98D0-79B4A290CDEA}" type="presParOf" srcId="{396E1183-6C3D-442B-AEC2-16297D11D05D}" destId="{DD05C738-35A4-4908-94FE-05D709194C87}" srcOrd="1" destOrd="0" presId="urn:microsoft.com/office/officeart/2018/2/layout/IconVerticalSolidList"/>
    <dgm:cxn modelId="{A4D329D5-4D1A-4211-92AE-386BF1A9299F}" type="presParOf" srcId="{396E1183-6C3D-442B-AEC2-16297D11D05D}" destId="{8AF9AAA5-2247-4A2F-9E75-0CE45F044CC8}" srcOrd="2" destOrd="0" presId="urn:microsoft.com/office/officeart/2018/2/layout/IconVerticalSolidList"/>
    <dgm:cxn modelId="{41B90951-7437-4839-9D3D-DD5B72997850}" type="presParOf" srcId="{396E1183-6C3D-442B-AEC2-16297D11D05D}" destId="{20B9DBE3-21DC-467B-AD24-94547EC84807}" srcOrd="3" destOrd="0" presId="urn:microsoft.com/office/officeart/2018/2/layout/IconVerticalSolidList"/>
    <dgm:cxn modelId="{BCF0D65C-9A65-407A-AF72-FA5AEE181801}" type="presParOf" srcId="{74632C9D-12D3-47B2-8CC8-8C99765B15B0}" destId="{0187A458-19A5-40A0-BD92-C6A6FAC3E74E}" srcOrd="5" destOrd="0" presId="urn:microsoft.com/office/officeart/2018/2/layout/IconVerticalSolidList"/>
    <dgm:cxn modelId="{6D48A69D-4FD6-48D8-8C79-DAB8DD71899A}" type="presParOf" srcId="{74632C9D-12D3-47B2-8CC8-8C99765B15B0}" destId="{0CA01737-D645-4FFE-A264-D7D4C8EF25D0}" srcOrd="6" destOrd="0" presId="urn:microsoft.com/office/officeart/2018/2/layout/IconVerticalSolidList"/>
    <dgm:cxn modelId="{18F3179F-ADCE-4520-A3EF-E5DFF3CDB210}" type="presParOf" srcId="{0CA01737-D645-4FFE-A264-D7D4C8EF25D0}" destId="{447A7A18-EB2C-499E-BC4C-E31461176E99}" srcOrd="0" destOrd="0" presId="urn:microsoft.com/office/officeart/2018/2/layout/IconVerticalSolidList"/>
    <dgm:cxn modelId="{D49447AE-C118-41B8-8ECC-882034707299}" type="presParOf" srcId="{0CA01737-D645-4FFE-A264-D7D4C8EF25D0}" destId="{BA438BD0-6F60-4598-9EBE-8AC76FE542EE}" srcOrd="1" destOrd="0" presId="urn:microsoft.com/office/officeart/2018/2/layout/IconVerticalSolidList"/>
    <dgm:cxn modelId="{FDD799B8-7BD2-4946-B164-1CA6F02DD58A}" type="presParOf" srcId="{0CA01737-D645-4FFE-A264-D7D4C8EF25D0}" destId="{355CEC8C-A31D-452A-ABA6-C62831F65A3F}" srcOrd="2" destOrd="0" presId="urn:microsoft.com/office/officeart/2018/2/layout/IconVerticalSolidList"/>
    <dgm:cxn modelId="{EBDE3863-3CAC-4457-B1F7-4CE95DC80F62}" type="presParOf" srcId="{0CA01737-D645-4FFE-A264-D7D4C8EF25D0}" destId="{0D08B374-9CA0-4497-A0CE-A158C6F85C19}" srcOrd="3" destOrd="0" presId="urn:microsoft.com/office/officeart/2018/2/layout/IconVerticalSolidList"/>
    <dgm:cxn modelId="{A6E68EF3-4DB0-4360-BEFA-0E8FC974A49F}" type="presParOf" srcId="{74632C9D-12D3-47B2-8CC8-8C99765B15B0}" destId="{03FE030A-DED9-4809-A311-904758D0CCE6}" srcOrd="7" destOrd="0" presId="urn:microsoft.com/office/officeart/2018/2/layout/IconVerticalSolidList"/>
    <dgm:cxn modelId="{EC716438-79C9-4994-80D3-B4A9038D7FFA}" type="presParOf" srcId="{74632C9D-12D3-47B2-8CC8-8C99765B15B0}" destId="{7F3701BD-9017-487C-B363-72E68F2927E8}" srcOrd="8" destOrd="0" presId="urn:microsoft.com/office/officeart/2018/2/layout/IconVerticalSolidList"/>
    <dgm:cxn modelId="{874E79E0-CDF4-41CB-9ECE-D7C9F2334BC3}" type="presParOf" srcId="{7F3701BD-9017-487C-B363-72E68F2927E8}" destId="{61733571-EF17-4E78-A961-9B7C5D5F6901}" srcOrd="0" destOrd="0" presId="urn:microsoft.com/office/officeart/2018/2/layout/IconVerticalSolidList"/>
    <dgm:cxn modelId="{B9F6B53A-161A-4C38-94E4-D418EEA34EF5}" type="presParOf" srcId="{7F3701BD-9017-487C-B363-72E68F2927E8}" destId="{DB01E866-606C-4F49-95F5-644FA8375570}" srcOrd="1" destOrd="0" presId="urn:microsoft.com/office/officeart/2018/2/layout/IconVerticalSolidList"/>
    <dgm:cxn modelId="{4ABAE873-A489-4F24-AE6E-1A48B1056C3D}" type="presParOf" srcId="{7F3701BD-9017-487C-B363-72E68F2927E8}" destId="{1C33ABCD-00FC-4370-A1F6-6C8CCBEA3D27}" srcOrd="2" destOrd="0" presId="urn:microsoft.com/office/officeart/2018/2/layout/IconVerticalSolidList"/>
    <dgm:cxn modelId="{4E056DCE-408C-457A-A716-277DEC360826}" type="presParOf" srcId="{7F3701BD-9017-487C-B363-72E68F2927E8}" destId="{FBF4DF99-23FF-45D7-9A4D-912880962DFE}" srcOrd="3" destOrd="0" presId="urn:microsoft.com/office/officeart/2018/2/layout/IconVerticalSolidList"/>
    <dgm:cxn modelId="{A74170F1-5D10-427D-BDAE-EC89C1A111E3}" type="presParOf" srcId="{74632C9D-12D3-47B2-8CC8-8C99765B15B0}" destId="{BE4C9C4C-A48E-4034-BFA2-864AC8FF20EE}" srcOrd="9" destOrd="0" presId="urn:microsoft.com/office/officeart/2018/2/layout/IconVerticalSolidList"/>
    <dgm:cxn modelId="{ECA3D5B4-E657-4B8A-8325-2CC71B04CC2E}" type="presParOf" srcId="{74632C9D-12D3-47B2-8CC8-8C99765B15B0}" destId="{ACCF3DE5-E86C-427D-837B-4ADF5CD37D8F}" srcOrd="10" destOrd="0" presId="urn:microsoft.com/office/officeart/2018/2/layout/IconVerticalSolidList"/>
    <dgm:cxn modelId="{F77A2A0D-7A84-42B3-9947-E0DF15ABC4B7}" type="presParOf" srcId="{ACCF3DE5-E86C-427D-837B-4ADF5CD37D8F}" destId="{A3DAEFBA-C4AE-420D-91E9-0AEE7FBE70A2}" srcOrd="0" destOrd="0" presId="urn:microsoft.com/office/officeart/2018/2/layout/IconVerticalSolidList"/>
    <dgm:cxn modelId="{0056D918-D9B9-4019-A97C-215C0D85394E}" type="presParOf" srcId="{ACCF3DE5-E86C-427D-837B-4ADF5CD37D8F}" destId="{548F0C4E-8882-49D0-80B5-DFF981EF8B95}" srcOrd="1" destOrd="0" presId="urn:microsoft.com/office/officeart/2018/2/layout/IconVerticalSolidList"/>
    <dgm:cxn modelId="{FC7318F1-FCC1-43A5-A57D-433A171922D2}" type="presParOf" srcId="{ACCF3DE5-E86C-427D-837B-4ADF5CD37D8F}" destId="{697307DD-1385-4025-BBCC-A2B5D2FEE5D3}" srcOrd="2" destOrd="0" presId="urn:microsoft.com/office/officeart/2018/2/layout/IconVerticalSolidList"/>
    <dgm:cxn modelId="{0286B4F1-7B57-4A51-8B0A-E9458BA47607}" type="presParOf" srcId="{ACCF3DE5-E86C-427D-837B-4ADF5CD37D8F}" destId="{E4E5F864-B04E-4E50-81D7-2816BB2E3F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4984B-B262-48F0-8CE8-7A92E587F875}">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13454-2A52-4838-9991-E676B905F322}">
      <dsp:nvSpPr>
        <dsp:cNvPr id="0" name=""/>
        <dsp:cNvSpPr/>
      </dsp:nvSpPr>
      <dsp:spPr>
        <a:xfrm>
          <a:off x="245405" y="184436"/>
          <a:ext cx="446191" cy="44619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57DE6D-4C57-4BCC-8390-8D76D72B1F73}">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lvl="0" algn="l" defTabSz="844550">
            <a:lnSpc>
              <a:spcPct val="100000"/>
            </a:lnSpc>
            <a:spcBef>
              <a:spcPct val="0"/>
            </a:spcBef>
            <a:spcAft>
              <a:spcPct val="35000"/>
            </a:spcAft>
          </a:pPr>
          <a:r>
            <a:rPr lang="en-AU" sz="1900" kern="1200" dirty="0"/>
            <a:t>Identify the project needs.</a:t>
          </a:r>
        </a:p>
      </dsp:txBody>
      <dsp:txXfrm>
        <a:off x="937002" y="1903"/>
        <a:ext cx="5576601" cy="811257"/>
      </dsp:txXfrm>
    </dsp:sp>
    <dsp:sp modelId="{5C49275C-BA0D-45FF-93F6-42224F9D7224}">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4383B-A82C-4D52-875E-0A9EDB9A2A6F}">
      <dsp:nvSpPr>
        <dsp:cNvPr id="0" name=""/>
        <dsp:cNvSpPr/>
      </dsp:nvSpPr>
      <dsp:spPr>
        <a:xfrm>
          <a:off x="245405" y="1198508"/>
          <a:ext cx="446191" cy="44619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C2B87F-F2D8-46CB-9C08-828F0B5CA456}">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lvl="0" algn="l" defTabSz="844550">
            <a:lnSpc>
              <a:spcPct val="100000"/>
            </a:lnSpc>
            <a:spcBef>
              <a:spcPct val="0"/>
            </a:spcBef>
            <a:spcAft>
              <a:spcPct val="35000"/>
            </a:spcAft>
          </a:pPr>
          <a:r>
            <a:rPr lang="en-AU" sz="1900" kern="1200" dirty="0"/>
            <a:t>Confirm the objectives and goals. </a:t>
          </a:r>
        </a:p>
      </dsp:txBody>
      <dsp:txXfrm>
        <a:off x="937002" y="1015975"/>
        <a:ext cx="5576601" cy="811257"/>
      </dsp:txXfrm>
    </dsp:sp>
    <dsp:sp modelId="{241ACF3D-F8F1-4CCA-ABDE-540BA923A110}">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5C738-35A4-4908-94FE-05D709194C87}">
      <dsp:nvSpPr>
        <dsp:cNvPr id="0" name=""/>
        <dsp:cNvSpPr/>
      </dsp:nvSpPr>
      <dsp:spPr>
        <a:xfrm>
          <a:off x="245405" y="2212581"/>
          <a:ext cx="446191" cy="44619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B9DBE3-21DC-467B-AD24-94547EC84807}">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lvl="0" algn="l" defTabSz="844550">
            <a:lnSpc>
              <a:spcPct val="100000"/>
            </a:lnSpc>
            <a:spcBef>
              <a:spcPct val="0"/>
            </a:spcBef>
            <a:spcAft>
              <a:spcPct val="35000"/>
            </a:spcAft>
          </a:pPr>
          <a:r>
            <a:rPr lang="en-AU" sz="1900" kern="1200" dirty="0"/>
            <a:t>Describe the scope. </a:t>
          </a:r>
        </a:p>
      </dsp:txBody>
      <dsp:txXfrm>
        <a:off x="937002" y="2030048"/>
        <a:ext cx="5576601" cy="811257"/>
      </dsp:txXfrm>
    </dsp:sp>
    <dsp:sp modelId="{447A7A18-EB2C-499E-BC4C-E31461176E99}">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38BD0-6F60-4598-9EBE-8AC76FE542EE}">
      <dsp:nvSpPr>
        <dsp:cNvPr id="0" name=""/>
        <dsp:cNvSpPr/>
      </dsp:nvSpPr>
      <dsp:spPr>
        <a:xfrm>
          <a:off x="245405" y="3226653"/>
          <a:ext cx="446191" cy="44619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08B374-9CA0-4497-A0CE-A158C6F85C19}">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lvl="0" algn="l" defTabSz="844550">
            <a:lnSpc>
              <a:spcPct val="100000"/>
            </a:lnSpc>
            <a:spcBef>
              <a:spcPct val="0"/>
            </a:spcBef>
            <a:spcAft>
              <a:spcPct val="35000"/>
            </a:spcAft>
          </a:pPr>
          <a:r>
            <a:rPr lang="en-AU" sz="1900" kern="1200" dirty="0"/>
            <a:t>Expectations and acceptance.</a:t>
          </a:r>
        </a:p>
      </dsp:txBody>
      <dsp:txXfrm>
        <a:off x="937002" y="3044120"/>
        <a:ext cx="5576601" cy="811257"/>
      </dsp:txXfrm>
    </dsp:sp>
    <dsp:sp modelId="{61733571-EF17-4E78-A961-9B7C5D5F6901}">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1E866-606C-4F49-95F5-644FA8375570}">
      <dsp:nvSpPr>
        <dsp:cNvPr id="0" name=""/>
        <dsp:cNvSpPr/>
      </dsp:nvSpPr>
      <dsp:spPr>
        <a:xfrm>
          <a:off x="245405" y="4240725"/>
          <a:ext cx="446191" cy="44619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F4DF99-23FF-45D7-9A4D-912880962DFE}">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lvl="0" algn="l" defTabSz="844550">
            <a:lnSpc>
              <a:spcPct val="100000"/>
            </a:lnSpc>
            <a:spcBef>
              <a:spcPct val="0"/>
            </a:spcBef>
            <a:spcAft>
              <a:spcPct val="35000"/>
            </a:spcAft>
          </a:pPr>
          <a:r>
            <a:rPr lang="en-AU" sz="1900" kern="1200" dirty="0"/>
            <a:t>Identify constraints</a:t>
          </a:r>
        </a:p>
      </dsp:txBody>
      <dsp:txXfrm>
        <a:off x="937002" y="4058192"/>
        <a:ext cx="5576601" cy="811257"/>
      </dsp:txXfrm>
    </dsp:sp>
    <dsp:sp modelId="{A3DAEFBA-C4AE-420D-91E9-0AEE7FBE70A2}">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F0C4E-8882-49D0-80B5-DFF981EF8B95}">
      <dsp:nvSpPr>
        <dsp:cNvPr id="0" name=""/>
        <dsp:cNvSpPr/>
      </dsp:nvSpPr>
      <dsp:spPr>
        <a:xfrm>
          <a:off x="245405" y="5254797"/>
          <a:ext cx="446191" cy="44619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5F864-B04E-4E50-81D7-2816BB2E3FC2}">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lvl="0" algn="l" defTabSz="844550">
            <a:lnSpc>
              <a:spcPct val="100000"/>
            </a:lnSpc>
            <a:spcBef>
              <a:spcPct val="0"/>
            </a:spcBef>
            <a:spcAft>
              <a:spcPct val="35000"/>
            </a:spcAft>
          </a:pPr>
          <a:r>
            <a:rPr lang="en-AU" sz="1900" kern="1200" dirty="0"/>
            <a:t>Identify necessary changes</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10/05/2021</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10/05/2021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10/05/2021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10/05/2021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10/05/2021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10/05/2021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10/05/2021</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10/05/2021</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10/05/2021</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eaf">
            <a:extLst>
              <a:ext uri="{FF2B5EF4-FFF2-40B4-BE49-F238E27FC236}">
                <a16:creationId xmlns:a16="http://schemas.microsoft.com/office/drawing/2014/main" id="{7C33A783-CF89-486C-B165-E6D294DD31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58545" y="1369118"/>
            <a:ext cx="3789988" cy="3789988"/>
          </a:xfrm>
          <a:prstGeom prst="rect">
            <a:avLst/>
          </a:prstGeom>
        </p:spPr>
      </p:pic>
      <p:sp>
        <p:nvSpPr>
          <p:cNvPr id="34" name="Freeform 3">
            <a:extLst>
              <a:ext uri="{FF2B5EF4-FFF2-40B4-BE49-F238E27FC236}">
                <a16:creationId xmlns:a16="http://schemas.microsoft.com/office/drawing/2014/main" id="{97FCB4AC-74E0-4CC3-95D6-E6158D6ECE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4">
            <a:extLst>
              <a:ext uri="{FF2B5EF4-FFF2-40B4-BE49-F238E27FC236}">
                <a16:creationId xmlns:a16="http://schemas.microsoft.com/office/drawing/2014/main" id="{5C4527E1-0008-421A-B31C-AEA4C2A6A7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81C6EA-6F90-43A8-964F-9240479410F6}"/>
              </a:ext>
            </a:extLst>
          </p:cNvPr>
          <p:cNvSpPr>
            <a:spLocks noGrp="1"/>
          </p:cNvSpPr>
          <p:nvPr>
            <p:ph type="ctrTitle"/>
          </p:nvPr>
        </p:nvSpPr>
        <p:spPr>
          <a:xfrm>
            <a:off x="804672" y="2600325"/>
            <a:ext cx="7577328" cy="2651200"/>
          </a:xfrm>
        </p:spPr>
        <p:txBody>
          <a:bodyPr anchor="t">
            <a:normAutofit/>
          </a:bodyPr>
          <a:lstStyle/>
          <a:p>
            <a:pPr algn="l"/>
            <a:r>
              <a:rPr lang="en-GB" sz="4600" b="1" dirty="0"/>
              <a:t>BSBXCS404 – Contribute to cyber security risk management</a:t>
            </a:r>
            <a:endParaRPr lang="en-AU" sz="4600" dirty="0"/>
          </a:p>
        </p:txBody>
      </p:sp>
      <p:sp>
        <p:nvSpPr>
          <p:cNvPr id="3" name="Subtitle 2">
            <a:extLst>
              <a:ext uri="{FF2B5EF4-FFF2-40B4-BE49-F238E27FC236}">
                <a16:creationId xmlns:a16="http://schemas.microsoft.com/office/drawing/2014/main" id="{0FDC8056-C331-4715-8CB2-59D1E65FB67D}"/>
              </a:ext>
            </a:extLst>
          </p:cNvPr>
          <p:cNvSpPr>
            <a:spLocks noGrp="1"/>
          </p:cNvSpPr>
          <p:nvPr>
            <p:ph type="subTitle" idx="1"/>
          </p:nvPr>
        </p:nvSpPr>
        <p:spPr>
          <a:xfrm>
            <a:off x="804672" y="1300450"/>
            <a:ext cx="4167376" cy="1155525"/>
          </a:xfrm>
        </p:spPr>
        <p:txBody>
          <a:bodyPr anchor="b">
            <a:normAutofit/>
          </a:bodyPr>
          <a:lstStyle/>
          <a:p>
            <a:pPr algn="l"/>
            <a:endParaRPr lang="en-AU" sz="2000" dirty="0"/>
          </a:p>
        </p:txBody>
      </p:sp>
    </p:spTree>
    <p:extLst>
      <p:ext uri="{BB962C8B-B14F-4D97-AF65-F5344CB8AC3E}">
        <p14:creationId xmlns:p14="http://schemas.microsoft.com/office/powerpoint/2010/main" val="42935735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70D12F-CDC6-4DE5-BC2B-8A3698776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915" y="133385"/>
            <a:ext cx="6913562" cy="665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9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dirty="0"/>
              <a:t>Session 1      </a:t>
            </a:r>
            <a:r>
              <a:rPr lang="en-AU" b="1" cap="all" dirty="0"/>
              <a:t> </a:t>
            </a:r>
            <a:endParaRPr lang="en-AU" b="1" dirty="0"/>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517947" y="3162191"/>
            <a:ext cx="8800322" cy="3985155"/>
          </a:xfrm>
        </p:spPr>
        <p:txBody>
          <a:bodyPr>
            <a:normAutofit/>
          </a:bodyPr>
          <a:lstStyle/>
          <a:p>
            <a:pPr lvl="1"/>
            <a:r>
              <a:rPr lang="en-US" sz="2000" dirty="0"/>
              <a:t>1.1 Consult with stakeholders to determine scope of risk management appropriate to </a:t>
            </a:r>
            <a:r>
              <a:rPr lang="en-US" sz="2000" dirty="0" err="1"/>
              <a:t>organisation</a:t>
            </a:r>
            <a:r>
              <a:rPr lang="en-US" sz="2000" dirty="0"/>
              <a:t> and industry</a:t>
            </a:r>
            <a:endParaRPr lang="en-AU" sz="2000" b="1" dirty="0"/>
          </a:p>
          <a:p>
            <a:endParaRPr lang="en-AU" sz="2000"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Risk Management Scoping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3054096"/>
            <a:ext cx="9905999" cy="2918078"/>
          </a:xfrm>
        </p:spPr>
        <p:txBody>
          <a:bodyPr>
            <a:noAutofit/>
          </a:bodyPr>
          <a:lstStyle/>
          <a:p>
            <a:pPr marL="457200" lvl="1" indent="0">
              <a:buNone/>
            </a:pPr>
            <a:r>
              <a:rPr lang="en-US" sz="1800" dirty="0">
                <a:latin typeface="Times New Roman" panose="02020603050405020304" pitchFamily="18" charset="0"/>
                <a:cs typeface="Times New Roman" panose="02020603050405020304" pitchFamily="18" charset="0"/>
              </a:rPr>
              <a:t>Scoping is the part of project planning that involves determining and documenting a list of specific goals, deliverables, features, functions, tasks, deadlines, and ultimately costs. </a:t>
            </a:r>
          </a:p>
          <a:p>
            <a:pPr marL="457200" lvl="1" indent="0">
              <a:buNone/>
            </a:pPr>
            <a:r>
              <a:rPr lang="en-US" sz="1800" dirty="0">
                <a:latin typeface="Times New Roman" panose="02020603050405020304" pitchFamily="18" charset="0"/>
                <a:cs typeface="Times New Roman" panose="02020603050405020304" pitchFamily="18" charset="0"/>
              </a:rPr>
              <a:t>In other words, it is what needs to be achieved and the work that must be done to deliver a project</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Consulting stakeholders and applying the scoping process will allow you to accurately determine the scope of the risk management process.</a:t>
            </a:r>
          </a:p>
        </p:txBody>
      </p:sp>
    </p:spTree>
    <p:extLst>
      <p:ext uri="{BB962C8B-B14F-4D97-AF65-F5344CB8AC3E}">
        <p14:creationId xmlns:p14="http://schemas.microsoft.com/office/powerpoint/2010/main" val="208690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63029" y="1012004"/>
            <a:ext cx="3416158" cy="4795408"/>
          </a:xfrm>
        </p:spPr>
        <p:txBody>
          <a:bodyPr>
            <a:normAutofit/>
          </a:bodyPr>
          <a:lstStyle/>
          <a:p>
            <a:r>
              <a:rPr lang="en-AU" b="1" dirty="0">
                <a:solidFill>
                  <a:srgbClr val="FFFFFF"/>
                </a:solidFill>
              </a:rPr>
              <a:t>Risk Management Scoping processes</a:t>
            </a:r>
            <a:endParaRPr lang="en-AU" dirty="0">
              <a:solidFill>
                <a:srgbClr val="FFFFFF"/>
              </a:solidFill>
            </a:endParaRPr>
          </a:p>
        </p:txBody>
      </p:sp>
      <p:graphicFrame>
        <p:nvGraphicFramePr>
          <p:cNvPr id="10" name="Diagram 9">
            <a:extLst>
              <a:ext uri="{FF2B5EF4-FFF2-40B4-BE49-F238E27FC236}">
                <a16:creationId xmlns:a16="http://schemas.microsoft.com/office/drawing/2014/main" id="{6A1DF983-4A2B-45BB-AA35-7F93E465C551}"/>
              </a:ext>
            </a:extLst>
          </p:cNvPr>
          <p:cNvGraphicFramePr/>
          <p:nvPr>
            <p:extLst>
              <p:ext uri="{D42A27DB-BD31-4B8C-83A1-F6EECF244321}">
                <p14:modId xmlns:p14="http://schemas.microsoft.com/office/powerpoint/2010/main" val="323588324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01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1. Identify the project needs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1957387"/>
            <a:ext cx="9905999" cy="4014787"/>
          </a:xfrm>
        </p:spPr>
        <p:txBody>
          <a:bodyPr>
            <a:noAutofit/>
          </a:bodyPr>
          <a:lstStyle/>
          <a:p>
            <a:pPr marL="0" indent="0">
              <a:buNone/>
            </a:pPr>
            <a:r>
              <a:rPr lang="en-US" dirty="0"/>
              <a:t>When you are able to clearly identify the needs of a risk management, you are more likely to set a sound benchmark from the beginning.</a:t>
            </a:r>
          </a:p>
          <a:p>
            <a:pPr marL="0" indent="0">
              <a:buNone/>
            </a:pPr>
            <a:r>
              <a:rPr lang="en-US" dirty="0"/>
              <a:t>Understanding the ‘what and why’ of a project will enable you to set specific goals and objectives.  </a:t>
            </a:r>
          </a:p>
          <a:p>
            <a:pPr marL="0" indent="0">
              <a:buNone/>
            </a:pPr>
            <a:r>
              <a:rPr lang="en-US" dirty="0"/>
              <a:t>It also sets the groundwork for what tasks are to follow and how they are to be performed.</a:t>
            </a:r>
          </a:p>
        </p:txBody>
      </p:sp>
    </p:spTree>
    <p:extLst>
      <p:ext uri="{BB962C8B-B14F-4D97-AF65-F5344CB8AC3E}">
        <p14:creationId xmlns:p14="http://schemas.microsoft.com/office/powerpoint/2010/main" val="265652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2. Confirm the objectives and goals of the Project</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1957387"/>
            <a:ext cx="9905999" cy="4014787"/>
          </a:xfrm>
        </p:spPr>
        <p:txBody>
          <a:bodyPr>
            <a:noAutofit/>
          </a:bodyPr>
          <a:lstStyle/>
          <a:p>
            <a:pPr marL="0" indent="0">
              <a:buNone/>
            </a:pPr>
            <a:r>
              <a:rPr lang="en-US" sz="1800" dirty="0"/>
              <a:t>The basis of the scope should entail your goals and objectives to be one that follows a SMART guideline.  That is, to be Specific, Measurable and Achievable.  It should also be Realistic and completed within a specific Timeframe.</a:t>
            </a:r>
          </a:p>
          <a:p>
            <a:pPr marL="0" indent="0">
              <a:buNone/>
            </a:pPr>
            <a:r>
              <a:rPr lang="en-US" sz="1800" b="1" dirty="0"/>
              <a:t>Specific–</a:t>
            </a:r>
            <a:r>
              <a:rPr lang="en-US" sz="1800" dirty="0"/>
              <a:t>This involves stating accurately what the risk management process wants to achieve.  That is, what, why and how these will be done. Clarity will reduce the chances of ambiguities and misunderstandings.</a:t>
            </a:r>
          </a:p>
          <a:p>
            <a:pPr marL="0" indent="0">
              <a:buNone/>
            </a:pPr>
            <a:r>
              <a:rPr lang="en-US" sz="1800" b="1" dirty="0"/>
              <a:t>Measurable –</a:t>
            </a:r>
            <a:r>
              <a:rPr lang="en-US" sz="1800" dirty="0"/>
              <a:t>Are your goals and objectives able to provide feedback and be accountable for?</a:t>
            </a:r>
          </a:p>
          <a:p>
            <a:pPr marL="0" indent="0">
              <a:buNone/>
            </a:pPr>
            <a:r>
              <a:rPr lang="en-US" sz="1800" b="1" dirty="0"/>
              <a:t>Achievable –</a:t>
            </a:r>
            <a:r>
              <a:rPr lang="en-US" sz="1800" dirty="0"/>
              <a:t>Can your goals and objectives be achieved, given the resources on hand?</a:t>
            </a:r>
          </a:p>
          <a:p>
            <a:pPr marL="0" indent="0">
              <a:buNone/>
            </a:pPr>
            <a:r>
              <a:rPr lang="en-US" sz="1800" b="1" dirty="0"/>
              <a:t>Realistic –</a:t>
            </a:r>
            <a:r>
              <a:rPr lang="en-US" sz="1800" dirty="0"/>
              <a:t>Are the goals and objectives easy to deliver, especially if you face problems or complications.  Will these reduce the overall quality of the risk management outcome and cause running over budget and not meeting the set deadlines.</a:t>
            </a:r>
          </a:p>
          <a:p>
            <a:pPr marL="0" indent="0">
              <a:buNone/>
            </a:pPr>
            <a:r>
              <a:rPr lang="en-US" sz="1800" b="1" dirty="0"/>
              <a:t>Time Frame –</a:t>
            </a:r>
            <a:r>
              <a:rPr lang="en-US" sz="1800" dirty="0"/>
              <a:t>Can your goals and objectives be met within the allocated time frame?  Is it a key criterion to meet these deadlines?</a:t>
            </a:r>
          </a:p>
        </p:txBody>
      </p:sp>
    </p:spTree>
    <p:extLst>
      <p:ext uri="{BB962C8B-B14F-4D97-AF65-F5344CB8AC3E}">
        <p14:creationId xmlns:p14="http://schemas.microsoft.com/office/powerpoint/2010/main" val="220304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3. Describe the scope</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570035"/>
            <a:ext cx="9905999" cy="4014787"/>
          </a:xfrm>
        </p:spPr>
        <p:txBody>
          <a:bodyPr>
            <a:noAutofit/>
          </a:bodyPr>
          <a:lstStyle/>
          <a:p>
            <a:pPr marL="0" indent="0">
              <a:buNone/>
            </a:pPr>
            <a:r>
              <a:rPr lang="en-US" dirty="0"/>
              <a:t>The description of the scope should be clear and concise. This allows others in the team to understand what the scope involves.</a:t>
            </a:r>
          </a:p>
          <a:p>
            <a:pPr marL="0" indent="0">
              <a:buNone/>
            </a:pPr>
            <a:r>
              <a:rPr lang="en-US" dirty="0"/>
              <a:t>This includes describing the values and features of risk management. Provide a list which explains the important criteria that allows risk management to be successful.</a:t>
            </a:r>
          </a:p>
          <a:p>
            <a:pPr lvl="0">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783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4. Expectations and acceptance</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224695"/>
            <a:ext cx="9905999" cy="4014787"/>
          </a:xfrm>
        </p:spPr>
        <p:txBody>
          <a:bodyPr>
            <a:noAutofit/>
          </a:bodyPr>
          <a:lstStyle/>
          <a:p>
            <a:pPr marL="0" indent="0">
              <a:buNone/>
            </a:pPr>
            <a:r>
              <a:rPr lang="en-US" dirty="0"/>
              <a:t>Successful projects are ones that take into account the value provided to the stakeholders at the end of it.  Whether they meet the end-users expectations and accept the outcome and process.  The stakeholders will be anyone exposed to the cyber security risks.</a:t>
            </a:r>
          </a:p>
          <a:p>
            <a:pPr marL="0" indent="0">
              <a:buNone/>
            </a:pPr>
            <a:r>
              <a:rPr lang="en-US" dirty="0"/>
              <a:t>Successful risk management processes will achieve the objective of reducing residual risk to an acceptable level for the organization.</a:t>
            </a:r>
          </a:p>
        </p:txBody>
      </p:sp>
    </p:spTree>
    <p:extLst>
      <p:ext uri="{BB962C8B-B14F-4D97-AF65-F5344CB8AC3E}">
        <p14:creationId xmlns:p14="http://schemas.microsoft.com/office/powerpoint/2010/main" val="233544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5. Identify constraints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1758351"/>
            <a:ext cx="9905999" cy="4014787"/>
          </a:xfrm>
        </p:spPr>
        <p:txBody>
          <a:bodyPr>
            <a:noAutofit/>
          </a:bodyPr>
          <a:lstStyle/>
          <a:p>
            <a:pPr marL="0" indent="0">
              <a:buNone/>
            </a:pPr>
            <a:r>
              <a:rPr lang="en-US" dirty="0"/>
              <a:t>There are always roadblocks to achieving what you were set out to do.  When being aware of possible limitations along the way, it can help you minimize problems that may delay or constrain your ability to achieve your risk management outcome.</a:t>
            </a:r>
          </a:p>
          <a:p>
            <a:pPr marL="0" indent="0">
              <a:buNone/>
            </a:pPr>
            <a:r>
              <a:rPr lang="en-US" dirty="0"/>
              <a:t>These can be caused by dynamic environmental conditions (internal and external), technological glitches and/or lack of resources. Communicating such problems with your team early on and taking steps to overcome these hurdles will reduce delays in project completion and keep spending within budget.  </a:t>
            </a:r>
          </a:p>
          <a:p>
            <a:pPr marL="0" indent="0">
              <a:buNone/>
            </a:pPr>
            <a:r>
              <a:rPr lang="en-US" dirty="0"/>
              <a:t>Whether these are based on assumptions or uncertainty, analyzing their impact throughout the projects timeline further reduces the risk of failure.</a:t>
            </a:r>
          </a:p>
        </p:txBody>
      </p:sp>
    </p:spTree>
    <p:extLst>
      <p:ext uri="{BB962C8B-B14F-4D97-AF65-F5344CB8AC3E}">
        <p14:creationId xmlns:p14="http://schemas.microsoft.com/office/powerpoint/2010/main" val="425251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6</a:t>
            </a:r>
            <a:r>
              <a:rPr lang="en-US" sz="3600" kern="1200" cap="all" dirty="0" smtClean="0">
                <a:solidFill>
                  <a:schemeClr val="tx1"/>
                </a:solidFill>
                <a:latin typeface="Times New Roman" panose="02020603050405020304" pitchFamily="18" charset="0"/>
                <a:ea typeface="+mj-ea"/>
                <a:cs typeface="Times New Roman" panose="02020603050405020304" pitchFamily="18" charset="0"/>
              </a:rPr>
              <a:t>. </a:t>
            </a:r>
            <a:r>
              <a:rPr lang="en-US" sz="3600" kern="1200" cap="all" dirty="0">
                <a:solidFill>
                  <a:schemeClr val="tx1"/>
                </a:solidFill>
                <a:latin typeface="Times New Roman" panose="02020603050405020304" pitchFamily="18" charset="0"/>
                <a:ea typeface="+mj-ea"/>
                <a:cs typeface="Times New Roman" panose="02020603050405020304" pitchFamily="18" charset="0"/>
              </a:rPr>
              <a:t>Identify necessary changes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1758351"/>
            <a:ext cx="9905999" cy="4014787"/>
          </a:xfrm>
        </p:spPr>
        <p:txBody>
          <a:bodyPr>
            <a:noAutofit/>
          </a:bodyPr>
          <a:lstStyle/>
          <a:p>
            <a:pPr marL="0" indent="0">
              <a:buNone/>
            </a:pPr>
            <a:r>
              <a:rPr lang="en-US" dirty="0"/>
              <a:t>It is always best to avoid reworking the scope, as it means investing in more time, money and resources.</a:t>
            </a:r>
          </a:p>
          <a:p>
            <a:pPr marL="0" indent="0">
              <a:buNone/>
            </a:pPr>
            <a:r>
              <a:rPr lang="en-US" dirty="0"/>
              <a:t>However, at times these changes are inevitable and necessary.</a:t>
            </a:r>
          </a:p>
          <a:p>
            <a:pPr marL="0" indent="0">
              <a:buNone/>
            </a:pPr>
            <a:r>
              <a:rPr lang="en-US" dirty="0"/>
              <a:t>Limit changes by taking on the perspectives of customers, stakeholders, and employees involved in the project.  This minimizes disagreements later on.</a:t>
            </a:r>
          </a:p>
          <a:p>
            <a:pPr marL="0" indent="0">
              <a:buNone/>
            </a:pPr>
            <a:r>
              <a:rPr lang="en-US" dirty="0"/>
              <a:t>Simulate, role play or brainstorm with the team, potential changes that may occur and their impact to the risk management process.</a:t>
            </a:r>
          </a:p>
        </p:txBody>
      </p:sp>
    </p:spTree>
    <p:extLst>
      <p:ext uri="{BB962C8B-B14F-4D97-AF65-F5344CB8AC3E}">
        <p14:creationId xmlns:p14="http://schemas.microsoft.com/office/powerpoint/2010/main" val="18549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lstStyle/>
          <a:p>
            <a:r>
              <a:rPr lang="en-AU" dirty="0">
                <a:latin typeface="Times New Roman" panose="02020603050405020304" pitchFamily="18" charset="0"/>
                <a:cs typeface="Times New Roman" panose="02020603050405020304" pitchFamily="18" charset="0"/>
              </a:rPr>
              <a:t>Elements and Performance criteria</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1. Contribute to recommending risk management strategies that mitigate cyber security risk.</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1.1 Consult with stakeholders to determine scope of risk management appropriate to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and industry</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1.2 Review relevant critical cyber risk management strategies appropriate to level of risk</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1.3 Assist in developing suitable cyber security response options according to </a:t>
            </a:r>
            <a:r>
              <a:rPr lang="en-US" dirty="0" err="1">
                <a:latin typeface="Times New Roman" panose="02020603050405020304" pitchFamily="18" charset="0"/>
                <a:cs typeface="Times New Roman" panose="02020603050405020304" pitchFamily="18" charset="0"/>
              </a:rPr>
              <a:t>organisational</a:t>
            </a:r>
            <a:r>
              <a:rPr lang="en-US" dirty="0">
                <a:latin typeface="Times New Roman" panose="02020603050405020304" pitchFamily="18" charset="0"/>
                <a:cs typeface="Times New Roman" panose="02020603050405020304" pitchFamily="18" charset="0"/>
              </a:rPr>
              <a:t> policies and procedures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1.4 Present options for risk management strategies for approval within scope of own role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1.5 Document approved risk management strategies</a:t>
            </a:r>
          </a:p>
        </p:txBody>
      </p:sp>
    </p:spTree>
    <p:extLst>
      <p:ext uri="{BB962C8B-B14F-4D97-AF65-F5344CB8AC3E}">
        <p14:creationId xmlns:p14="http://schemas.microsoft.com/office/powerpoint/2010/main" val="247598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lstStyle/>
          <a:p>
            <a:r>
              <a:rPr lang="en-AU" dirty="0">
                <a:latin typeface="Times New Roman" panose="02020603050405020304" pitchFamily="18" charset="0"/>
                <a:cs typeface="Times New Roman" panose="02020603050405020304" pitchFamily="18" charset="0"/>
              </a:rPr>
              <a:t>Elements and Performance criteria</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2. Support implementation of approved risk management strategies in response to risk.</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2.1 Support communication of approved risk management strategies to required personnel</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2.2 Contribute to monitoring cyber security risk according to selected risk management strategies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2.3 Assist in determining compliance with implemented cyber risk mitigation strategies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2.4 Address non-compliance within scope of own role and escalate where required according to </a:t>
            </a:r>
            <a:r>
              <a:rPr lang="en-US" dirty="0" err="1">
                <a:latin typeface="Times New Roman" panose="02020603050405020304" pitchFamily="18" charset="0"/>
                <a:cs typeface="Times New Roman" panose="02020603050405020304" pitchFamily="18" charset="0"/>
              </a:rPr>
              <a:t>organisational</a:t>
            </a:r>
            <a:r>
              <a:rPr lang="en-US" dirty="0">
                <a:latin typeface="Times New Roman" panose="02020603050405020304" pitchFamily="18" charset="0"/>
                <a:cs typeface="Times New Roman" panose="02020603050405020304" pitchFamily="18" charset="0"/>
              </a:rPr>
              <a:t> policies and procedures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2.5 Assist in establishing feedback processes that provide warning of potential new risks according to </a:t>
            </a:r>
            <a:r>
              <a:rPr lang="en-US" dirty="0" err="1">
                <a:latin typeface="Times New Roman" panose="02020603050405020304" pitchFamily="18" charset="0"/>
                <a:cs typeface="Times New Roman" panose="02020603050405020304" pitchFamily="18" charset="0"/>
              </a:rPr>
              <a:t>organisational</a:t>
            </a:r>
            <a:r>
              <a:rPr lang="en-US" dirty="0">
                <a:latin typeface="Times New Roman" panose="02020603050405020304" pitchFamily="18" charset="0"/>
                <a:cs typeface="Times New Roman" panose="02020603050405020304" pitchFamily="18" charset="0"/>
              </a:rPr>
              <a:t> requirements</a:t>
            </a:r>
          </a:p>
        </p:txBody>
      </p:sp>
    </p:spTree>
    <p:extLst>
      <p:ext uri="{BB962C8B-B14F-4D97-AF65-F5344CB8AC3E}">
        <p14:creationId xmlns:p14="http://schemas.microsoft.com/office/powerpoint/2010/main" val="356353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lstStyle/>
          <a:p>
            <a:r>
              <a:rPr lang="en-AU" dirty="0">
                <a:latin typeface="Times New Roman" panose="02020603050405020304" pitchFamily="18" charset="0"/>
                <a:cs typeface="Times New Roman" panose="02020603050405020304" pitchFamily="18" charset="0"/>
              </a:rPr>
              <a:t>Elements and Performance criteria</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3. Review and revise implemented risk management strategies.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3.1 Identify benchmarks to track effectiveness of risk management strategies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3.2 Support evaluation of effectiveness of implemented strategies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3.3 Update risk management strategies with new information as required</a:t>
            </a:r>
          </a:p>
        </p:txBody>
      </p:sp>
    </p:spTree>
    <p:extLst>
      <p:ext uri="{BB962C8B-B14F-4D97-AF65-F5344CB8AC3E}">
        <p14:creationId xmlns:p14="http://schemas.microsoft.com/office/powerpoint/2010/main" val="189885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354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524256" y="4767072"/>
            <a:ext cx="6594189" cy="1625210"/>
          </a:xfrm>
        </p:spPr>
        <p:txBody>
          <a:bodyPr>
            <a:normAutofit/>
          </a:bodyPr>
          <a:lstStyle/>
          <a:p>
            <a:pPr algn="r"/>
            <a:r>
              <a:rPr lang="en-AU" b="1" cap="all">
                <a:solidFill>
                  <a:srgbClr val="FFFFFF"/>
                </a:solidFill>
              </a:rPr>
              <a:t>Overview </a:t>
            </a:r>
            <a:endParaRPr lang="en-AU" b="1">
              <a:solidFill>
                <a:srgbClr val="FFFFFF"/>
              </a:solidFill>
            </a:endParaRPr>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327547" y="321733"/>
            <a:ext cx="7058306" cy="4107392"/>
          </a:xfrm>
          <a:prstGeom prst="rect">
            <a:avLst/>
          </a:prstGeom>
          <a:noFill/>
        </p:spPr>
      </p:pic>
      <p:sp>
        <p:nvSpPr>
          <p:cNvPr id="35" name="Rectangle 34">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8029319" y="917725"/>
            <a:ext cx="3424739" cy="4852362"/>
          </a:xfrm>
        </p:spPr>
        <p:txBody>
          <a:bodyPr anchor="ctr">
            <a:normAutofit/>
          </a:bodyPr>
          <a:lstStyle/>
          <a:p>
            <a:r>
              <a:rPr lang="en-AU" sz="2000" b="1" dirty="0">
                <a:solidFill>
                  <a:srgbClr val="FFFFFF"/>
                </a:solidFill>
              </a:rPr>
              <a:t>Cyber security </a:t>
            </a:r>
          </a:p>
          <a:p>
            <a:pPr lvl="1"/>
            <a:r>
              <a:rPr lang="en-US" sz="2000" b="1" dirty="0">
                <a:solidFill>
                  <a:srgbClr val="FFFFFF"/>
                </a:solidFill>
              </a:rPr>
              <a:t>What does cyber security mean?</a:t>
            </a:r>
          </a:p>
          <a:p>
            <a:pPr lvl="1"/>
            <a:r>
              <a:rPr lang="en-US" sz="2000" b="1" dirty="0">
                <a:solidFill>
                  <a:srgbClr val="FFFFFF"/>
                </a:solidFill>
              </a:rPr>
              <a:t>Why cyber security is getting more challenging?</a:t>
            </a:r>
            <a:endParaRPr lang="en-AU" sz="2000" b="1" dirty="0">
              <a:solidFill>
                <a:srgbClr val="FFFFFF"/>
              </a:solidFill>
            </a:endParaRPr>
          </a:p>
          <a:p>
            <a:pPr lvl="1"/>
            <a:endParaRPr lang="en-AU" sz="2000" b="1" dirty="0">
              <a:solidFill>
                <a:srgbClr val="FFFFFF"/>
              </a:solidFill>
            </a:endParaRPr>
          </a:p>
          <a:p>
            <a:endParaRPr lang="en-AU" sz="2000" b="1" dirty="0">
              <a:solidFill>
                <a:srgbClr val="FFFFFF"/>
              </a:solidFill>
            </a:endParaRPr>
          </a:p>
          <a:p>
            <a:endParaRPr lang="en-AU" sz="2000" b="1" dirty="0">
              <a:solidFill>
                <a:srgbClr val="FFFFFF"/>
              </a:solidFill>
            </a:endParaRPr>
          </a:p>
          <a:p>
            <a:endParaRPr lang="en-AU" sz="2000" b="1" dirty="0">
              <a:solidFill>
                <a:srgbClr val="FFFFFF"/>
              </a:solidFill>
            </a:endParaRPr>
          </a:p>
          <a:p>
            <a:endParaRPr lang="en-AU" sz="2000" b="1" dirty="0">
              <a:solidFill>
                <a:srgbClr val="FFFFFF"/>
              </a:solidFill>
            </a:endParaRPr>
          </a:p>
          <a:p>
            <a:endParaRPr lang="en-AU" sz="2000" dirty="0">
              <a:solidFill>
                <a:srgbClr val="FFFFFF"/>
              </a:solidFill>
            </a:endParaRPr>
          </a:p>
        </p:txBody>
      </p:sp>
    </p:spTree>
    <p:extLst>
      <p:ext uri="{BB962C8B-B14F-4D97-AF65-F5344CB8AC3E}">
        <p14:creationId xmlns:p14="http://schemas.microsoft.com/office/powerpoint/2010/main" val="222706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lstStyle/>
          <a:p>
            <a:r>
              <a:rPr lang="en-AU" dirty="0">
                <a:latin typeface="Times New Roman" panose="02020603050405020304" pitchFamily="18" charset="0"/>
                <a:cs typeface="Times New Roman" panose="02020603050405020304" pitchFamily="18" charset="0"/>
              </a:rPr>
              <a:t>What is Cyber Security?</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Cyber security refers to the body of technologies, processes, and practices designed to protect networks, devices, programs, and data from attack, damage, or unauthorized access. Cyber security may also be referred to as information technology security. This also includes responding to cyber incidents. </a:t>
            </a:r>
          </a:p>
          <a:p>
            <a:pPr marL="0" indent="0">
              <a:buNone/>
            </a:pPr>
            <a:r>
              <a:rPr lang="en-US" dirty="0">
                <a:latin typeface="Times New Roman" panose="02020603050405020304" pitchFamily="18" charset="0"/>
                <a:cs typeface="Times New Roman" panose="02020603050405020304" pitchFamily="18" charset="0"/>
              </a:rPr>
              <a:t>The aim of cyber security is to maintain the CIA triad of information.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6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The CIA Triad of cyber security</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pic>
        <p:nvPicPr>
          <p:cNvPr id="1026" name="Picture 2" descr="Image result for CIA triangle">
            <a:extLst>
              <a:ext uri="{FF2B5EF4-FFF2-40B4-BE49-F238E27FC236}">
                <a16:creationId xmlns:a16="http://schemas.microsoft.com/office/drawing/2014/main" id="{0A5390A3-4EC7-4776-B48C-74F451C1C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225" y="1794483"/>
            <a:ext cx="5543550" cy="464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30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5 Reasons </a:t>
            </a:r>
            <a:r>
              <a:rPr lang="en-US" sz="3600" kern="1200" cap="all" dirty="0">
                <a:solidFill>
                  <a:schemeClr val="tx1"/>
                </a:solidFill>
                <a:latin typeface="Times New Roman" panose="02020603050405020304" pitchFamily="18" charset="0"/>
                <a:cs typeface="Times New Roman" panose="02020603050405020304" pitchFamily="18" charset="0"/>
              </a:rPr>
              <a:t>Why cyber security is getting more challenging?</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312862" y="2400299"/>
            <a:ext cx="9905999" cy="4014787"/>
          </a:xfrm>
        </p:spPr>
        <p:txBody>
          <a:bodyPr>
            <a:noAutofit/>
          </a:bodyPr>
          <a:lstStyle/>
          <a:p>
            <a:pPr marL="0" lvl="0" indent="0">
              <a:lnSpc>
                <a:spcPct val="100000"/>
              </a:lnSpc>
              <a:buNone/>
            </a:pPr>
            <a:r>
              <a:rPr lang="en-US" sz="2800" b="1" dirty="0">
                <a:latin typeface="Times New Roman" panose="02020603050405020304" pitchFamily="18" charset="0"/>
                <a:cs typeface="Times New Roman" panose="02020603050405020304" pitchFamily="18" charset="0"/>
              </a:rPr>
              <a:t>1. The rising cost of breaches</a:t>
            </a:r>
          </a:p>
          <a:p>
            <a:pPr marL="0" lvl="0" indent="0">
              <a:lnSpc>
                <a:spcPct val="100000"/>
              </a:lnSpc>
              <a:buNone/>
            </a:pPr>
            <a:r>
              <a:rPr lang="en-US" sz="2800" b="1" dirty="0">
                <a:latin typeface="Times New Roman" panose="02020603050405020304" pitchFamily="18" charset="0"/>
                <a:cs typeface="Times New Roman" panose="02020603050405020304" pitchFamily="18" charset="0"/>
              </a:rPr>
              <a:t>2. Increasingly sophisticated hackers</a:t>
            </a:r>
          </a:p>
          <a:p>
            <a:pPr marL="0" lvl="0" indent="0">
              <a:lnSpc>
                <a:spcPct val="100000"/>
              </a:lnSpc>
              <a:buNone/>
            </a:pPr>
            <a:r>
              <a:rPr lang="en-US" sz="2800" b="1" dirty="0">
                <a:latin typeface="Times New Roman" panose="02020603050405020304" pitchFamily="18" charset="0"/>
                <a:cs typeface="Times New Roman" panose="02020603050405020304" pitchFamily="18" charset="0"/>
              </a:rPr>
              <a:t>3. Widely available hacking tools</a:t>
            </a:r>
          </a:p>
          <a:p>
            <a:pPr marL="0" lvl="0" indent="0">
              <a:lnSpc>
                <a:spcPct val="100000"/>
              </a:lnSpc>
              <a:buNone/>
            </a:pPr>
            <a:r>
              <a:rPr lang="en-US" sz="2800" b="1" dirty="0">
                <a:latin typeface="Times New Roman" panose="02020603050405020304" pitchFamily="18" charset="0"/>
                <a:cs typeface="Times New Roman" panose="02020603050405020304" pitchFamily="18" charset="0"/>
              </a:rPr>
              <a:t>4. A proliferation of IoT devices</a:t>
            </a:r>
          </a:p>
          <a:p>
            <a:pPr marL="0" lvl="0" indent="0">
              <a:lnSpc>
                <a:spcPct val="100000"/>
              </a:lnSpc>
              <a:buNone/>
            </a:pPr>
            <a:r>
              <a:rPr lang="en-US" sz="2800" b="1" dirty="0">
                <a:latin typeface="Times New Roman" panose="02020603050405020304" pitchFamily="18" charset="0"/>
                <a:cs typeface="Times New Roman" panose="02020603050405020304" pitchFamily="18" charset="0"/>
              </a:rPr>
              <a:t>5. Tighter regulations</a:t>
            </a:r>
          </a:p>
          <a:p>
            <a:pPr lvl="0">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74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9">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354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524256" y="4767072"/>
            <a:ext cx="6594189" cy="1625210"/>
          </a:xfrm>
        </p:spPr>
        <p:txBody>
          <a:bodyPr>
            <a:normAutofit/>
          </a:bodyPr>
          <a:lstStyle/>
          <a:p>
            <a:pPr algn="r"/>
            <a:r>
              <a:rPr lang="en-US" sz="3700" b="1" dirty="0">
                <a:solidFill>
                  <a:srgbClr val="FFFFFF"/>
                </a:solidFill>
              </a:rPr>
              <a:t>What is Risk Management?</a:t>
            </a:r>
            <a:r>
              <a:rPr lang="en-AU" sz="3700" b="1" dirty="0">
                <a:solidFill>
                  <a:srgbClr val="FFFFFF"/>
                </a:solidFill>
              </a:rPr>
              <a:t/>
            </a:r>
            <a:br>
              <a:rPr lang="en-AU" sz="3700" b="1" dirty="0">
                <a:solidFill>
                  <a:srgbClr val="FFFFFF"/>
                </a:solidFill>
              </a:rPr>
            </a:br>
            <a:r>
              <a:rPr lang="en-AU" sz="3700" b="1" cap="all" dirty="0">
                <a:solidFill>
                  <a:srgbClr val="FFFFFF"/>
                </a:solidFill>
              </a:rPr>
              <a:t> </a:t>
            </a:r>
            <a:endParaRPr lang="en-AU" sz="3700" b="1" dirty="0">
              <a:solidFill>
                <a:srgbClr val="FFFFFF"/>
              </a:solidFill>
            </a:endParaRPr>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327547" y="321733"/>
            <a:ext cx="7058306" cy="4107392"/>
          </a:xfrm>
          <a:prstGeom prst="rect">
            <a:avLst/>
          </a:prstGeom>
          <a:noFill/>
        </p:spPr>
      </p:pic>
      <p:sp>
        <p:nvSpPr>
          <p:cNvPr id="45" name="Rectangle 41">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7784894" y="584350"/>
            <a:ext cx="3835134" cy="4852362"/>
          </a:xfrm>
        </p:spPr>
        <p:txBody>
          <a:bodyPr anchor="ctr">
            <a:normAutofit/>
          </a:bodyPr>
          <a:lstStyle/>
          <a:p>
            <a:pPr marL="0" indent="0">
              <a:buNone/>
            </a:pPr>
            <a:r>
              <a:rPr lang="en-US" sz="2000" dirty="0">
                <a:solidFill>
                  <a:srgbClr val="FFFFFF"/>
                </a:solidFill>
              </a:rPr>
              <a:t>The process of determining the maximum acceptable level of overall risk to and from a proposed activity, then using risk assessment techniques to determine the initial level of risk and, if this is excessive, developing a strategy to manage appropriate risks until the overall level of risk is </a:t>
            </a:r>
            <a:r>
              <a:rPr lang="en-US" sz="2000" b="1" dirty="0">
                <a:solidFill>
                  <a:srgbClr val="FFFFFF"/>
                </a:solidFill>
              </a:rPr>
              <a:t>reduced to an acceptable level.</a:t>
            </a:r>
            <a:endParaRPr lang="en-AU" sz="2000" b="1" dirty="0">
              <a:solidFill>
                <a:srgbClr val="FFFFFF"/>
              </a:solidFill>
            </a:endParaRPr>
          </a:p>
        </p:txBody>
      </p:sp>
    </p:spTree>
    <p:extLst>
      <p:ext uri="{BB962C8B-B14F-4D97-AF65-F5344CB8AC3E}">
        <p14:creationId xmlns:p14="http://schemas.microsoft.com/office/powerpoint/2010/main" val="67947171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F9944C-06A2-4FBA-BE87-D68E56127524}">
  <ds:schemaRefs>
    <ds:schemaRef ds:uri="http://schemas.microsoft.com/sharepoint/v3/contenttype/forms"/>
  </ds:schemaRefs>
</ds:datastoreItem>
</file>

<file path=customXml/itemProps3.xml><?xml version="1.0" encoding="utf-8"?>
<ds:datastoreItem xmlns:ds="http://schemas.openxmlformats.org/officeDocument/2006/customXml" ds:itemID="{20356687-AF60-4B7D-97BA-66171EAE0F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Circuit</Template>
  <TotalTime>1322</TotalTime>
  <Words>826</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Times New Roman</vt:lpstr>
      <vt:lpstr>Trebuchet MS</vt:lpstr>
      <vt:lpstr>Tw Cen MT</vt:lpstr>
      <vt:lpstr>Wingdings</vt:lpstr>
      <vt:lpstr>Office Theme</vt:lpstr>
      <vt:lpstr>Circuit</vt:lpstr>
      <vt:lpstr>BSBXCS404 – Contribute to cyber security risk management</vt:lpstr>
      <vt:lpstr>Elements and Performance criteria</vt:lpstr>
      <vt:lpstr>Elements and Performance criteria</vt:lpstr>
      <vt:lpstr>Elements and Performance criteria</vt:lpstr>
      <vt:lpstr>Overview </vt:lpstr>
      <vt:lpstr>What is Cyber Security?</vt:lpstr>
      <vt:lpstr>The CIA Triad of cyber security</vt:lpstr>
      <vt:lpstr>5 Reasons Why cyber security is getting more challenging?</vt:lpstr>
      <vt:lpstr>What is Risk Management?  </vt:lpstr>
      <vt:lpstr>PowerPoint Presentation</vt:lpstr>
      <vt:lpstr>Session 1       </vt:lpstr>
      <vt:lpstr>Risk Management Scoping</vt:lpstr>
      <vt:lpstr>Risk Management Scoping processes</vt:lpstr>
      <vt:lpstr>1. Identify the project needs</vt:lpstr>
      <vt:lpstr>2. Confirm the objectives and goals of the Project</vt:lpstr>
      <vt:lpstr>3. Describe the scope</vt:lpstr>
      <vt:lpstr>4. Expectations and acceptance</vt:lpstr>
      <vt:lpstr>5. Identify constraints</vt:lpstr>
      <vt:lpstr>6. Identify necessary changes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ICTICT426 - Identify and evaluate emerging technologies and practices </dc:title>
  <dc:creator>Ben Thakkar</dc:creator>
  <cp:lastModifiedBy>Jeff Xie</cp:lastModifiedBy>
  <cp:revision>74</cp:revision>
  <dcterms:created xsi:type="dcterms:W3CDTF">2019-05-30T06:38:02Z</dcterms:created>
  <dcterms:modified xsi:type="dcterms:W3CDTF">2021-05-10T06:02:03Z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