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0" r:id="rId5"/>
  </p:sldMasterIdLst>
  <p:notesMasterIdLst>
    <p:notesMasterId r:id="rId21"/>
  </p:notesMasterIdLst>
  <p:sldIdLst>
    <p:sldId id="356" r:id="rId6"/>
    <p:sldId id="423" r:id="rId7"/>
    <p:sldId id="497" r:id="rId8"/>
    <p:sldId id="498" r:id="rId9"/>
    <p:sldId id="501" r:id="rId10"/>
    <p:sldId id="500" r:id="rId11"/>
    <p:sldId id="499" r:id="rId12"/>
    <p:sldId id="495" r:id="rId13"/>
    <p:sldId id="503" r:id="rId14"/>
    <p:sldId id="502" r:id="rId15"/>
    <p:sldId id="507" r:id="rId16"/>
    <p:sldId id="504" r:id="rId17"/>
    <p:sldId id="505" r:id="rId18"/>
    <p:sldId id="506" r:id="rId19"/>
    <p:sldId id="39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 Xie" initials="JX" lastIdx="1" clrIdx="0">
    <p:extLst>
      <p:ext uri="{19B8F6BF-5375-455C-9EA6-DF929625EA0E}">
        <p15:presenceInfo xmlns:p15="http://schemas.microsoft.com/office/powerpoint/2012/main" userId="S::Jeff.Xie@smtafe.wa.edu.au::b588c72e-c395-4f6e-8887-501c878734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CDF1CB-2182-417C-BB31-BA5B0AA58B10}" v="2" dt="2021-10-11T05:11:58.9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2" autoAdjust="0"/>
    <p:restoredTop sz="94660"/>
  </p:normalViewPr>
  <p:slideViewPr>
    <p:cSldViewPr snapToGrid="0">
      <p:cViewPr varScale="1">
        <p:scale>
          <a:sx n="67" d="100"/>
          <a:sy n="67" d="100"/>
        </p:scale>
        <p:origin x="5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Xie" userId="b588c72e-c395-4f6e-8887-501c87873425" providerId="ADAL" clId="{38355638-4D8D-4128-B50B-261BEBD5076A}"/>
    <pc:docChg chg="undo redo custSel addSld delSld modSld sldOrd">
      <pc:chgData name="Jeff Xie" userId="b588c72e-c395-4f6e-8887-501c87873425" providerId="ADAL" clId="{38355638-4D8D-4128-B50B-261BEBD5076A}" dt="2021-08-29T03:33:02.920" v="3542" actId="20577"/>
      <pc:docMkLst>
        <pc:docMk/>
      </pc:docMkLst>
      <pc:sldChg chg="modSp mod">
        <pc:chgData name="Jeff Xie" userId="b588c72e-c395-4f6e-8887-501c87873425" providerId="ADAL" clId="{38355638-4D8D-4128-B50B-261BEBD5076A}" dt="2021-08-29T03:31:46.848" v="3339" actId="108"/>
        <pc:sldMkLst>
          <pc:docMk/>
          <pc:sldMk cId="3599429956" sldId="306"/>
        </pc:sldMkLst>
        <pc:spChg chg="mod">
          <ac:chgData name="Jeff Xie" userId="b588c72e-c395-4f6e-8887-501c87873425" providerId="ADAL" clId="{38355638-4D8D-4128-B50B-261BEBD5076A}" dt="2021-08-29T03:31:46.848" v="3339" actId="108"/>
          <ac:spMkLst>
            <pc:docMk/>
            <pc:sldMk cId="3599429956" sldId="306"/>
            <ac:spMk id="2" creationId="{E636BAAC-4430-4544-9BEB-ADC8C6564E8D}"/>
          </ac:spMkLst>
        </pc:spChg>
        <pc:spChg chg="mod">
          <ac:chgData name="Jeff Xie" userId="b588c72e-c395-4f6e-8887-501c87873425" providerId="ADAL" clId="{38355638-4D8D-4128-B50B-261BEBD5076A}" dt="2021-08-29T03:30:12.824" v="3331" actId="20577"/>
          <ac:spMkLst>
            <pc:docMk/>
            <pc:sldMk cId="3599429956" sldId="306"/>
            <ac:spMk id="3" creationId="{E71D7343-1B9A-480E-912A-96DA58DCB51E}"/>
          </ac:spMkLst>
        </pc:spChg>
      </pc:sldChg>
      <pc:sldChg chg="del">
        <pc:chgData name="Jeff Xie" userId="b588c72e-c395-4f6e-8887-501c87873425" providerId="ADAL" clId="{38355638-4D8D-4128-B50B-261BEBD5076A}" dt="2021-08-29T03:31:09.704" v="3333" actId="2696"/>
        <pc:sldMkLst>
          <pc:docMk/>
          <pc:sldMk cId="3595002981" sldId="307"/>
        </pc:sldMkLst>
      </pc:sldChg>
      <pc:sldChg chg="modSp mod">
        <pc:chgData name="Jeff Xie" userId="b588c72e-c395-4f6e-8887-501c87873425" providerId="ADAL" clId="{38355638-4D8D-4128-B50B-261BEBD5076A}" dt="2021-08-29T03:27:15.871" v="3009" actId="20577"/>
        <pc:sldMkLst>
          <pc:docMk/>
          <pc:sldMk cId="1816106453" sldId="308"/>
        </pc:sldMkLst>
        <pc:spChg chg="mod">
          <ac:chgData name="Jeff Xie" userId="b588c72e-c395-4f6e-8887-501c87873425" providerId="ADAL" clId="{38355638-4D8D-4128-B50B-261BEBD5076A}" dt="2021-08-29T03:26:56.463" v="2951"/>
          <ac:spMkLst>
            <pc:docMk/>
            <pc:sldMk cId="1816106453" sldId="308"/>
            <ac:spMk id="2" creationId="{E636BAAC-4430-4544-9BEB-ADC8C6564E8D}"/>
          </ac:spMkLst>
        </pc:spChg>
        <pc:spChg chg="mod">
          <ac:chgData name="Jeff Xie" userId="b588c72e-c395-4f6e-8887-501c87873425" providerId="ADAL" clId="{38355638-4D8D-4128-B50B-261BEBD5076A}" dt="2021-08-29T03:27:15.871" v="3009" actId="20577"/>
          <ac:spMkLst>
            <pc:docMk/>
            <pc:sldMk cId="1816106453" sldId="308"/>
            <ac:spMk id="3" creationId="{E71D7343-1B9A-480E-912A-96DA58DCB51E}"/>
          </ac:spMkLst>
        </pc:spChg>
      </pc:sldChg>
      <pc:sldChg chg="modSp mod">
        <pc:chgData name="Jeff Xie" userId="b588c72e-c395-4f6e-8887-501c87873425" providerId="ADAL" clId="{38355638-4D8D-4128-B50B-261BEBD5076A}" dt="2021-08-29T03:33:02.920" v="3542" actId="20577"/>
        <pc:sldMkLst>
          <pc:docMk/>
          <pc:sldMk cId="2874587935" sldId="334"/>
        </pc:sldMkLst>
        <pc:spChg chg="mod">
          <ac:chgData name="Jeff Xie" userId="b588c72e-c395-4f6e-8887-501c87873425" providerId="ADAL" clId="{38355638-4D8D-4128-B50B-261BEBD5076A}" dt="2021-08-29T03:31:52.309" v="3340" actId="108"/>
          <ac:spMkLst>
            <pc:docMk/>
            <pc:sldMk cId="2874587935" sldId="334"/>
            <ac:spMk id="2" creationId="{E636BAAC-4430-4544-9BEB-ADC8C6564E8D}"/>
          </ac:spMkLst>
        </pc:spChg>
        <pc:spChg chg="mod">
          <ac:chgData name="Jeff Xie" userId="b588c72e-c395-4f6e-8887-501c87873425" providerId="ADAL" clId="{38355638-4D8D-4128-B50B-261BEBD5076A}" dt="2021-08-29T03:33:02.920" v="3542" actId="20577"/>
          <ac:spMkLst>
            <pc:docMk/>
            <pc:sldMk cId="2874587935" sldId="334"/>
            <ac:spMk id="3" creationId="{E71D7343-1B9A-480E-912A-96DA58DCB51E}"/>
          </ac:spMkLst>
        </pc:spChg>
      </pc:sldChg>
      <pc:sldChg chg="del">
        <pc:chgData name="Jeff Xie" userId="b588c72e-c395-4f6e-8887-501c87873425" providerId="ADAL" clId="{38355638-4D8D-4128-B50B-261BEBD5076A}" dt="2021-08-29T03:31:03.700" v="3332" actId="2696"/>
        <pc:sldMkLst>
          <pc:docMk/>
          <pc:sldMk cId="251988878" sldId="335"/>
        </pc:sldMkLst>
      </pc:sldChg>
      <pc:sldChg chg="modSp mod">
        <pc:chgData name="Jeff Xie" userId="b588c72e-c395-4f6e-8887-501c87873425" providerId="ADAL" clId="{38355638-4D8D-4128-B50B-261BEBD5076A}" dt="2021-08-29T03:28:25.577" v="3102" actId="20577"/>
        <pc:sldMkLst>
          <pc:docMk/>
          <pc:sldMk cId="467214257" sldId="336"/>
        </pc:sldMkLst>
        <pc:spChg chg="mod">
          <ac:chgData name="Jeff Xie" userId="b588c72e-c395-4f6e-8887-501c87873425" providerId="ADAL" clId="{38355638-4D8D-4128-B50B-261BEBD5076A}" dt="2021-08-29T03:27:30.036" v="3032" actId="20577"/>
          <ac:spMkLst>
            <pc:docMk/>
            <pc:sldMk cId="467214257" sldId="336"/>
            <ac:spMk id="2" creationId="{E636BAAC-4430-4544-9BEB-ADC8C6564E8D}"/>
          </ac:spMkLst>
        </pc:spChg>
        <pc:spChg chg="mod">
          <ac:chgData name="Jeff Xie" userId="b588c72e-c395-4f6e-8887-501c87873425" providerId="ADAL" clId="{38355638-4D8D-4128-B50B-261BEBD5076A}" dt="2021-08-29T03:28:25.577" v="3102" actId="20577"/>
          <ac:spMkLst>
            <pc:docMk/>
            <pc:sldMk cId="467214257" sldId="336"/>
            <ac:spMk id="3" creationId="{E71D7343-1B9A-480E-912A-96DA58DCB51E}"/>
          </ac:spMkLst>
        </pc:spChg>
      </pc:sldChg>
      <pc:sldChg chg="modSp mod">
        <pc:chgData name="Jeff Xie" userId="b588c72e-c395-4f6e-8887-501c87873425" providerId="ADAL" clId="{38355638-4D8D-4128-B50B-261BEBD5076A}" dt="2021-08-29T03:31:27.542" v="3334"/>
        <pc:sldMkLst>
          <pc:docMk/>
          <pc:sldMk cId="3430749192" sldId="337"/>
        </pc:sldMkLst>
        <pc:spChg chg="mod">
          <ac:chgData name="Jeff Xie" userId="b588c72e-c395-4f6e-8887-501c87873425" providerId="ADAL" clId="{38355638-4D8D-4128-B50B-261BEBD5076A}" dt="2021-08-29T03:31:27.542" v="3334"/>
          <ac:spMkLst>
            <pc:docMk/>
            <pc:sldMk cId="3430749192" sldId="337"/>
            <ac:spMk id="2" creationId="{E636BAAC-4430-4544-9BEB-ADC8C6564E8D}"/>
          </ac:spMkLst>
        </pc:spChg>
      </pc:sldChg>
      <pc:sldChg chg="modSp mod">
        <pc:chgData name="Jeff Xie" userId="b588c72e-c395-4f6e-8887-501c87873425" providerId="ADAL" clId="{38355638-4D8D-4128-B50B-261BEBD5076A}" dt="2021-08-29T03:31:29.596" v="3335"/>
        <pc:sldMkLst>
          <pc:docMk/>
          <pc:sldMk cId="780111429" sldId="338"/>
        </pc:sldMkLst>
        <pc:spChg chg="mod">
          <ac:chgData name="Jeff Xie" userId="b588c72e-c395-4f6e-8887-501c87873425" providerId="ADAL" clId="{38355638-4D8D-4128-B50B-261BEBD5076A}" dt="2021-08-29T03:31:29.596" v="3335"/>
          <ac:spMkLst>
            <pc:docMk/>
            <pc:sldMk cId="780111429" sldId="338"/>
            <ac:spMk id="2" creationId="{E636BAAC-4430-4544-9BEB-ADC8C6564E8D}"/>
          </ac:spMkLst>
        </pc:spChg>
      </pc:sldChg>
      <pc:sldChg chg="modSp mod">
        <pc:chgData name="Jeff Xie" userId="b588c72e-c395-4f6e-8887-501c87873425" providerId="ADAL" clId="{38355638-4D8D-4128-B50B-261BEBD5076A}" dt="2021-08-29T03:31:31.267" v="3336"/>
        <pc:sldMkLst>
          <pc:docMk/>
          <pc:sldMk cId="4211229927" sldId="339"/>
        </pc:sldMkLst>
        <pc:spChg chg="mod">
          <ac:chgData name="Jeff Xie" userId="b588c72e-c395-4f6e-8887-501c87873425" providerId="ADAL" clId="{38355638-4D8D-4128-B50B-261BEBD5076A}" dt="2021-08-29T03:31:31.267" v="3336"/>
          <ac:spMkLst>
            <pc:docMk/>
            <pc:sldMk cId="4211229927" sldId="339"/>
            <ac:spMk id="2" creationId="{E636BAAC-4430-4544-9BEB-ADC8C6564E8D}"/>
          </ac:spMkLst>
        </pc:spChg>
      </pc:sldChg>
      <pc:sldChg chg="modSp mod">
        <pc:chgData name="Jeff Xie" userId="b588c72e-c395-4f6e-8887-501c87873425" providerId="ADAL" clId="{38355638-4D8D-4128-B50B-261BEBD5076A}" dt="2021-08-29T03:31:33.712" v="3337"/>
        <pc:sldMkLst>
          <pc:docMk/>
          <pc:sldMk cId="1906659199" sldId="340"/>
        </pc:sldMkLst>
        <pc:spChg chg="mod">
          <ac:chgData name="Jeff Xie" userId="b588c72e-c395-4f6e-8887-501c87873425" providerId="ADAL" clId="{38355638-4D8D-4128-B50B-261BEBD5076A}" dt="2021-08-29T03:31:33.712" v="3337"/>
          <ac:spMkLst>
            <pc:docMk/>
            <pc:sldMk cId="1906659199" sldId="340"/>
            <ac:spMk id="2" creationId="{E636BAAC-4430-4544-9BEB-ADC8C6564E8D}"/>
          </ac:spMkLst>
        </pc:spChg>
      </pc:sldChg>
      <pc:sldChg chg="modSp mod">
        <pc:chgData name="Jeff Xie" userId="b588c72e-c395-4f6e-8887-501c87873425" providerId="ADAL" clId="{38355638-4D8D-4128-B50B-261BEBD5076A}" dt="2021-08-29T03:31:35.948" v="3338"/>
        <pc:sldMkLst>
          <pc:docMk/>
          <pc:sldMk cId="2135541951" sldId="341"/>
        </pc:sldMkLst>
        <pc:spChg chg="mod">
          <ac:chgData name="Jeff Xie" userId="b588c72e-c395-4f6e-8887-501c87873425" providerId="ADAL" clId="{38355638-4D8D-4128-B50B-261BEBD5076A}" dt="2021-08-29T03:31:35.948" v="3338"/>
          <ac:spMkLst>
            <pc:docMk/>
            <pc:sldMk cId="2135541951" sldId="341"/>
            <ac:spMk id="2" creationId="{E636BAAC-4430-4544-9BEB-ADC8C6564E8D}"/>
          </ac:spMkLst>
        </pc:spChg>
      </pc:sldChg>
      <pc:sldChg chg="modSp mod">
        <pc:chgData name="Jeff Xie" userId="b588c72e-c395-4f6e-8887-501c87873425" providerId="ADAL" clId="{38355638-4D8D-4128-B50B-261BEBD5076A}" dt="2021-08-23T04:54:25.593" v="10" actId="6549"/>
        <pc:sldMkLst>
          <pc:docMk/>
          <pc:sldMk cId="2486267647" sldId="356"/>
        </pc:sldMkLst>
        <pc:spChg chg="mod">
          <ac:chgData name="Jeff Xie" userId="b588c72e-c395-4f6e-8887-501c87873425" providerId="ADAL" clId="{38355638-4D8D-4128-B50B-261BEBD5076A}" dt="2021-08-23T04:53:58.136" v="3" actId="20577"/>
          <ac:spMkLst>
            <pc:docMk/>
            <pc:sldMk cId="2486267647" sldId="356"/>
            <ac:spMk id="2" creationId="{46062F55-782F-4247-9E84-65DECCD98FCB}"/>
          </ac:spMkLst>
        </pc:spChg>
        <pc:spChg chg="mod">
          <ac:chgData name="Jeff Xie" userId="b588c72e-c395-4f6e-8887-501c87873425" providerId="ADAL" clId="{38355638-4D8D-4128-B50B-261BEBD5076A}" dt="2021-08-23T04:54:25.593" v="10" actId="6549"/>
          <ac:spMkLst>
            <pc:docMk/>
            <pc:sldMk cId="2486267647" sldId="356"/>
            <ac:spMk id="3" creationId="{C25EC8B7-6D60-4593-BA53-5691579E2716}"/>
          </ac:spMkLst>
        </pc:spChg>
      </pc:sldChg>
      <pc:sldChg chg="del">
        <pc:chgData name="Jeff Xie" userId="b588c72e-c395-4f6e-8887-501c87873425" providerId="ADAL" clId="{38355638-4D8D-4128-B50B-261BEBD5076A}" dt="2021-08-24T07:49:20.192" v="1415" actId="47"/>
        <pc:sldMkLst>
          <pc:docMk/>
          <pc:sldMk cId="2070050046" sldId="394"/>
        </pc:sldMkLst>
      </pc:sldChg>
      <pc:sldChg chg="del">
        <pc:chgData name="Jeff Xie" userId="b588c72e-c395-4f6e-8887-501c87873425" providerId="ADAL" clId="{38355638-4D8D-4128-B50B-261BEBD5076A}" dt="2021-08-24T07:49:20.192" v="1415" actId="47"/>
        <pc:sldMkLst>
          <pc:docMk/>
          <pc:sldMk cId="4137103392" sldId="412"/>
        </pc:sldMkLst>
      </pc:sldChg>
      <pc:sldChg chg="del">
        <pc:chgData name="Jeff Xie" userId="b588c72e-c395-4f6e-8887-501c87873425" providerId="ADAL" clId="{38355638-4D8D-4128-B50B-261BEBD5076A}" dt="2021-08-24T07:49:20.192" v="1415" actId="47"/>
        <pc:sldMkLst>
          <pc:docMk/>
          <pc:sldMk cId="1336301911" sldId="413"/>
        </pc:sldMkLst>
      </pc:sldChg>
      <pc:sldChg chg="del">
        <pc:chgData name="Jeff Xie" userId="b588c72e-c395-4f6e-8887-501c87873425" providerId="ADAL" clId="{38355638-4D8D-4128-B50B-261BEBD5076A}" dt="2021-08-24T07:49:20.192" v="1415" actId="47"/>
        <pc:sldMkLst>
          <pc:docMk/>
          <pc:sldMk cId="455948669" sldId="414"/>
        </pc:sldMkLst>
      </pc:sldChg>
      <pc:sldChg chg="del">
        <pc:chgData name="Jeff Xie" userId="b588c72e-c395-4f6e-8887-501c87873425" providerId="ADAL" clId="{38355638-4D8D-4128-B50B-261BEBD5076A}" dt="2021-08-24T07:49:20.192" v="1415" actId="47"/>
        <pc:sldMkLst>
          <pc:docMk/>
          <pc:sldMk cId="3533057415" sldId="415"/>
        </pc:sldMkLst>
      </pc:sldChg>
      <pc:sldChg chg="del">
        <pc:chgData name="Jeff Xie" userId="b588c72e-c395-4f6e-8887-501c87873425" providerId="ADAL" clId="{38355638-4D8D-4128-B50B-261BEBD5076A}" dt="2021-08-24T07:49:20.192" v="1415" actId="47"/>
        <pc:sldMkLst>
          <pc:docMk/>
          <pc:sldMk cId="2830716062" sldId="416"/>
        </pc:sldMkLst>
      </pc:sldChg>
      <pc:sldChg chg="del">
        <pc:chgData name="Jeff Xie" userId="b588c72e-c395-4f6e-8887-501c87873425" providerId="ADAL" clId="{38355638-4D8D-4128-B50B-261BEBD5076A}" dt="2021-08-24T07:49:20.192" v="1415" actId="47"/>
        <pc:sldMkLst>
          <pc:docMk/>
          <pc:sldMk cId="3247029160" sldId="417"/>
        </pc:sldMkLst>
      </pc:sldChg>
      <pc:sldChg chg="del">
        <pc:chgData name="Jeff Xie" userId="b588c72e-c395-4f6e-8887-501c87873425" providerId="ADAL" clId="{38355638-4D8D-4128-B50B-261BEBD5076A}" dt="2021-08-24T07:49:20.192" v="1415" actId="47"/>
        <pc:sldMkLst>
          <pc:docMk/>
          <pc:sldMk cId="837434645" sldId="418"/>
        </pc:sldMkLst>
      </pc:sldChg>
      <pc:sldChg chg="del">
        <pc:chgData name="Jeff Xie" userId="b588c72e-c395-4f6e-8887-501c87873425" providerId="ADAL" clId="{38355638-4D8D-4128-B50B-261BEBD5076A}" dt="2021-08-24T07:49:20.192" v="1415" actId="47"/>
        <pc:sldMkLst>
          <pc:docMk/>
          <pc:sldMk cId="601100403" sldId="419"/>
        </pc:sldMkLst>
      </pc:sldChg>
      <pc:sldChg chg="del">
        <pc:chgData name="Jeff Xie" userId="b588c72e-c395-4f6e-8887-501c87873425" providerId="ADAL" clId="{38355638-4D8D-4128-B50B-261BEBD5076A}" dt="2021-08-24T07:49:20.192" v="1415" actId="47"/>
        <pc:sldMkLst>
          <pc:docMk/>
          <pc:sldMk cId="2723527715" sldId="420"/>
        </pc:sldMkLst>
      </pc:sldChg>
      <pc:sldChg chg="del">
        <pc:chgData name="Jeff Xie" userId="b588c72e-c395-4f6e-8887-501c87873425" providerId="ADAL" clId="{38355638-4D8D-4128-B50B-261BEBD5076A}" dt="2021-08-24T07:49:20.192" v="1415" actId="47"/>
        <pc:sldMkLst>
          <pc:docMk/>
          <pc:sldMk cId="1745192306" sldId="422"/>
        </pc:sldMkLst>
      </pc:sldChg>
      <pc:sldChg chg="modSp mod">
        <pc:chgData name="Jeff Xie" userId="b588c72e-c395-4f6e-8887-501c87873425" providerId="ADAL" clId="{38355638-4D8D-4128-B50B-261BEBD5076A}" dt="2021-08-24T07:56:15.494" v="1885"/>
        <pc:sldMkLst>
          <pc:docMk/>
          <pc:sldMk cId="3300461065" sldId="423"/>
        </pc:sldMkLst>
        <pc:spChg chg="mod">
          <ac:chgData name="Jeff Xie" userId="b588c72e-c395-4f6e-8887-501c87873425" providerId="ADAL" clId="{38355638-4D8D-4128-B50B-261BEBD5076A}" dt="2021-08-24T07:56:15.494" v="1885"/>
          <ac:spMkLst>
            <pc:docMk/>
            <pc:sldMk cId="3300461065" sldId="423"/>
            <ac:spMk id="2" creationId="{E636BAAC-4430-4544-9BEB-ADC8C6564E8D}"/>
          </ac:spMkLst>
        </pc:spChg>
        <pc:spChg chg="mod">
          <ac:chgData name="Jeff Xie" userId="b588c72e-c395-4f6e-8887-501c87873425" providerId="ADAL" clId="{38355638-4D8D-4128-B50B-261BEBD5076A}" dt="2021-08-24T07:26:35.927" v="712" actId="20577"/>
          <ac:spMkLst>
            <pc:docMk/>
            <pc:sldMk cId="3300461065" sldId="423"/>
            <ac:spMk id="3" creationId="{E71D7343-1B9A-480E-912A-96DA58DCB51E}"/>
          </ac:spMkLst>
        </pc:spChg>
      </pc:sldChg>
      <pc:sldChg chg="del">
        <pc:chgData name="Jeff Xie" userId="b588c72e-c395-4f6e-8887-501c87873425" providerId="ADAL" clId="{38355638-4D8D-4128-B50B-261BEBD5076A}" dt="2021-08-24T07:49:20.192" v="1415" actId="47"/>
        <pc:sldMkLst>
          <pc:docMk/>
          <pc:sldMk cId="3080758089" sldId="430"/>
        </pc:sldMkLst>
      </pc:sldChg>
      <pc:sldChg chg="del">
        <pc:chgData name="Jeff Xie" userId="b588c72e-c395-4f6e-8887-501c87873425" providerId="ADAL" clId="{38355638-4D8D-4128-B50B-261BEBD5076A}" dt="2021-08-24T07:25:39.119" v="531" actId="2696"/>
        <pc:sldMkLst>
          <pc:docMk/>
          <pc:sldMk cId="2743096003" sldId="431"/>
        </pc:sldMkLst>
      </pc:sldChg>
      <pc:sldChg chg="del">
        <pc:chgData name="Jeff Xie" userId="b588c72e-c395-4f6e-8887-501c87873425" providerId="ADAL" clId="{38355638-4D8D-4128-B50B-261BEBD5076A}" dt="2021-08-24T07:49:20.192" v="1415" actId="47"/>
        <pc:sldMkLst>
          <pc:docMk/>
          <pc:sldMk cId="2858919030" sldId="432"/>
        </pc:sldMkLst>
      </pc:sldChg>
      <pc:sldChg chg="delSp modSp mod">
        <pc:chgData name="Jeff Xie" userId="b588c72e-c395-4f6e-8887-501c87873425" providerId="ADAL" clId="{38355638-4D8D-4128-B50B-261BEBD5076A}" dt="2021-08-24T07:56:15.494" v="1885"/>
        <pc:sldMkLst>
          <pc:docMk/>
          <pc:sldMk cId="241706702" sldId="433"/>
        </pc:sldMkLst>
        <pc:spChg chg="mod">
          <ac:chgData name="Jeff Xie" userId="b588c72e-c395-4f6e-8887-501c87873425" providerId="ADAL" clId="{38355638-4D8D-4128-B50B-261BEBD5076A}" dt="2021-08-24T07:56:15.494" v="1885"/>
          <ac:spMkLst>
            <pc:docMk/>
            <pc:sldMk cId="241706702" sldId="433"/>
            <ac:spMk id="2" creationId="{E636BAAC-4430-4544-9BEB-ADC8C6564E8D}"/>
          </ac:spMkLst>
        </pc:spChg>
        <pc:spChg chg="mod">
          <ac:chgData name="Jeff Xie" userId="b588c72e-c395-4f6e-8887-501c87873425" providerId="ADAL" clId="{38355638-4D8D-4128-B50B-261BEBD5076A}" dt="2021-08-24T07:31:30.856" v="1414" actId="20577"/>
          <ac:spMkLst>
            <pc:docMk/>
            <pc:sldMk cId="241706702" sldId="433"/>
            <ac:spMk id="3" creationId="{E71D7343-1B9A-480E-912A-96DA58DCB51E}"/>
          </ac:spMkLst>
        </pc:spChg>
        <pc:spChg chg="del">
          <ac:chgData name="Jeff Xie" userId="b588c72e-c395-4f6e-8887-501c87873425" providerId="ADAL" clId="{38355638-4D8D-4128-B50B-261BEBD5076A}" dt="2021-08-24T07:29:00.805" v="900" actId="478"/>
          <ac:spMkLst>
            <pc:docMk/>
            <pc:sldMk cId="241706702" sldId="433"/>
            <ac:spMk id="5" creationId="{ED57A8ED-9ADF-4F07-A338-0723EFF19F77}"/>
          </ac:spMkLst>
        </pc:spChg>
        <pc:spChg chg="del">
          <ac:chgData name="Jeff Xie" userId="b588c72e-c395-4f6e-8887-501c87873425" providerId="ADAL" clId="{38355638-4D8D-4128-B50B-261BEBD5076A}" dt="2021-08-24T07:29:03.477" v="901" actId="478"/>
          <ac:spMkLst>
            <pc:docMk/>
            <pc:sldMk cId="241706702" sldId="433"/>
            <ac:spMk id="7" creationId="{C9768241-A9B1-4096-95C7-18EDF998821D}"/>
          </ac:spMkLst>
        </pc:spChg>
      </pc:sldChg>
      <pc:sldChg chg="del">
        <pc:chgData name="Jeff Xie" userId="b588c72e-c395-4f6e-8887-501c87873425" providerId="ADAL" clId="{38355638-4D8D-4128-B50B-261BEBD5076A}" dt="2021-08-24T07:49:20.192" v="1415" actId="47"/>
        <pc:sldMkLst>
          <pc:docMk/>
          <pc:sldMk cId="1256570142" sldId="434"/>
        </pc:sldMkLst>
      </pc:sldChg>
      <pc:sldChg chg="del">
        <pc:chgData name="Jeff Xie" userId="b588c72e-c395-4f6e-8887-501c87873425" providerId="ADAL" clId="{38355638-4D8D-4128-B50B-261BEBD5076A}" dt="2021-08-24T07:49:20.192" v="1415" actId="47"/>
        <pc:sldMkLst>
          <pc:docMk/>
          <pc:sldMk cId="2885213661" sldId="435"/>
        </pc:sldMkLst>
      </pc:sldChg>
      <pc:sldChg chg="del">
        <pc:chgData name="Jeff Xie" userId="b588c72e-c395-4f6e-8887-501c87873425" providerId="ADAL" clId="{38355638-4D8D-4128-B50B-261BEBD5076A}" dt="2021-08-24T07:49:20.192" v="1415" actId="47"/>
        <pc:sldMkLst>
          <pc:docMk/>
          <pc:sldMk cId="1939469048" sldId="436"/>
        </pc:sldMkLst>
      </pc:sldChg>
      <pc:sldChg chg="del">
        <pc:chgData name="Jeff Xie" userId="b588c72e-c395-4f6e-8887-501c87873425" providerId="ADAL" clId="{38355638-4D8D-4128-B50B-261BEBD5076A}" dt="2021-08-24T07:49:20.192" v="1415" actId="47"/>
        <pc:sldMkLst>
          <pc:docMk/>
          <pc:sldMk cId="3434127781" sldId="437"/>
        </pc:sldMkLst>
      </pc:sldChg>
      <pc:sldChg chg="del">
        <pc:chgData name="Jeff Xie" userId="b588c72e-c395-4f6e-8887-501c87873425" providerId="ADAL" clId="{38355638-4D8D-4128-B50B-261BEBD5076A}" dt="2021-08-24T07:49:20.192" v="1415" actId="47"/>
        <pc:sldMkLst>
          <pc:docMk/>
          <pc:sldMk cId="398792104" sldId="438"/>
        </pc:sldMkLst>
      </pc:sldChg>
      <pc:sldChg chg="del">
        <pc:chgData name="Jeff Xie" userId="b588c72e-c395-4f6e-8887-501c87873425" providerId="ADAL" clId="{38355638-4D8D-4128-B50B-261BEBD5076A}" dt="2021-08-24T07:49:20.192" v="1415" actId="47"/>
        <pc:sldMkLst>
          <pc:docMk/>
          <pc:sldMk cId="1082646095" sldId="440"/>
        </pc:sldMkLst>
      </pc:sldChg>
      <pc:sldChg chg="del">
        <pc:chgData name="Jeff Xie" userId="b588c72e-c395-4f6e-8887-501c87873425" providerId="ADAL" clId="{38355638-4D8D-4128-B50B-261BEBD5076A}" dt="2021-08-24T07:49:20.192" v="1415" actId="47"/>
        <pc:sldMkLst>
          <pc:docMk/>
          <pc:sldMk cId="2813772632" sldId="466"/>
        </pc:sldMkLst>
      </pc:sldChg>
      <pc:sldChg chg="del">
        <pc:chgData name="Jeff Xie" userId="b588c72e-c395-4f6e-8887-501c87873425" providerId="ADAL" clId="{38355638-4D8D-4128-B50B-261BEBD5076A}" dt="2021-08-24T07:49:20.192" v="1415" actId="47"/>
        <pc:sldMkLst>
          <pc:docMk/>
          <pc:sldMk cId="2664501738" sldId="467"/>
        </pc:sldMkLst>
      </pc:sldChg>
      <pc:sldChg chg="del">
        <pc:chgData name="Jeff Xie" userId="b588c72e-c395-4f6e-8887-501c87873425" providerId="ADAL" clId="{38355638-4D8D-4128-B50B-261BEBD5076A}" dt="2021-08-24T07:49:20.192" v="1415" actId="47"/>
        <pc:sldMkLst>
          <pc:docMk/>
          <pc:sldMk cId="2018726614" sldId="468"/>
        </pc:sldMkLst>
      </pc:sldChg>
      <pc:sldChg chg="del">
        <pc:chgData name="Jeff Xie" userId="b588c72e-c395-4f6e-8887-501c87873425" providerId="ADAL" clId="{38355638-4D8D-4128-B50B-261BEBD5076A}" dt="2021-08-24T07:49:20.192" v="1415" actId="47"/>
        <pc:sldMkLst>
          <pc:docMk/>
          <pc:sldMk cId="692513092" sldId="469"/>
        </pc:sldMkLst>
      </pc:sldChg>
      <pc:sldChg chg="del">
        <pc:chgData name="Jeff Xie" userId="b588c72e-c395-4f6e-8887-501c87873425" providerId="ADAL" clId="{38355638-4D8D-4128-B50B-261BEBD5076A}" dt="2021-08-24T07:49:20.192" v="1415" actId="47"/>
        <pc:sldMkLst>
          <pc:docMk/>
          <pc:sldMk cId="881623492" sldId="470"/>
        </pc:sldMkLst>
      </pc:sldChg>
      <pc:sldChg chg="del">
        <pc:chgData name="Jeff Xie" userId="b588c72e-c395-4f6e-8887-501c87873425" providerId="ADAL" clId="{38355638-4D8D-4128-B50B-261BEBD5076A}" dt="2021-08-24T07:49:20.192" v="1415" actId="47"/>
        <pc:sldMkLst>
          <pc:docMk/>
          <pc:sldMk cId="553846264" sldId="471"/>
        </pc:sldMkLst>
      </pc:sldChg>
      <pc:sldChg chg="modSp add mod">
        <pc:chgData name="Jeff Xie" userId="b588c72e-c395-4f6e-8887-501c87873425" providerId="ADAL" clId="{38355638-4D8D-4128-B50B-261BEBD5076A}" dt="2021-08-24T07:56:15.494" v="1885"/>
        <pc:sldMkLst>
          <pc:docMk/>
          <pc:sldMk cId="3142984063" sldId="472"/>
        </pc:sldMkLst>
        <pc:spChg chg="mod">
          <ac:chgData name="Jeff Xie" userId="b588c72e-c395-4f6e-8887-501c87873425" providerId="ADAL" clId="{38355638-4D8D-4128-B50B-261BEBD5076A}" dt="2021-08-24T07:56:15.494" v="1885"/>
          <ac:spMkLst>
            <pc:docMk/>
            <pc:sldMk cId="3142984063" sldId="472"/>
            <ac:spMk id="2" creationId="{E636BAAC-4430-4544-9BEB-ADC8C6564E8D}"/>
          </ac:spMkLst>
        </pc:spChg>
        <pc:spChg chg="mod">
          <ac:chgData name="Jeff Xie" userId="b588c72e-c395-4f6e-8887-501c87873425" providerId="ADAL" clId="{38355638-4D8D-4128-B50B-261BEBD5076A}" dt="2021-08-24T07:27:47.292" v="897" actId="20577"/>
          <ac:spMkLst>
            <pc:docMk/>
            <pc:sldMk cId="3142984063" sldId="472"/>
            <ac:spMk id="3" creationId="{E71D7343-1B9A-480E-912A-96DA58DCB51E}"/>
          </ac:spMkLst>
        </pc:spChg>
      </pc:sldChg>
      <pc:sldChg chg="modSp add mod">
        <pc:chgData name="Jeff Xie" userId="b588c72e-c395-4f6e-8887-501c87873425" providerId="ADAL" clId="{38355638-4D8D-4128-B50B-261BEBD5076A}" dt="2021-08-24T07:56:15.494" v="1885"/>
        <pc:sldMkLst>
          <pc:docMk/>
          <pc:sldMk cId="2024651805" sldId="473"/>
        </pc:sldMkLst>
        <pc:spChg chg="mod">
          <ac:chgData name="Jeff Xie" userId="b588c72e-c395-4f6e-8887-501c87873425" providerId="ADAL" clId="{38355638-4D8D-4128-B50B-261BEBD5076A}" dt="2021-08-24T07:56:15.494" v="1885"/>
          <ac:spMkLst>
            <pc:docMk/>
            <pc:sldMk cId="2024651805" sldId="473"/>
            <ac:spMk id="2" creationId="{E636BAAC-4430-4544-9BEB-ADC8C6564E8D}"/>
          </ac:spMkLst>
        </pc:spChg>
        <pc:spChg chg="mod">
          <ac:chgData name="Jeff Xie" userId="b588c72e-c395-4f6e-8887-501c87873425" providerId="ADAL" clId="{38355638-4D8D-4128-B50B-261BEBD5076A}" dt="2021-08-24T07:52:53.378" v="1822" actId="20577"/>
          <ac:spMkLst>
            <pc:docMk/>
            <pc:sldMk cId="2024651805" sldId="473"/>
            <ac:spMk id="3" creationId="{E71D7343-1B9A-480E-912A-96DA58DCB51E}"/>
          </ac:spMkLst>
        </pc:spChg>
      </pc:sldChg>
      <pc:sldChg chg="addSp delSp modSp add mod setBg setClrOvrMap delDesignElem">
        <pc:chgData name="Jeff Xie" userId="b588c72e-c395-4f6e-8887-501c87873425" providerId="ADAL" clId="{38355638-4D8D-4128-B50B-261BEBD5076A}" dt="2021-08-24T07:56:36.092" v="1895" actId="1076"/>
        <pc:sldMkLst>
          <pc:docMk/>
          <pc:sldMk cId="939646838" sldId="474"/>
        </pc:sldMkLst>
        <pc:spChg chg="mod">
          <ac:chgData name="Jeff Xie" userId="b588c72e-c395-4f6e-8887-501c87873425" providerId="ADAL" clId="{38355638-4D8D-4128-B50B-261BEBD5076A}" dt="2021-08-24T07:56:15.963" v="1886" actId="26606"/>
          <ac:spMkLst>
            <pc:docMk/>
            <pc:sldMk cId="939646838" sldId="474"/>
            <ac:spMk id="2" creationId="{E636BAAC-4430-4544-9BEB-ADC8C6564E8D}"/>
          </ac:spMkLst>
        </pc:spChg>
        <pc:spChg chg="mod ord">
          <ac:chgData name="Jeff Xie" userId="b588c72e-c395-4f6e-8887-501c87873425" providerId="ADAL" clId="{38355638-4D8D-4128-B50B-261BEBD5076A}" dt="2021-08-24T07:56:25.635" v="1891" actId="27636"/>
          <ac:spMkLst>
            <pc:docMk/>
            <pc:sldMk cId="939646838" sldId="474"/>
            <ac:spMk id="3" creationId="{E71D7343-1B9A-480E-912A-96DA58DCB51E}"/>
          </ac:spMkLst>
        </pc:spChg>
        <pc:spChg chg="add del">
          <ac:chgData name="Jeff Xie" userId="b588c72e-c395-4f6e-8887-501c87873425" providerId="ADAL" clId="{38355638-4D8D-4128-B50B-261BEBD5076A}" dt="2021-08-24T07:56:15.963" v="1886" actId="26606"/>
          <ac:spMkLst>
            <pc:docMk/>
            <pc:sldMk cId="939646838" sldId="474"/>
            <ac:spMk id="6" creationId="{C2E4E997-8672-4FFD-B8EC-9932A8E4714B}"/>
          </ac:spMkLst>
        </pc:spChg>
        <pc:spChg chg="add del">
          <ac:chgData name="Jeff Xie" userId="b588c72e-c395-4f6e-8887-501c87873425" providerId="ADAL" clId="{38355638-4D8D-4128-B50B-261BEBD5076A}" dt="2021-08-24T07:54:22.175" v="1838" actId="26606"/>
          <ac:spMkLst>
            <pc:docMk/>
            <pc:sldMk cId="939646838" sldId="474"/>
            <ac:spMk id="9" creationId="{C2E4E997-8672-4FFD-B8EC-9932A8E4714B}"/>
          </ac:spMkLst>
        </pc:spChg>
        <pc:spChg chg="add del">
          <ac:chgData name="Jeff Xie" userId="b588c72e-c395-4f6e-8887-501c87873425" providerId="ADAL" clId="{38355638-4D8D-4128-B50B-261BEBD5076A}" dt="2021-08-24T07:54:22.614" v="1840" actId="26606"/>
          <ac:spMkLst>
            <pc:docMk/>
            <pc:sldMk cId="939646838" sldId="474"/>
            <ac:spMk id="51" creationId="{9775AF3B-5284-4B97-9BB7-55C6FB3699C2}"/>
          </ac:spMkLst>
        </pc:spChg>
        <pc:spChg chg="add del">
          <ac:chgData name="Jeff Xie" userId="b588c72e-c395-4f6e-8887-501c87873425" providerId="ADAL" clId="{38355638-4D8D-4128-B50B-261BEBD5076A}" dt="2021-08-24T07:54:22.614" v="1840" actId="26606"/>
          <ac:spMkLst>
            <pc:docMk/>
            <pc:sldMk cId="939646838" sldId="474"/>
            <ac:spMk id="54" creationId="{66D4F5BA-1D71-49B2-8A7F-6B4EB94D7265}"/>
          </ac:spMkLst>
        </pc:spChg>
        <pc:grpChg chg="add del">
          <ac:chgData name="Jeff Xie" userId="b588c72e-c395-4f6e-8887-501c87873425" providerId="ADAL" clId="{38355638-4D8D-4128-B50B-261BEBD5076A}" dt="2021-08-24T07:56:15.963" v="1886" actId="26606"/>
          <ac:grpSpMkLst>
            <pc:docMk/>
            <pc:sldMk cId="939646838" sldId="474"/>
            <ac:grpSpMk id="8" creationId="{453E4DEE-E996-40F8-8635-0FF43D7348F9}"/>
          </ac:grpSpMkLst>
        </pc:grpChg>
        <pc:grpChg chg="add del">
          <ac:chgData name="Jeff Xie" userId="b588c72e-c395-4f6e-8887-501c87873425" providerId="ADAL" clId="{38355638-4D8D-4128-B50B-261BEBD5076A}" dt="2021-08-24T07:54:22.175" v="1838" actId="26606"/>
          <ac:grpSpMkLst>
            <pc:docMk/>
            <pc:sldMk cId="939646838" sldId="474"/>
            <ac:grpSpMk id="13" creationId="{453E4DEE-E996-40F8-8635-0FF43D7348F9}"/>
          </ac:grpSpMkLst>
        </pc:grpChg>
        <pc:grpChg chg="add del">
          <ac:chgData name="Jeff Xie" userId="b588c72e-c395-4f6e-8887-501c87873425" providerId="ADAL" clId="{38355638-4D8D-4128-B50B-261BEBD5076A}" dt="2021-08-24T07:54:22.614" v="1840" actId="26606"/>
          <ac:grpSpMkLst>
            <pc:docMk/>
            <pc:sldMk cId="939646838" sldId="474"/>
            <ac:grpSpMk id="53" creationId="{A0F1F7ED-DA39-478F-85DA-317DE08941E8}"/>
          </ac:grpSpMkLst>
        </pc:grpChg>
        <pc:picChg chg="add mod">
          <ac:chgData name="Jeff Xie" userId="b588c72e-c395-4f6e-8887-501c87873425" providerId="ADAL" clId="{38355638-4D8D-4128-B50B-261BEBD5076A}" dt="2021-08-24T07:56:36.092" v="1895" actId="1076"/>
          <ac:picMkLst>
            <pc:docMk/>
            <pc:sldMk cId="939646838" sldId="474"/>
            <ac:picMk id="4" creationId="{06AA5C08-2B4D-47B0-A1AB-B21E4B4EF198}"/>
          </ac:picMkLst>
        </pc:picChg>
        <pc:picChg chg="add del">
          <ac:chgData name="Jeff Xie" userId="b588c72e-c395-4f6e-8887-501c87873425" providerId="ADAL" clId="{38355638-4D8D-4128-B50B-261BEBD5076A}" dt="2021-08-24T07:56:15.963" v="1886" actId="26606"/>
          <ac:picMkLst>
            <pc:docMk/>
            <pc:sldMk cId="939646838" sldId="474"/>
            <ac:picMk id="7" creationId="{FE6BA9E6-1D9E-4D30-B528-D49FA1342E4E}"/>
          </ac:picMkLst>
        </pc:picChg>
        <pc:picChg chg="add del">
          <ac:chgData name="Jeff Xie" userId="b588c72e-c395-4f6e-8887-501c87873425" providerId="ADAL" clId="{38355638-4D8D-4128-B50B-261BEBD5076A}" dt="2021-08-24T07:54:22.175" v="1838" actId="26606"/>
          <ac:picMkLst>
            <pc:docMk/>
            <pc:sldMk cId="939646838" sldId="474"/>
            <ac:picMk id="11" creationId="{FE6BA9E6-1D9E-4D30-B528-D49FA1342E4E}"/>
          </ac:picMkLst>
        </pc:picChg>
        <pc:picChg chg="add del">
          <ac:chgData name="Jeff Xie" userId="b588c72e-c395-4f6e-8887-501c87873425" providerId="ADAL" clId="{38355638-4D8D-4128-B50B-261BEBD5076A}" dt="2021-08-24T07:54:22.614" v="1840" actId="26606"/>
          <ac:picMkLst>
            <pc:docMk/>
            <pc:sldMk cId="939646838" sldId="474"/>
            <ac:picMk id="52" creationId="{1B17CCE2-CEEF-40CA-8C4D-0DC2DCA78A23}"/>
          </ac:picMkLst>
        </pc:picChg>
      </pc:sldChg>
      <pc:sldChg chg="addSp delSp modSp add mod">
        <pc:chgData name="Jeff Xie" userId="b588c72e-c395-4f6e-8887-501c87873425" providerId="ADAL" clId="{38355638-4D8D-4128-B50B-261BEBD5076A}" dt="2021-08-24T07:58:04.904" v="1916" actId="27636"/>
        <pc:sldMkLst>
          <pc:docMk/>
          <pc:sldMk cId="94478119" sldId="475"/>
        </pc:sldMkLst>
        <pc:spChg chg="mod">
          <ac:chgData name="Jeff Xie" userId="b588c72e-c395-4f6e-8887-501c87873425" providerId="ADAL" clId="{38355638-4D8D-4128-B50B-261BEBD5076A}" dt="2021-08-24T07:58:04.904" v="1916" actId="27636"/>
          <ac:spMkLst>
            <pc:docMk/>
            <pc:sldMk cId="94478119" sldId="475"/>
            <ac:spMk id="3" creationId="{E71D7343-1B9A-480E-912A-96DA58DCB51E}"/>
          </ac:spMkLst>
        </pc:spChg>
        <pc:picChg chg="del">
          <ac:chgData name="Jeff Xie" userId="b588c72e-c395-4f6e-8887-501c87873425" providerId="ADAL" clId="{38355638-4D8D-4128-B50B-261BEBD5076A}" dt="2021-08-24T07:57:05.796" v="1902" actId="478"/>
          <ac:picMkLst>
            <pc:docMk/>
            <pc:sldMk cId="94478119" sldId="475"/>
            <ac:picMk id="4" creationId="{06AA5C08-2B4D-47B0-A1AB-B21E4B4EF198}"/>
          </ac:picMkLst>
        </pc:picChg>
        <pc:picChg chg="add del mod">
          <ac:chgData name="Jeff Xie" userId="b588c72e-c395-4f6e-8887-501c87873425" providerId="ADAL" clId="{38355638-4D8D-4128-B50B-261BEBD5076A}" dt="2021-08-24T07:57:49.658" v="1908" actId="478"/>
          <ac:picMkLst>
            <pc:docMk/>
            <pc:sldMk cId="94478119" sldId="475"/>
            <ac:picMk id="5" creationId="{B9E3EDBA-C57F-4F62-A2A4-4B27DF87ABB4}"/>
          </ac:picMkLst>
        </pc:picChg>
        <pc:picChg chg="add mod ord">
          <ac:chgData name="Jeff Xie" userId="b588c72e-c395-4f6e-8887-501c87873425" providerId="ADAL" clId="{38355638-4D8D-4128-B50B-261BEBD5076A}" dt="2021-08-24T07:58:00.895" v="1914" actId="167"/>
          <ac:picMkLst>
            <pc:docMk/>
            <pc:sldMk cId="94478119" sldId="475"/>
            <ac:picMk id="7" creationId="{43C421FD-31C5-429E-8154-07B0CDE88B23}"/>
          </ac:picMkLst>
        </pc:picChg>
      </pc:sldChg>
      <pc:sldChg chg="addSp delSp modSp add mod">
        <pc:chgData name="Jeff Xie" userId="b588c72e-c395-4f6e-8887-501c87873425" providerId="ADAL" clId="{38355638-4D8D-4128-B50B-261BEBD5076A}" dt="2021-08-24T07:59:34.744" v="1990" actId="20577"/>
        <pc:sldMkLst>
          <pc:docMk/>
          <pc:sldMk cId="3055202732" sldId="476"/>
        </pc:sldMkLst>
        <pc:spChg chg="mod">
          <ac:chgData name="Jeff Xie" userId="b588c72e-c395-4f6e-8887-501c87873425" providerId="ADAL" clId="{38355638-4D8D-4128-B50B-261BEBD5076A}" dt="2021-08-24T07:59:34.744" v="1990" actId="20577"/>
          <ac:spMkLst>
            <pc:docMk/>
            <pc:sldMk cId="3055202732" sldId="476"/>
            <ac:spMk id="3" creationId="{E71D7343-1B9A-480E-912A-96DA58DCB51E}"/>
          </ac:spMkLst>
        </pc:spChg>
        <pc:picChg chg="add mod">
          <ac:chgData name="Jeff Xie" userId="b588c72e-c395-4f6e-8887-501c87873425" providerId="ADAL" clId="{38355638-4D8D-4128-B50B-261BEBD5076A}" dt="2021-08-24T07:59:16.916" v="1926" actId="1076"/>
          <ac:picMkLst>
            <pc:docMk/>
            <pc:sldMk cId="3055202732" sldId="476"/>
            <ac:picMk id="5" creationId="{7660DB65-8F9A-438F-8017-8E6B7F8AED3D}"/>
          </ac:picMkLst>
        </pc:picChg>
        <pc:picChg chg="del">
          <ac:chgData name="Jeff Xie" userId="b588c72e-c395-4f6e-8887-501c87873425" providerId="ADAL" clId="{38355638-4D8D-4128-B50B-261BEBD5076A}" dt="2021-08-24T07:58:52.148" v="1921" actId="478"/>
          <ac:picMkLst>
            <pc:docMk/>
            <pc:sldMk cId="3055202732" sldId="476"/>
            <ac:picMk id="7" creationId="{43C421FD-31C5-429E-8154-07B0CDE88B23}"/>
          </ac:picMkLst>
        </pc:picChg>
      </pc:sldChg>
      <pc:sldChg chg="addSp delSp modSp add mod">
        <pc:chgData name="Jeff Xie" userId="b588c72e-c395-4f6e-8887-501c87873425" providerId="ADAL" clId="{38355638-4D8D-4128-B50B-261BEBD5076A}" dt="2021-08-29T03:26:36.731" v="2948" actId="113"/>
        <pc:sldMkLst>
          <pc:docMk/>
          <pc:sldMk cId="4284054643" sldId="477"/>
        </pc:sldMkLst>
        <pc:spChg chg="mod">
          <ac:chgData name="Jeff Xie" userId="b588c72e-c395-4f6e-8887-501c87873425" providerId="ADAL" clId="{38355638-4D8D-4128-B50B-261BEBD5076A}" dt="2021-08-29T03:26:36.731" v="2948" actId="113"/>
          <ac:spMkLst>
            <pc:docMk/>
            <pc:sldMk cId="4284054643" sldId="477"/>
            <ac:spMk id="3" creationId="{E71D7343-1B9A-480E-912A-96DA58DCB51E}"/>
          </ac:spMkLst>
        </pc:spChg>
        <pc:picChg chg="del mod">
          <ac:chgData name="Jeff Xie" userId="b588c72e-c395-4f6e-8887-501c87873425" providerId="ADAL" clId="{38355638-4D8D-4128-B50B-261BEBD5076A}" dt="2021-08-24T08:01:38.505" v="2020" actId="478"/>
          <ac:picMkLst>
            <pc:docMk/>
            <pc:sldMk cId="4284054643" sldId="477"/>
            <ac:picMk id="5" creationId="{7660DB65-8F9A-438F-8017-8E6B7F8AED3D}"/>
          </ac:picMkLst>
        </pc:picChg>
        <pc:picChg chg="add mod">
          <ac:chgData name="Jeff Xie" userId="b588c72e-c395-4f6e-8887-501c87873425" providerId="ADAL" clId="{38355638-4D8D-4128-B50B-261BEBD5076A}" dt="2021-08-24T08:01:48.023" v="2025" actId="14100"/>
          <ac:picMkLst>
            <pc:docMk/>
            <pc:sldMk cId="4284054643" sldId="477"/>
            <ac:picMk id="1026" creationId="{9B01EA6C-B45B-4EB3-A5E7-EB1D16BD8F73}"/>
          </ac:picMkLst>
        </pc:picChg>
      </pc:sldChg>
      <pc:sldChg chg="add del">
        <pc:chgData name="Jeff Xie" userId="b588c72e-c395-4f6e-8887-501c87873425" providerId="ADAL" clId="{38355638-4D8D-4128-B50B-261BEBD5076A}" dt="2021-08-24T08:04:14.616" v="2426" actId="47"/>
        <pc:sldMkLst>
          <pc:docMk/>
          <pc:sldMk cId="3107267747" sldId="478"/>
        </pc:sldMkLst>
      </pc:sldChg>
      <pc:sldChg chg="modSp add mod ord">
        <pc:chgData name="Jeff Xie" userId="b588c72e-c395-4f6e-8887-501c87873425" providerId="ADAL" clId="{38355638-4D8D-4128-B50B-261BEBD5076A}" dt="2021-08-24T08:07:13.001" v="2931" actId="20577"/>
        <pc:sldMkLst>
          <pc:docMk/>
          <pc:sldMk cId="3706884819" sldId="478"/>
        </pc:sldMkLst>
        <pc:spChg chg="mod">
          <ac:chgData name="Jeff Xie" userId="b588c72e-c395-4f6e-8887-501c87873425" providerId="ADAL" clId="{38355638-4D8D-4128-B50B-261BEBD5076A}" dt="2021-08-24T08:04:38.684" v="2432" actId="1076"/>
          <ac:spMkLst>
            <pc:docMk/>
            <pc:sldMk cId="3706884819" sldId="478"/>
            <ac:spMk id="2" creationId="{E636BAAC-4430-4544-9BEB-ADC8C6564E8D}"/>
          </ac:spMkLst>
        </pc:spChg>
        <pc:spChg chg="mod">
          <ac:chgData name="Jeff Xie" userId="b588c72e-c395-4f6e-8887-501c87873425" providerId="ADAL" clId="{38355638-4D8D-4128-B50B-261BEBD5076A}" dt="2021-08-24T08:07:13.001" v="2931" actId="20577"/>
          <ac:spMkLst>
            <pc:docMk/>
            <pc:sldMk cId="3706884819" sldId="478"/>
            <ac:spMk id="3" creationId="{E71D7343-1B9A-480E-912A-96DA58DCB51E}"/>
          </ac:spMkLst>
        </pc:spChg>
      </pc:sldChg>
      <pc:sldChg chg="modSp add mod">
        <pc:chgData name="Jeff Xie" userId="b588c72e-c395-4f6e-8887-501c87873425" providerId="ADAL" clId="{38355638-4D8D-4128-B50B-261BEBD5076A}" dt="2021-08-29T03:25:33.913" v="2945"/>
        <pc:sldMkLst>
          <pc:docMk/>
          <pc:sldMk cId="349720385" sldId="479"/>
        </pc:sldMkLst>
        <pc:spChg chg="mod">
          <ac:chgData name="Jeff Xie" userId="b588c72e-c395-4f6e-8887-501c87873425" providerId="ADAL" clId="{38355638-4D8D-4128-B50B-261BEBD5076A}" dt="2021-08-29T03:25:33.913" v="2945"/>
          <ac:spMkLst>
            <pc:docMk/>
            <pc:sldMk cId="349720385" sldId="479"/>
            <ac:spMk id="3" creationId="{E71D7343-1B9A-480E-912A-96DA58DCB51E}"/>
          </ac:spMkLst>
        </pc:spChg>
      </pc:sldChg>
      <pc:sldChg chg="add del">
        <pc:chgData name="Jeff Xie" userId="b588c72e-c395-4f6e-8887-501c87873425" providerId="ADAL" clId="{38355638-4D8D-4128-B50B-261BEBD5076A}" dt="2021-08-29T03:26:51.005" v="2950"/>
        <pc:sldMkLst>
          <pc:docMk/>
          <pc:sldMk cId="2262095416" sldId="480"/>
        </pc:sldMkLst>
      </pc:sldChg>
      <pc:sldChg chg="add del">
        <pc:chgData name="Jeff Xie" userId="b588c72e-c395-4f6e-8887-501c87873425" providerId="ADAL" clId="{38355638-4D8D-4128-B50B-261BEBD5076A}" dt="2021-08-29T03:26:51.005" v="2950"/>
        <pc:sldMkLst>
          <pc:docMk/>
          <pc:sldMk cId="3737528759" sldId="481"/>
        </pc:sldMkLst>
      </pc:sldChg>
      <pc:sldChg chg="add del">
        <pc:chgData name="Jeff Xie" userId="b588c72e-c395-4f6e-8887-501c87873425" providerId="ADAL" clId="{38355638-4D8D-4128-B50B-261BEBD5076A}" dt="2021-08-29T03:26:51.005" v="2950"/>
        <pc:sldMkLst>
          <pc:docMk/>
          <pc:sldMk cId="1935673485" sldId="482"/>
        </pc:sldMkLst>
      </pc:sldChg>
      <pc:sldChg chg="add del">
        <pc:chgData name="Jeff Xie" userId="b588c72e-c395-4f6e-8887-501c87873425" providerId="ADAL" clId="{38355638-4D8D-4128-B50B-261BEBD5076A}" dt="2021-08-29T03:26:51.005" v="2950"/>
        <pc:sldMkLst>
          <pc:docMk/>
          <pc:sldMk cId="1841704155" sldId="483"/>
        </pc:sldMkLst>
      </pc:sldChg>
      <pc:sldChg chg="add del">
        <pc:chgData name="Jeff Xie" userId="b588c72e-c395-4f6e-8887-501c87873425" providerId="ADAL" clId="{38355638-4D8D-4128-B50B-261BEBD5076A}" dt="2021-08-29T03:26:51.005" v="2950"/>
        <pc:sldMkLst>
          <pc:docMk/>
          <pc:sldMk cId="3690614179" sldId="484"/>
        </pc:sldMkLst>
      </pc:sldChg>
      <pc:sldChg chg="add del">
        <pc:chgData name="Jeff Xie" userId="b588c72e-c395-4f6e-8887-501c87873425" providerId="ADAL" clId="{38355638-4D8D-4128-B50B-261BEBD5076A}" dt="2021-08-29T03:26:51.005" v="2950"/>
        <pc:sldMkLst>
          <pc:docMk/>
          <pc:sldMk cId="3848549811" sldId="485"/>
        </pc:sldMkLst>
      </pc:sldChg>
      <pc:sldChg chg="add del">
        <pc:chgData name="Jeff Xie" userId="b588c72e-c395-4f6e-8887-501c87873425" providerId="ADAL" clId="{38355638-4D8D-4128-B50B-261BEBD5076A}" dt="2021-08-29T03:26:51.005" v="2950"/>
        <pc:sldMkLst>
          <pc:docMk/>
          <pc:sldMk cId="2053832646" sldId="486"/>
        </pc:sldMkLst>
      </pc:sldChg>
      <pc:sldChg chg="add del">
        <pc:chgData name="Jeff Xie" userId="b588c72e-c395-4f6e-8887-501c87873425" providerId="ADAL" clId="{38355638-4D8D-4128-B50B-261BEBD5076A}" dt="2021-08-29T03:26:51.005" v="2950"/>
        <pc:sldMkLst>
          <pc:docMk/>
          <pc:sldMk cId="1716130560" sldId="487"/>
        </pc:sldMkLst>
      </pc:sldChg>
      <pc:sldChg chg="add del">
        <pc:chgData name="Jeff Xie" userId="b588c72e-c395-4f6e-8887-501c87873425" providerId="ADAL" clId="{38355638-4D8D-4128-B50B-261BEBD5076A}" dt="2021-08-29T03:26:51.005" v="2950"/>
        <pc:sldMkLst>
          <pc:docMk/>
          <pc:sldMk cId="4266673998" sldId="488"/>
        </pc:sldMkLst>
      </pc:sldChg>
      <pc:sldChg chg="add del">
        <pc:chgData name="Jeff Xie" userId="b588c72e-c395-4f6e-8887-501c87873425" providerId="ADAL" clId="{38355638-4D8D-4128-B50B-261BEBD5076A}" dt="2021-08-29T03:26:51.005" v="2950"/>
        <pc:sldMkLst>
          <pc:docMk/>
          <pc:sldMk cId="2240826769" sldId="489"/>
        </pc:sldMkLst>
      </pc:sldChg>
      <pc:sldChg chg="add del">
        <pc:chgData name="Jeff Xie" userId="b588c72e-c395-4f6e-8887-501c87873425" providerId="ADAL" clId="{38355638-4D8D-4128-B50B-261BEBD5076A}" dt="2021-08-29T03:26:51.005" v="2950"/>
        <pc:sldMkLst>
          <pc:docMk/>
          <pc:sldMk cId="3316239316" sldId="490"/>
        </pc:sldMkLst>
      </pc:sldChg>
    </pc:docChg>
  </pc:docChgLst>
  <pc:docChgLst>
    <pc:chgData name="Jeff Xie" userId="b588c72e-c395-4f6e-8887-501c87873425" providerId="ADAL" clId="{F6B0127B-5258-4937-92FE-7215631AE13C}"/>
    <pc:docChg chg="undo redo custSel addSld delSld modSld">
      <pc:chgData name="Jeff Xie" userId="b588c72e-c395-4f6e-8887-501c87873425" providerId="ADAL" clId="{F6B0127B-5258-4937-92FE-7215631AE13C}" dt="2021-08-15T08:48:30.336" v="2294"/>
      <pc:docMkLst>
        <pc:docMk/>
      </pc:docMkLst>
      <pc:sldChg chg="add">
        <pc:chgData name="Jeff Xie" userId="b588c72e-c395-4f6e-8887-501c87873425" providerId="ADAL" clId="{F6B0127B-5258-4937-92FE-7215631AE13C}" dt="2021-08-15T08:47:02.637" v="2293"/>
        <pc:sldMkLst>
          <pc:docMk/>
          <pc:sldMk cId="2070050046" sldId="394"/>
        </pc:sldMkLst>
      </pc:sldChg>
      <pc:sldChg chg="add">
        <pc:chgData name="Jeff Xie" userId="b588c72e-c395-4f6e-8887-501c87873425" providerId="ADAL" clId="{F6B0127B-5258-4937-92FE-7215631AE13C}" dt="2021-08-15T08:48:30.336" v="2294"/>
        <pc:sldMkLst>
          <pc:docMk/>
          <pc:sldMk cId="4137103392" sldId="412"/>
        </pc:sldMkLst>
      </pc:sldChg>
      <pc:sldChg chg="add">
        <pc:chgData name="Jeff Xie" userId="b588c72e-c395-4f6e-8887-501c87873425" providerId="ADAL" clId="{F6B0127B-5258-4937-92FE-7215631AE13C}" dt="2021-08-15T08:48:30.336" v="2294"/>
        <pc:sldMkLst>
          <pc:docMk/>
          <pc:sldMk cId="1336301911" sldId="413"/>
        </pc:sldMkLst>
      </pc:sldChg>
      <pc:sldChg chg="add">
        <pc:chgData name="Jeff Xie" userId="b588c72e-c395-4f6e-8887-501c87873425" providerId="ADAL" clId="{F6B0127B-5258-4937-92FE-7215631AE13C}" dt="2021-08-15T08:48:30.336" v="2294"/>
        <pc:sldMkLst>
          <pc:docMk/>
          <pc:sldMk cId="455948669" sldId="414"/>
        </pc:sldMkLst>
      </pc:sldChg>
      <pc:sldChg chg="add">
        <pc:chgData name="Jeff Xie" userId="b588c72e-c395-4f6e-8887-501c87873425" providerId="ADAL" clId="{F6B0127B-5258-4937-92FE-7215631AE13C}" dt="2021-08-15T08:48:30.336" v="2294"/>
        <pc:sldMkLst>
          <pc:docMk/>
          <pc:sldMk cId="3533057415" sldId="415"/>
        </pc:sldMkLst>
      </pc:sldChg>
      <pc:sldChg chg="add">
        <pc:chgData name="Jeff Xie" userId="b588c72e-c395-4f6e-8887-501c87873425" providerId="ADAL" clId="{F6B0127B-5258-4937-92FE-7215631AE13C}" dt="2021-08-15T08:48:30.336" v="2294"/>
        <pc:sldMkLst>
          <pc:docMk/>
          <pc:sldMk cId="2830716062" sldId="416"/>
        </pc:sldMkLst>
      </pc:sldChg>
      <pc:sldChg chg="add">
        <pc:chgData name="Jeff Xie" userId="b588c72e-c395-4f6e-8887-501c87873425" providerId="ADAL" clId="{F6B0127B-5258-4937-92FE-7215631AE13C}" dt="2021-08-15T08:48:30.336" v="2294"/>
        <pc:sldMkLst>
          <pc:docMk/>
          <pc:sldMk cId="3247029160" sldId="417"/>
        </pc:sldMkLst>
      </pc:sldChg>
      <pc:sldChg chg="add">
        <pc:chgData name="Jeff Xie" userId="b588c72e-c395-4f6e-8887-501c87873425" providerId="ADAL" clId="{F6B0127B-5258-4937-92FE-7215631AE13C}" dt="2021-08-15T08:44:39.940" v="2289"/>
        <pc:sldMkLst>
          <pc:docMk/>
          <pc:sldMk cId="837434645" sldId="418"/>
        </pc:sldMkLst>
      </pc:sldChg>
      <pc:sldChg chg="add">
        <pc:chgData name="Jeff Xie" userId="b588c72e-c395-4f6e-8887-501c87873425" providerId="ADAL" clId="{F6B0127B-5258-4937-92FE-7215631AE13C}" dt="2021-08-15T08:44:39.940" v="2289"/>
        <pc:sldMkLst>
          <pc:docMk/>
          <pc:sldMk cId="601100403" sldId="419"/>
        </pc:sldMkLst>
      </pc:sldChg>
      <pc:sldChg chg="add">
        <pc:chgData name="Jeff Xie" userId="b588c72e-c395-4f6e-8887-501c87873425" providerId="ADAL" clId="{F6B0127B-5258-4937-92FE-7215631AE13C}" dt="2021-08-15T08:44:39.940" v="2289"/>
        <pc:sldMkLst>
          <pc:docMk/>
          <pc:sldMk cId="2723527715" sldId="420"/>
        </pc:sldMkLst>
      </pc:sldChg>
      <pc:sldChg chg="add">
        <pc:chgData name="Jeff Xie" userId="b588c72e-c395-4f6e-8887-501c87873425" providerId="ADAL" clId="{F6B0127B-5258-4937-92FE-7215631AE13C}" dt="2021-08-15T08:45:08.847" v="2290"/>
        <pc:sldMkLst>
          <pc:docMk/>
          <pc:sldMk cId="1745192306" sldId="422"/>
        </pc:sldMkLst>
      </pc:sldChg>
      <pc:sldChg chg="modSp mod">
        <pc:chgData name="Jeff Xie" userId="b588c72e-c395-4f6e-8887-501c87873425" providerId="ADAL" clId="{F6B0127B-5258-4937-92FE-7215631AE13C}" dt="2021-08-15T08:06:58.008" v="371" actId="2711"/>
        <pc:sldMkLst>
          <pc:docMk/>
          <pc:sldMk cId="3300461065" sldId="423"/>
        </pc:sldMkLst>
        <pc:spChg chg="mod">
          <ac:chgData name="Jeff Xie" userId="b588c72e-c395-4f6e-8887-501c87873425" providerId="ADAL" clId="{F6B0127B-5258-4937-92FE-7215631AE13C}" dt="2021-08-15T07:46:06.146" v="15" actId="27636"/>
          <ac:spMkLst>
            <pc:docMk/>
            <pc:sldMk cId="3300461065" sldId="423"/>
            <ac:spMk id="2" creationId="{E636BAAC-4430-4544-9BEB-ADC8C6564E8D}"/>
          </ac:spMkLst>
        </pc:spChg>
        <pc:spChg chg="mod">
          <ac:chgData name="Jeff Xie" userId="b588c72e-c395-4f6e-8887-501c87873425" providerId="ADAL" clId="{F6B0127B-5258-4937-92FE-7215631AE13C}" dt="2021-08-15T08:06:58.008" v="371" actId="2711"/>
          <ac:spMkLst>
            <pc:docMk/>
            <pc:sldMk cId="3300461065" sldId="423"/>
            <ac:spMk id="3" creationId="{E71D7343-1B9A-480E-912A-96DA58DCB51E}"/>
          </ac:spMkLst>
        </pc:spChg>
      </pc:sldChg>
      <pc:sldChg chg="del">
        <pc:chgData name="Jeff Xie" userId="b588c72e-c395-4f6e-8887-501c87873425" providerId="ADAL" clId="{F6B0127B-5258-4937-92FE-7215631AE13C}" dt="2021-08-15T08:04:56.456" v="328" actId="47"/>
        <pc:sldMkLst>
          <pc:docMk/>
          <pc:sldMk cId="2061296396" sldId="424"/>
        </pc:sldMkLst>
      </pc:sldChg>
      <pc:sldChg chg="del">
        <pc:chgData name="Jeff Xie" userId="b588c72e-c395-4f6e-8887-501c87873425" providerId="ADAL" clId="{F6B0127B-5258-4937-92FE-7215631AE13C}" dt="2021-08-15T08:04:56.456" v="328" actId="47"/>
        <pc:sldMkLst>
          <pc:docMk/>
          <pc:sldMk cId="3773097977" sldId="425"/>
        </pc:sldMkLst>
      </pc:sldChg>
      <pc:sldChg chg="del">
        <pc:chgData name="Jeff Xie" userId="b588c72e-c395-4f6e-8887-501c87873425" providerId="ADAL" clId="{F6B0127B-5258-4937-92FE-7215631AE13C}" dt="2021-08-15T08:04:56.456" v="328" actId="47"/>
        <pc:sldMkLst>
          <pc:docMk/>
          <pc:sldMk cId="2722496102" sldId="426"/>
        </pc:sldMkLst>
      </pc:sldChg>
      <pc:sldChg chg="del">
        <pc:chgData name="Jeff Xie" userId="b588c72e-c395-4f6e-8887-501c87873425" providerId="ADAL" clId="{F6B0127B-5258-4937-92FE-7215631AE13C}" dt="2021-08-15T08:04:56.456" v="328" actId="47"/>
        <pc:sldMkLst>
          <pc:docMk/>
          <pc:sldMk cId="795222353" sldId="427"/>
        </pc:sldMkLst>
      </pc:sldChg>
      <pc:sldChg chg="del">
        <pc:chgData name="Jeff Xie" userId="b588c72e-c395-4f6e-8887-501c87873425" providerId="ADAL" clId="{F6B0127B-5258-4937-92FE-7215631AE13C}" dt="2021-08-15T08:04:56.456" v="328" actId="47"/>
        <pc:sldMkLst>
          <pc:docMk/>
          <pc:sldMk cId="39910899" sldId="428"/>
        </pc:sldMkLst>
      </pc:sldChg>
      <pc:sldChg chg="del">
        <pc:chgData name="Jeff Xie" userId="b588c72e-c395-4f6e-8887-501c87873425" providerId="ADAL" clId="{F6B0127B-5258-4937-92FE-7215631AE13C}" dt="2021-08-15T07:45:01.669" v="7" actId="2696"/>
        <pc:sldMkLst>
          <pc:docMk/>
          <pc:sldMk cId="1068548805" sldId="429"/>
        </pc:sldMkLst>
      </pc:sldChg>
      <pc:sldChg chg="modSp mod">
        <pc:chgData name="Jeff Xie" userId="b588c72e-c395-4f6e-8887-501c87873425" providerId="ADAL" clId="{F6B0127B-5258-4937-92FE-7215631AE13C}" dt="2021-08-15T08:28:06.076" v="1776" actId="20577"/>
        <pc:sldMkLst>
          <pc:docMk/>
          <pc:sldMk cId="3080758089" sldId="430"/>
        </pc:sldMkLst>
        <pc:spChg chg="mod">
          <ac:chgData name="Jeff Xie" userId="b588c72e-c395-4f6e-8887-501c87873425" providerId="ADAL" clId="{F6B0127B-5258-4937-92FE-7215631AE13C}" dt="2021-08-15T08:02:22.803" v="283" actId="20577"/>
          <ac:spMkLst>
            <pc:docMk/>
            <pc:sldMk cId="3080758089" sldId="430"/>
            <ac:spMk id="2" creationId="{E636BAAC-4430-4544-9BEB-ADC8C6564E8D}"/>
          </ac:spMkLst>
        </pc:spChg>
        <pc:spChg chg="mod">
          <ac:chgData name="Jeff Xie" userId="b588c72e-c395-4f6e-8887-501c87873425" providerId="ADAL" clId="{F6B0127B-5258-4937-92FE-7215631AE13C}" dt="2021-08-15T08:28:06.076" v="1776" actId="20577"/>
          <ac:spMkLst>
            <pc:docMk/>
            <pc:sldMk cId="3080758089" sldId="430"/>
            <ac:spMk id="3" creationId="{E71D7343-1B9A-480E-912A-96DA58DCB51E}"/>
          </ac:spMkLst>
        </pc:spChg>
      </pc:sldChg>
      <pc:sldChg chg="modSp add mod">
        <pc:chgData name="Jeff Xie" userId="b588c72e-c395-4f6e-8887-501c87873425" providerId="ADAL" clId="{F6B0127B-5258-4937-92FE-7215631AE13C}" dt="2021-08-15T07:58:55.411" v="155" actId="207"/>
        <pc:sldMkLst>
          <pc:docMk/>
          <pc:sldMk cId="2743096003" sldId="431"/>
        </pc:sldMkLst>
        <pc:spChg chg="mod">
          <ac:chgData name="Jeff Xie" userId="b588c72e-c395-4f6e-8887-501c87873425" providerId="ADAL" clId="{F6B0127B-5258-4937-92FE-7215631AE13C}" dt="2021-08-15T07:58:55.411" v="155" actId="207"/>
          <ac:spMkLst>
            <pc:docMk/>
            <pc:sldMk cId="2743096003" sldId="431"/>
            <ac:spMk id="3" creationId="{E71D7343-1B9A-480E-912A-96DA58DCB51E}"/>
          </ac:spMkLst>
        </pc:spChg>
      </pc:sldChg>
      <pc:sldChg chg="addSp delSp modSp add mod">
        <pc:chgData name="Jeff Xie" userId="b588c72e-c395-4f6e-8887-501c87873425" providerId="ADAL" clId="{F6B0127B-5258-4937-92FE-7215631AE13C}" dt="2021-08-15T07:58:27.487" v="149" actId="27636"/>
        <pc:sldMkLst>
          <pc:docMk/>
          <pc:sldMk cId="2858919030" sldId="432"/>
        </pc:sldMkLst>
        <pc:spChg chg="mod">
          <ac:chgData name="Jeff Xie" userId="b588c72e-c395-4f6e-8887-501c87873425" providerId="ADAL" clId="{F6B0127B-5258-4937-92FE-7215631AE13C}" dt="2021-08-15T07:58:27.487" v="149" actId="27636"/>
          <ac:spMkLst>
            <pc:docMk/>
            <pc:sldMk cId="2858919030" sldId="432"/>
            <ac:spMk id="3" creationId="{E71D7343-1B9A-480E-912A-96DA58DCB51E}"/>
          </ac:spMkLst>
        </pc:spChg>
        <pc:spChg chg="add del">
          <ac:chgData name="Jeff Xie" userId="b588c72e-c395-4f6e-8887-501c87873425" providerId="ADAL" clId="{F6B0127B-5258-4937-92FE-7215631AE13C}" dt="2021-08-15T07:58:04.070" v="136"/>
          <ac:spMkLst>
            <pc:docMk/>
            <pc:sldMk cId="2858919030" sldId="432"/>
            <ac:spMk id="4" creationId="{2D824A15-BDE3-45C4-B446-ADCB09C0F68E}"/>
          </ac:spMkLst>
        </pc:spChg>
        <pc:spChg chg="add del">
          <ac:chgData name="Jeff Xie" userId="b588c72e-c395-4f6e-8887-501c87873425" providerId="ADAL" clId="{F6B0127B-5258-4937-92FE-7215631AE13C}" dt="2021-08-15T07:58:07.085" v="138"/>
          <ac:spMkLst>
            <pc:docMk/>
            <pc:sldMk cId="2858919030" sldId="432"/>
            <ac:spMk id="5" creationId="{E7B6E93F-D95C-498A-BF76-56E1A59584A8}"/>
          </ac:spMkLst>
        </pc:spChg>
        <pc:spChg chg="add del">
          <ac:chgData name="Jeff Xie" userId="b588c72e-c395-4f6e-8887-501c87873425" providerId="ADAL" clId="{F6B0127B-5258-4937-92FE-7215631AE13C}" dt="2021-08-15T07:58:11.082" v="140"/>
          <ac:spMkLst>
            <pc:docMk/>
            <pc:sldMk cId="2858919030" sldId="432"/>
            <ac:spMk id="6" creationId="{AD2B1A49-D0D7-496B-A4C3-47F666A3BD8B}"/>
          </ac:spMkLst>
        </pc:spChg>
      </pc:sldChg>
      <pc:sldChg chg="addSp delSp modSp add mod">
        <pc:chgData name="Jeff Xie" userId="b588c72e-c395-4f6e-8887-501c87873425" providerId="ADAL" clId="{F6B0127B-5258-4937-92FE-7215631AE13C}" dt="2021-08-15T07:55:25.746" v="114" actId="1076"/>
        <pc:sldMkLst>
          <pc:docMk/>
          <pc:sldMk cId="241706702" sldId="433"/>
        </pc:sldMkLst>
        <pc:spChg chg="mod">
          <ac:chgData name="Jeff Xie" userId="b588c72e-c395-4f6e-8887-501c87873425" providerId="ADAL" clId="{F6B0127B-5258-4937-92FE-7215631AE13C}" dt="2021-08-15T07:54:54.122" v="98"/>
          <ac:spMkLst>
            <pc:docMk/>
            <pc:sldMk cId="241706702" sldId="433"/>
            <ac:spMk id="2" creationId="{E636BAAC-4430-4544-9BEB-ADC8C6564E8D}"/>
          </ac:spMkLst>
        </pc:spChg>
        <pc:spChg chg="mod">
          <ac:chgData name="Jeff Xie" userId="b588c72e-c395-4f6e-8887-501c87873425" providerId="ADAL" clId="{F6B0127B-5258-4937-92FE-7215631AE13C}" dt="2021-08-15T07:55:20.401" v="111" actId="27636"/>
          <ac:spMkLst>
            <pc:docMk/>
            <pc:sldMk cId="241706702" sldId="433"/>
            <ac:spMk id="3" creationId="{E71D7343-1B9A-480E-912A-96DA58DCB51E}"/>
          </ac:spMkLst>
        </pc:spChg>
        <pc:spChg chg="add del mod">
          <ac:chgData name="Jeff Xie" userId="b588c72e-c395-4f6e-8887-501c87873425" providerId="ADAL" clId="{F6B0127B-5258-4937-92FE-7215631AE13C}" dt="2021-08-15T07:54:19.335" v="89" actId="767"/>
          <ac:spMkLst>
            <pc:docMk/>
            <pc:sldMk cId="241706702" sldId="433"/>
            <ac:spMk id="4" creationId="{6C4474FA-DFC2-4F42-A06D-952575044848}"/>
          </ac:spMkLst>
        </pc:spChg>
        <pc:spChg chg="add mod">
          <ac:chgData name="Jeff Xie" userId="b588c72e-c395-4f6e-8887-501c87873425" providerId="ADAL" clId="{F6B0127B-5258-4937-92FE-7215631AE13C}" dt="2021-08-15T07:55:22.776" v="113" actId="27636"/>
          <ac:spMkLst>
            <pc:docMk/>
            <pc:sldMk cId="241706702" sldId="433"/>
            <ac:spMk id="5" creationId="{ED57A8ED-9ADF-4F07-A338-0723EFF19F77}"/>
          </ac:spMkLst>
        </pc:spChg>
        <pc:spChg chg="add del mod">
          <ac:chgData name="Jeff Xie" userId="b588c72e-c395-4f6e-8887-501c87873425" providerId="ADAL" clId="{F6B0127B-5258-4937-92FE-7215631AE13C}" dt="2021-08-15T07:55:25.746" v="114" actId="1076"/>
          <ac:spMkLst>
            <pc:docMk/>
            <pc:sldMk cId="241706702" sldId="433"/>
            <ac:spMk id="7" creationId="{C9768241-A9B1-4096-95C7-18EDF998821D}"/>
          </ac:spMkLst>
        </pc:spChg>
      </pc:sldChg>
      <pc:sldChg chg="modSp add mod">
        <pc:chgData name="Jeff Xie" userId="b588c72e-c395-4f6e-8887-501c87873425" providerId="ADAL" clId="{F6B0127B-5258-4937-92FE-7215631AE13C}" dt="2021-08-15T08:07:14.934" v="373" actId="27636"/>
        <pc:sldMkLst>
          <pc:docMk/>
          <pc:sldMk cId="1256570142" sldId="434"/>
        </pc:sldMkLst>
        <pc:spChg chg="mod">
          <ac:chgData name="Jeff Xie" userId="b588c72e-c395-4f6e-8887-501c87873425" providerId="ADAL" clId="{F6B0127B-5258-4937-92FE-7215631AE13C}" dt="2021-08-15T08:07:14.934" v="373" actId="27636"/>
          <ac:spMkLst>
            <pc:docMk/>
            <pc:sldMk cId="1256570142" sldId="434"/>
            <ac:spMk id="3" creationId="{E71D7343-1B9A-480E-912A-96DA58DCB51E}"/>
          </ac:spMkLst>
        </pc:spChg>
      </pc:sldChg>
      <pc:sldChg chg="modSp add mod">
        <pc:chgData name="Jeff Xie" userId="b588c72e-c395-4f6e-8887-501c87873425" providerId="ADAL" clId="{F6B0127B-5258-4937-92FE-7215631AE13C}" dt="2021-08-15T08:09:22.423" v="410" actId="207"/>
        <pc:sldMkLst>
          <pc:docMk/>
          <pc:sldMk cId="2885213661" sldId="435"/>
        </pc:sldMkLst>
        <pc:spChg chg="mod">
          <ac:chgData name="Jeff Xie" userId="b588c72e-c395-4f6e-8887-501c87873425" providerId="ADAL" clId="{F6B0127B-5258-4937-92FE-7215631AE13C}" dt="2021-08-15T08:09:22.423" v="410" actId="207"/>
          <ac:spMkLst>
            <pc:docMk/>
            <pc:sldMk cId="2885213661" sldId="435"/>
            <ac:spMk id="3" creationId="{E71D7343-1B9A-480E-912A-96DA58DCB51E}"/>
          </ac:spMkLst>
        </pc:spChg>
      </pc:sldChg>
      <pc:sldChg chg="modSp add mod">
        <pc:chgData name="Jeff Xie" userId="b588c72e-c395-4f6e-8887-501c87873425" providerId="ADAL" clId="{F6B0127B-5258-4937-92FE-7215631AE13C}" dt="2021-08-15T08:12:42.807" v="492" actId="404"/>
        <pc:sldMkLst>
          <pc:docMk/>
          <pc:sldMk cId="1939469048" sldId="436"/>
        </pc:sldMkLst>
        <pc:spChg chg="mod">
          <ac:chgData name="Jeff Xie" userId="b588c72e-c395-4f6e-8887-501c87873425" providerId="ADAL" clId="{F6B0127B-5258-4937-92FE-7215631AE13C}" dt="2021-08-15T08:12:42.807" v="492" actId="404"/>
          <ac:spMkLst>
            <pc:docMk/>
            <pc:sldMk cId="1939469048" sldId="436"/>
            <ac:spMk id="3" creationId="{E71D7343-1B9A-480E-912A-96DA58DCB51E}"/>
          </ac:spMkLst>
        </pc:spChg>
      </pc:sldChg>
      <pc:sldChg chg="modSp add mod">
        <pc:chgData name="Jeff Xie" userId="b588c72e-c395-4f6e-8887-501c87873425" providerId="ADAL" clId="{F6B0127B-5258-4937-92FE-7215631AE13C}" dt="2021-08-15T08:23:27.332" v="1574" actId="404"/>
        <pc:sldMkLst>
          <pc:docMk/>
          <pc:sldMk cId="3434127781" sldId="437"/>
        </pc:sldMkLst>
        <pc:spChg chg="mod">
          <ac:chgData name="Jeff Xie" userId="b588c72e-c395-4f6e-8887-501c87873425" providerId="ADAL" clId="{F6B0127B-5258-4937-92FE-7215631AE13C}" dt="2021-08-15T08:23:27.332" v="1574" actId="404"/>
          <ac:spMkLst>
            <pc:docMk/>
            <pc:sldMk cId="3434127781" sldId="437"/>
            <ac:spMk id="3" creationId="{E71D7343-1B9A-480E-912A-96DA58DCB51E}"/>
          </ac:spMkLst>
        </pc:spChg>
      </pc:sldChg>
      <pc:sldChg chg="addSp delSp modSp add mod setBg addAnim delAnim setClrOvrMap">
        <pc:chgData name="Jeff Xie" userId="b588c72e-c395-4f6e-8887-501c87873425" providerId="ADAL" clId="{F6B0127B-5258-4937-92FE-7215631AE13C}" dt="2021-08-15T08:29:33.387" v="1799" actId="1076"/>
        <pc:sldMkLst>
          <pc:docMk/>
          <pc:sldMk cId="398792104" sldId="438"/>
        </pc:sldMkLst>
        <pc:spChg chg="mod">
          <ac:chgData name="Jeff Xie" userId="b588c72e-c395-4f6e-8887-501c87873425" providerId="ADAL" clId="{F6B0127B-5258-4937-92FE-7215631AE13C}" dt="2021-08-15T08:29:15.118" v="1798" actId="1076"/>
          <ac:spMkLst>
            <pc:docMk/>
            <pc:sldMk cId="398792104" sldId="438"/>
            <ac:spMk id="2" creationId="{E636BAAC-4430-4544-9BEB-ADC8C6564E8D}"/>
          </ac:spMkLst>
        </pc:spChg>
        <pc:spChg chg="del">
          <ac:chgData name="Jeff Xie" userId="b588c72e-c395-4f6e-8887-501c87873425" providerId="ADAL" clId="{F6B0127B-5258-4937-92FE-7215631AE13C}" dt="2021-08-15T08:28:38.696" v="1778" actId="478"/>
          <ac:spMkLst>
            <pc:docMk/>
            <pc:sldMk cId="398792104" sldId="438"/>
            <ac:spMk id="3" creationId="{E71D7343-1B9A-480E-912A-96DA58DCB51E}"/>
          </ac:spMkLst>
        </pc:spChg>
        <pc:spChg chg="add del mod">
          <ac:chgData name="Jeff Xie" userId="b588c72e-c395-4f6e-8887-501c87873425" providerId="ADAL" clId="{F6B0127B-5258-4937-92FE-7215631AE13C}" dt="2021-08-15T08:28:43.273" v="1780" actId="478"/>
          <ac:spMkLst>
            <pc:docMk/>
            <pc:sldMk cId="398792104" sldId="438"/>
            <ac:spMk id="5" creationId="{505B56A6-FDCA-4807-8ABF-ACE659DB421B}"/>
          </ac:spMkLst>
        </pc:spChg>
        <pc:spChg chg="add del">
          <ac:chgData name="Jeff Xie" userId="b588c72e-c395-4f6e-8887-501c87873425" providerId="ADAL" clId="{F6B0127B-5258-4937-92FE-7215631AE13C}" dt="2021-08-15T08:28:59.641" v="1785" actId="26606"/>
          <ac:spMkLst>
            <pc:docMk/>
            <pc:sldMk cId="398792104" sldId="438"/>
            <ac:spMk id="129" creationId="{CD614432-46FD-4B63-8194-64F233F94135}"/>
          </ac:spMkLst>
        </pc:spChg>
        <pc:spChg chg="add del">
          <ac:chgData name="Jeff Xie" userId="b588c72e-c395-4f6e-8887-501c87873425" providerId="ADAL" clId="{F6B0127B-5258-4937-92FE-7215631AE13C}" dt="2021-08-15T08:28:59.641" v="1785" actId="26606"/>
          <ac:spMkLst>
            <pc:docMk/>
            <pc:sldMk cId="398792104" sldId="438"/>
            <ac:spMk id="189" creationId="{7C914900-562F-42A1-9E63-CD117E0CA000}"/>
          </ac:spMkLst>
        </pc:spChg>
        <pc:spChg chg="add del">
          <ac:chgData name="Jeff Xie" userId="b588c72e-c395-4f6e-8887-501c87873425" providerId="ADAL" clId="{F6B0127B-5258-4937-92FE-7215631AE13C}" dt="2021-08-15T08:29:01.064" v="1788" actId="26606"/>
          <ac:spMkLst>
            <pc:docMk/>
            <pc:sldMk cId="398792104" sldId="438"/>
            <ac:spMk id="2054" creationId="{8B3F5CD4-CBC8-4A22-9DCC-0420CA28A09F}"/>
          </ac:spMkLst>
        </pc:spChg>
        <pc:spChg chg="add del">
          <ac:chgData name="Jeff Xie" userId="b588c72e-c395-4f6e-8887-501c87873425" providerId="ADAL" clId="{F6B0127B-5258-4937-92FE-7215631AE13C}" dt="2021-08-15T08:29:02.719" v="1790" actId="26606"/>
          <ac:spMkLst>
            <pc:docMk/>
            <pc:sldMk cId="398792104" sldId="438"/>
            <ac:spMk id="2058" creationId="{34106153-7990-4956-BD26-A04A030064E7}"/>
          </ac:spMkLst>
        </pc:spChg>
        <pc:spChg chg="add del">
          <ac:chgData name="Jeff Xie" userId="b588c72e-c395-4f6e-8887-501c87873425" providerId="ADAL" clId="{F6B0127B-5258-4937-92FE-7215631AE13C}" dt="2021-08-15T08:29:02.719" v="1790" actId="26606"/>
          <ac:spMkLst>
            <pc:docMk/>
            <pc:sldMk cId="398792104" sldId="438"/>
            <ac:spMk id="2061" creationId="{62B94F88-FD5B-4053-B143-DFF55CE44377}"/>
          </ac:spMkLst>
        </pc:spChg>
        <pc:spChg chg="add del">
          <ac:chgData name="Jeff Xie" userId="b588c72e-c395-4f6e-8887-501c87873425" providerId="ADAL" clId="{F6B0127B-5258-4937-92FE-7215631AE13C}" dt="2021-08-15T08:29:04.518" v="1792" actId="26606"/>
          <ac:spMkLst>
            <pc:docMk/>
            <pc:sldMk cId="398792104" sldId="438"/>
            <ac:spMk id="2065" creationId="{CD614432-46FD-4B63-8194-64F233F94135}"/>
          </ac:spMkLst>
        </pc:spChg>
        <pc:spChg chg="add del">
          <ac:chgData name="Jeff Xie" userId="b588c72e-c395-4f6e-8887-501c87873425" providerId="ADAL" clId="{F6B0127B-5258-4937-92FE-7215631AE13C}" dt="2021-08-15T08:29:04.518" v="1792" actId="26606"/>
          <ac:spMkLst>
            <pc:docMk/>
            <pc:sldMk cId="398792104" sldId="438"/>
            <ac:spMk id="2069" creationId="{7C914900-562F-42A1-9E63-CD117E0CA000}"/>
          </ac:spMkLst>
        </pc:spChg>
        <pc:spChg chg="add del">
          <ac:chgData name="Jeff Xie" userId="b588c72e-c395-4f6e-8887-501c87873425" providerId="ADAL" clId="{F6B0127B-5258-4937-92FE-7215631AE13C}" dt="2021-08-15T08:29:07.257" v="1795" actId="26606"/>
          <ac:spMkLst>
            <pc:docMk/>
            <pc:sldMk cId="398792104" sldId="438"/>
            <ac:spMk id="2073" creationId="{8B3F5CD4-CBC8-4A22-9DCC-0420CA28A09F}"/>
          </ac:spMkLst>
        </pc:spChg>
        <pc:spChg chg="add del">
          <ac:chgData name="Jeff Xie" userId="b588c72e-c395-4f6e-8887-501c87873425" providerId="ADAL" clId="{F6B0127B-5258-4937-92FE-7215631AE13C}" dt="2021-08-15T08:29:09.288" v="1797" actId="26606"/>
          <ac:spMkLst>
            <pc:docMk/>
            <pc:sldMk cId="398792104" sldId="438"/>
            <ac:spMk id="2077" creationId="{CD614432-46FD-4B63-8194-64F233F94135}"/>
          </ac:spMkLst>
        </pc:spChg>
        <pc:spChg chg="add del">
          <ac:chgData name="Jeff Xie" userId="b588c72e-c395-4f6e-8887-501c87873425" providerId="ADAL" clId="{F6B0127B-5258-4937-92FE-7215631AE13C}" dt="2021-08-15T08:29:09.288" v="1797" actId="26606"/>
          <ac:spMkLst>
            <pc:docMk/>
            <pc:sldMk cId="398792104" sldId="438"/>
            <ac:spMk id="2081" creationId="{7C914900-562F-42A1-9E63-CD117E0CA000}"/>
          </ac:spMkLst>
        </pc:spChg>
        <pc:grpChg chg="add del">
          <ac:chgData name="Jeff Xie" userId="b588c72e-c395-4f6e-8887-501c87873425" providerId="ADAL" clId="{F6B0127B-5258-4937-92FE-7215631AE13C}" dt="2021-08-15T08:28:59.641" v="1785" actId="26606"/>
          <ac:grpSpMkLst>
            <pc:docMk/>
            <pc:sldMk cId="398792104" sldId="438"/>
            <ac:grpSpMk id="73" creationId="{AB86F577-8905-4B21-8AF3-C1BB3433775D}"/>
          </ac:grpSpMkLst>
        </pc:grpChg>
        <pc:grpChg chg="add del">
          <ac:chgData name="Jeff Xie" userId="b588c72e-c395-4f6e-8887-501c87873425" providerId="ADAL" clId="{F6B0127B-5258-4937-92FE-7215631AE13C}" dt="2021-08-15T08:28:59.641" v="1785" actId="26606"/>
          <ac:grpSpMkLst>
            <pc:docMk/>
            <pc:sldMk cId="398792104" sldId="438"/>
            <ac:grpSpMk id="131" creationId="{57D43E06-E0E9-45FB-9DD8-4513BF040A64}"/>
          </ac:grpSpMkLst>
        </pc:grpChg>
        <pc:grpChg chg="add del">
          <ac:chgData name="Jeff Xie" userId="b588c72e-c395-4f6e-8887-501c87873425" providerId="ADAL" clId="{F6B0127B-5258-4937-92FE-7215631AE13C}" dt="2021-08-15T08:29:02.719" v="1790" actId="26606"/>
          <ac:grpSpMkLst>
            <pc:docMk/>
            <pc:sldMk cId="398792104" sldId="438"/>
            <ac:grpSpMk id="133" creationId="{866FCB64-0A37-46EB-8A9B-EC0C4C000AA4}"/>
          </ac:grpSpMkLst>
        </pc:grpChg>
        <pc:grpChg chg="add del">
          <ac:chgData name="Jeff Xie" userId="b588c72e-c395-4f6e-8887-501c87873425" providerId="ADAL" clId="{F6B0127B-5258-4937-92FE-7215631AE13C}" dt="2021-08-15T08:29:01.064" v="1788" actId="26606"/>
          <ac:grpSpMkLst>
            <pc:docMk/>
            <pc:sldMk cId="398792104" sldId="438"/>
            <ac:grpSpMk id="2053" creationId="{9795E515-5F57-431F-9A0D-3A0419DF7572}"/>
          </ac:grpSpMkLst>
        </pc:grpChg>
        <pc:grpChg chg="add del">
          <ac:chgData name="Jeff Xie" userId="b588c72e-c395-4f6e-8887-501c87873425" providerId="ADAL" clId="{F6B0127B-5258-4937-92FE-7215631AE13C}" dt="2021-08-15T08:29:02.719" v="1790" actId="26606"/>
          <ac:grpSpMkLst>
            <pc:docMk/>
            <pc:sldMk cId="398792104" sldId="438"/>
            <ac:grpSpMk id="2057" creationId="{AB86F577-8905-4B21-8AF3-C1BB3433775D}"/>
          </ac:grpSpMkLst>
        </pc:grpChg>
        <pc:grpChg chg="add del">
          <ac:chgData name="Jeff Xie" userId="b588c72e-c395-4f6e-8887-501c87873425" providerId="ADAL" clId="{F6B0127B-5258-4937-92FE-7215631AE13C}" dt="2021-08-15T08:29:04.518" v="1792" actId="26606"/>
          <ac:grpSpMkLst>
            <pc:docMk/>
            <pc:sldMk cId="398792104" sldId="438"/>
            <ac:grpSpMk id="2064" creationId="{AB86F577-8905-4B21-8AF3-C1BB3433775D}"/>
          </ac:grpSpMkLst>
        </pc:grpChg>
        <pc:grpChg chg="add del">
          <ac:chgData name="Jeff Xie" userId="b588c72e-c395-4f6e-8887-501c87873425" providerId="ADAL" clId="{F6B0127B-5258-4937-92FE-7215631AE13C}" dt="2021-08-15T08:29:04.518" v="1792" actId="26606"/>
          <ac:grpSpMkLst>
            <pc:docMk/>
            <pc:sldMk cId="398792104" sldId="438"/>
            <ac:grpSpMk id="2066" creationId="{57D43E06-E0E9-45FB-9DD8-4513BF040A64}"/>
          </ac:grpSpMkLst>
        </pc:grpChg>
        <pc:grpChg chg="add del">
          <ac:chgData name="Jeff Xie" userId="b588c72e-c395-4f6e-8887-501c87873425" providerId="ADAL" clId="{F6B0127B-5258-4937-92FE-7215631AE13C}" dt="2021-08-15T08:29:07.257" v="1795" actId="26606"/>
          <ac:grpSpMkLst>
            <pc:docMk/>
            <pc:sldMk cId="398792104" sldId="438"/>
            <ac:grpSpMk id="2072" creationId="{9795E515-5F57-431F-9A0D-3A0419DF7572}"/>
          </ac:grpSpMkLst>
        </pc:grpChg>
        <pc:grpChg chg="add del">
          <ac:chgData name="Jeff Xie" userId="b588c72e-c395-4f6e-8887-501c87873425" providerId="ADAL" clId="{F6B0127B-5258-4937-92FE-7215631AE13C}" dt="2021-08-15T08:29:09.288" v="1797" actId="26606"/>
          <ac:grpSpMkLst>
            <pc:docMk/>
            <pc:sldMk cId="398792104" sldId="438"/>
            <ac:grpSpMk id="2076" creationId="{AB86F577-8905-4B21-8AF3-C1BB3433775D}"/>
          </ac:grpSpMkLst>
        </pc:grpChg>
        <pc:grpChg chg="add del">
          <ac:chgData name="Jeff Xie" userId="b588c72e-c395-4f6e-8887-501c87873425" providerId="ADAL" clId="{F6B0127B-5258-4937-92FE-7215631AE13C}" dt="2021-08-15T08:29:09.288" v="1797" actId="26606"/>
          <ac:grpSpMkLst>
            <pc:docMk/>
            <pc:sldMk cId="398792104" sldId="438"/>
            <ac:grpSpMk id="2078" creationId="{57D43E06-E0E9-45FB-9DD8-4513BF040A64}"/>
          </ac:grpSpMkLst>
        </pc:grpChg>
        <pc:picChg chg="add del">
          <ac:chgData name="Jeff Xie" userId="b588c72e-c395-4f6e-8887-501c87873425" providerId="ADAL" clId="{F6B0127B-5258-4937-92FE-7215631AE13C}" dt="2021-08-15T08:28:59.641" v="1785" actId="26606"/>
          <ac:picMkLst>
            <pc:docMk/>
            <pc:sldMk cId="398792104" sldId="438"/>
            <ac:picMk id="71" creationId="{678E285C-BE9E-45B7-A3EE-B9792DAE9917}"/>
          </ac:picMkLst>
        </pc:picChg>
        <pc:picChg chg="add del">
          <ac:chgData name="Jeff Xie" userId="b588c72e-c395-4f6e-8887-501c87873425" providerId="ADAL" clId="{F6B0127B-5258-4937-92FE-7215631AE13C}" dt="2021-08-15T08:28:59.641" v="1785" actId="26606"/>
          <ac:picMkLst>
            <pc:docMk/>
            <pc:sldMk cId="398792104" sldId="438"/>
            <ac:picMk id="187" creationId="{0B0BC616-AF73-491B-AACB-A8C3A548B639}"/>
          </ac:picMkLst>
        </pc:picChg>
        <pc:picChg chg="add mod">
          <ac:chgData name="Jeff Xie" userId="b588c72e-c395-4f6e-8887-501c87873425" providerId="ADAL" clId="{F6B0127B-5258-4937-92FE-7215631AE13C}" dt="2021-08-15T08:29:33.387" v="1799" actId="1076"/>
          <ac:picMkLst>
            <pc:docMk/>
            <pc:sldMk cId="398792104" sldId="438"/>
            <ac:picMk id="2050" creationId="{B397FB66-F388-4E34-B39D-9B21B0DA57DB}"/>
          </ac:picMkLst>
        </pc:picChg>
        <pc:picChg chg="add del">
          <ac:chgData name="Jeff Xie" userId="b588c72e-c395-4f6e-8887-501c87873425" providerId="ADAL" clId="{F6B0127B-5258-4937-92FE-7215631AE13C}" dt="2021-08-15T08:29:01.064" v="1788" actId="26606"/>
          <ac:picMkLst>
            <pc:docMk/>
            <pc:sldMk cId="398792104" sldId="438"/>
            <ac:picMk id="2052" creationId="{50C065C3-0FE3-4452-B765-CB05BBB2A983}"/>
          </ac:picMkLst>
        </pc:picChg>
        <pc:picChg chg="add del">
          <ac:chgData name="Jeff Xie" userId="b588c72e-c395-4f6e-8887-501c87873425" providerId="ADAL" clId="{F6B0127B-5258-4937-92FE-7215631AE13C}" dt="2021-08-15T08:29:02.719" v="1790" actId="26606"/>
          <ac:picMkLst>
            <pc:docMk/>
            <pc:sldMk cId="398792104" sldId="438"/>
            <ac:picMk id="2056" creationId="{678E285C-BE9E-45B7-A3EE-B9792DAE9917}"/>
          </ac:picMkLst>
        </pc:picChg>
        <pc:picChg chg="add del">
          <ac:chgData name="Jeff Xie" userId="b588c72e-c395-4f6e-8887-501c87873425" providerId="ADAL" clId="{F6B0127B-5258-4937-92FE-7215631AE13C}" dt="2021-08-15T08:29:02.719" v="1790" actId="26606"/>
          <ac:picMkLst>
            <pc:docMk/>
            <pc:sldMk cId="398792104" sldId="438"/>
            <ac:picMk id="2059" creationId="{BDEA11A5-20BA-4650-A324-47C0465FF5A4}"/>
          </ac:picMkLst>
        </pc:picChg>
        <pc:picChg chg="add del">
          <ac:chgData name="Jeff Xie" userId="b588c72e-c395-4f6e-8887-501c87873425" providerId="ADAL" clId="{F6B0127B-5258-4937-92FE-7215631AE13C}" dt="2021-08-15T08:29:04.518" v="1792" actId="26606"/>
          <ac:picMkLst>
            <pc:docMk/>
            <pc:sldMk cId="398792104" sldId="438"/>
            <ac:picMk id="2063" creationId="{678E285C-BE9E-45B7-A3EE-B9792DAE9917}"/>
          </ac:picMkLst>
        </pc:picChg>
        <pc:picChg chg="add del">
          <ac:chgData name="Jeff Xie" userId="b588c72e-c395-4f6e-8887-501c87873425" providerId="ADAL" clId="{F6B0127B-5258-4937-92FE-7215631AE13C}" dt="2021-08-15T08:29:04.518" v="1792" actId="26606"/>
          <ac:picMkLst>
            <pc:docMk/>
            <pc:sldMk cId="398792104" sldId="438"/>
            <ac:picMk id="2068" creationId="{0B0BC616-AF73-491B-AACB-A8C3A548B639}"/>
          </ac:picMkLst>
        </pc:picChg>
        <pc:picChg chg="add del">
          <ac:chgData name="Jeff Xie" userId="b588c72e-c395-4f6e-8887-501c87873425" providerId="ADAL" clId="{F6B0127B-5258-4937-92FE-7215631AE13C}" dt="2021-08-15T08:29:07.257" v="1795" actId="26606"/>
          <ac:picMkLst>
            <pc:docMk/>
            <pc:sldMk cId="398792104" sldId="438"/>
            <ac:picMk id="2071" creationId="{50C065C3-0FE3-4452-B765-CB05BBB2A983}"/>
          </ac:picMkLst>
        </pc:picChg>
        <pc:picChg chg="add del">
          <ac:chgData name="Jeff Xie" userId="b588c72e-c395-4f6e-8887-501c87873425" providerId="ADAL" clId="{F6B0127B-5258-4937-92FE-7215631AE13C}" dt="2021-08-15T08:29:09.288" v="1797" actId="26606"/>
          <ac:picMkLst>
            <pc:docMk/>
            <pc:sldMk cId="398792104" sldId="438"/>
            <ac:picMk id="2075" creationId="{678E285C-BE9E-45B7-A3EE-B9792DAE9917}"/>
          </ac:picMkLst>
        </pc:picChg>
        <pc:picChg chg="add del">
          <ac:chgData name="Jeff Xie" userId="b588c72e-c395-4f6e-8887-501c87873425" providerId="ADAL" clId="{F6B0127B-5258-4937-92FE-7215631AE13C}" dt="2021-08-15T08:29:09.288" v="1797" actId="26606"/>
          <ac:picMkLst>
            <pc:docMk/>
            <pc:sldMk cId="398792104" sldId="438"/>
            <ac:picMk id="2080" creationId="{0B0BC616-AF73-491B-AACB-A8C3A548B639}"/>
          </ac:picMkLst>
        </pc:picChg>
      </pc:sldChg>
      <pc:sldChg chg="add del">
        <pc:chgData name="Jeff Xie" userId="b588c72e-c395-4f6e-8887-501c87873425" providerId="ADAL" clId="{F6B0127B-5258-4937-92FE-7215631AE13C}" dt="2021-08-15T08:42:29.041" v="2288" actId="2696"/>
        <pc:sldMkLst>
          <pc:docMk/>
          <pc:sldMk cId="1572791095" sldId="439"/>
        </pc:sldMkLst>
      </pc:sldChg>
      <pc:sldChg chg="add">
        <pc:chgData name="Jeff Xie" userId="b588c72e-c395-4f6e-8887-501c87873425" providerId="ADAL" clId="{F6B0127B-5258-4937-92FE-7215631AE13C}" dt="2021-08-15T08:32:12.258" v="1801" actId="2890"/>
        <pc:sldMkLst>
          <pc:docMk/>
          <pc:sldMk cId="1082646095" sldId="440"/>
        </pc:sldMkLst>
      </pc:sldChg>
      <pc:sldChg chg="modSp add mod">
        <pc:chgData name="Jeff Xie" userId="b588c72e-c395-4f6e-8887-501c87873425" providerId="ADAL" clId="{F6B0127B-5258-4937-92FE-7215631AE13C}" dt="2021-08-15T08:35:59.127" v="1906" actId="20577"/>
        <pc:sldMkLst>
          <pc:docMk/>
          <pc:sldMk cId="2813772632" sldId="466"/>
        </pc:sldMkLst>
        <pc:spChg chg="mod">
          <ac:chgData name="Jeff Xie" userId="b588c72e-c395-4f6e-8887-501c87873425" providerId="ADAL" clId="{F6B0127B-5258-4937-92FE-7215631AE13C}" dt="2021-08-15T08:35:04.133" v="1816"/>
          <ac:spMkLst>
            <pc:docMk/>
            <pc:sldMk cId="2813772632" sldId="466"/>
            <ac:spMk id="2" creationId="{D21D0B22-3024-4BAB-915C-6804075F8A7C}"/>
          </ac:spMkLst>
        </pc:spChg>
        <pc:spChg chg="mod">
          <ac:chgData name="Jeff Xie" userId="b588c72e-c395-4f6e-8887-501c87873425" providerId="ADAL" clId="{F6B0127B-5258-4937-92FE-7215631AE13C}" dt="2021-08-15T08:35:59.127" v="1906" actId="20577"/>
          <ac:spMkLst>
            <pc:docMk/>
            <pc:sldMk cId="2813772632" sldId="466"/>
            <ac:spMk id="3" creationId="{60007F65-4571-408B-973A-6B7842D170AE}"/>
          </ac:spMkLst>
        </pc:spChg>
      </pc:sldChg>
      <pc:sldChg chg="add">
        <pc:chgData name="Jeff Xie" userId="b588c72e-c395-4f6e-8887-501c87873425" providerId="ADAL" clId="{F6B0127B-5258-4937-92FE-7215631AE13C}" dt="2021-08-15T08:34:40.462" v="1802"/>
        <pc:sldMkLst>
          <pc:docMk/>
          <pc:sldMk cId="2664501738" sldId="467"/>
        </pc:sldMkLst>
      </pc:sldChg>
      <pc:sldChg chg="add">
        <pc:chgData name="Jeff Xie" userId="b588c72e-c395-4f6e-8887-501c87873425" providerId="ADAL" clId="{F6B0127B-5258-4937-92FE-7215631AE13C}" dt="2021-08-15T08:34:40.462" v="1802"/>
        <pc:sldMkLst>
          <pc:docMk/>
          <pc:sldMk cId="2018726614" sldId="468"/>
        </pc:sldMkLst>
      </pc:sldChg>
      <pc:sldChg chg="add">
        <pc:chgData name="Jeff Xie" userId="b588c72e-c395-4f6e-8887-501c87873425" providerId="ADAL" clId="{F6B0127B-5258-4937-92FE-7215631AE13C}" dt="2021-08-15T08:34:40.462" v="1802"/>
        <pc:sldMkLst>
          <pc:docMk/>
          <pc:sldMk cId="692513092" sldId="469"/>
        </pc:sldMkLst>
      </pc:sldChg>
      <pc:sldChg chg="modSp add mod">
        <pc:chgData name="Jeff Xie" userId="b588c72e-c395-4f6e-8887-501c87873425" providerId="ADAL" clId="{F6B0127B-5258-4937-92FE-7215631AE13C}" dt="2021-08-15T08:38:56.947" v="2287" actId="5793"/>
        <pc:sldMkLst>
          <pc:docMk/>
          <pc:sldMk cId="881623492" sldId="470"/>
        </pc:sldMkLst>
        <pc:spChg chg="mod">
          <ac:chgData name="Jeff Xie" userId="b588c72e-c395-4f6e-8887-501c87873425" providerId="ADAL" clId="{F6B0127B-5258-4937-92FE-7215631AE13C}" dt="2021-08-15T08:37:21.724" v="1930" actId="20577"/>
          <ac:spMkLst>
            <pc:docMk/>
            <pc:sldMk cId="881623492" sldId="470"/>
            <ac:spMk id="2" creationId="{D21D0B22-3024-4BAB-915C-6804075F8A7C}"/>
          </ac:spMkLst>
        </pc:spChg>
        <pc:spChg chg="mod">
          <ac:chgData name="Jeff Xie" userId="b588c72e-c395-4f6e-8887-501c87873425" providerId="ADAL" clId="{F6B0127B-5258-4937-92FE-7215631AE13C}" dt="2021-08-15T08:38:56.947" v="2287" actId="5793"/>
          <ac:spMkLst>
            <pc:docMk/>
            <pc:sldMk cId="881623492" sldId="470"/>
            <ac:spMk id="3" creationId="{60007F65-4571-408B-973A-6B7842D170AE}"/>
          </ac:spMkLst>
        </pc:spChg>
      </pc:sldChg>
      <pc:sldChg chg="add">
        <pc:chgData name="Jeff Xie" userId="b588c72e-c395-4f6e-8887-501c87873425" providerId="ADAL" clId="{F6B0127B-5258-4937-92FE-7215631AE13C}" dt="2021-08-15T08:45:08.847" v="2290"/>
        <pc:sldMkLst>
          <pc:docMk/>
          <pc:sldMk cId="553846264" sldId="471"/>
        </pc:sldMkLst>
      </pc:sldChg>
      <pc:sldChg chg="add del">
        <pc:chgData name="Jeff Xie" userId="b588c72e-c395-4f6e-8887-501c87873425" providerId="ADAL" clId="{F6B0127B-5258-4937-92FE-7215631AE13C}" dt="2021-08-15T08:46:54.685" v="2292"/>
        <pc:sldMkLst>
          <pc:docMk/>
          <pc:sldMk cId="2001825143" sldId="472"/>
        </pc:sldMkLst>
      </pc:sldChg>
      <pc:sldChg chg="add del">
        <pc:chgData name="Jeff Xie" userId="b588c72e-c395-4f6e-8887-501c87873425" providerId="ADAL" clId="{F6B0127B-5258-4937-92FE-7215631AE13C}" dt="2021-08-15T08:46:54.685" v="2292"/>
        <pc:sldMkLst>
          <pc:docMk/>
          <pc:sldMk cId="3066840108" sldId="473"/>
        </pc:sldMkLst>
      </pc:sldChg>
    </pc:docChg>
  </pc:docChgLst>
  <pc:docChgLst>
    <pc:chgData name="Jeff Xie" userId="b588c72e-c395-4f6e-8887-501c87873425" providerId="ADAL" clId="{23CDF1CB-2182-417C-BB31-BA5B0AA58B10}"/>
    <pc:docChg chg="undo custSel addSld delSld modSld sldOrd">
      <pc:chgData name="Jeff Xie" userId="b588c72e-c395-4f6e-8887-501c87873425" providerId="ADAL" clId="{23CDF1CB-2182-417C-BB31-BA5B0AA58B10}" dt="2021-10-11T05:20:03.595" v="5158" actId="255"/>
      <pc:docMkLst>
        <pc:docMk/>
      </pc:docMkLst>
      <pc:sldChg chg="modSp mod">
        <pc:chgData name="Jeff Xie" userId="b588c72e-c395-4f6e-8887-501c87873425" providerId="ADAL" clId="{23CDF1CB-2182-417C-BB31-BA5B0AA58B10}" dt="2021-10-11T04:39:11.465" v="397" actId="20577"/>
        <pc:sldMkLst>
          <pc:docMk/>
          <pc:sldMk cId="3300461065" sldId="423"/>
        </pc:sldMkLst>
        <pc:spChg chg="mod">
          <ac:chgData name="Jeff Xie" userId="b588c72e-c395-4f6e-8887-501c87873425" providerId="ADAL" clId="{23CDF1CB-2182-417C-BB31-BA5B0AA58B10}" dt="2021-10-11T04:39:11.465" v="397" actId="20577"/>
          <ac:spMkLst>
            <pc:docMk/>
            <pc:sldMk cId="3300461065" sldId="423"/>
            <ac:spMk id="3" creationId="{E71D7343-1B9A-480E-912A-96DA58DCB51E}"/>
          </ac:spMkLst>
        </pc:spChg>
      </pc:sldChg>
      <pc:sldChg chg="modSp del mod">
        <pc:chgData name="Jeff Xie" userId="b588c72e-c395-4f6e-8887-501c87873425" providerId="ADAL" clId="{23CDF1CB-2182-417C-BB31-BA5B0AA58B10}" dt="2021-10-11T04:39:36.588" v="406" actId="2696"/>
        <pc:sldMkLst>
          <pc:docMk/>
          <pc:sldMk cId="3142984063" sldId="472"/>
        </pc:sldMkLst>
        <pc:spChg chg="mod">
          <ac:chgData name="Jeff Xie" userId="b588c72e-c395-4f6e-8887-501c87873425" providerId="ADAL" clId="{23CDF1CB-2182-417C-BB31-BA5B0AA58B10}" dt="2021-10-11T04:37:58.711" v="159" actId="1076"/>
          <ac:spMkLst>
            <pc:docMk/>
            <pc:sldMk cId="3142984063" sldId="472"/>
            <ac:spMk id="3" creationId="{E71D7343-1B9A-480E-912A-96DA58DCB51E}"/>
          </ac:spMkLst>
        </pc:spChg>
      </pc:sldChg>
      <pc:sldChg chg="del">
        <pc:chgData name="Jeff Xie" userId="b588c72e-c395-4f6e-8887-501c87873425" providerId="ADAL" clId="{23CDF1CB-2182-417C-BB31-BA5B0AA58B10}" dt="2021-10-11T04:57:08.752" v="2872" actId="47"/>
        <pc:sldMkLst>
          <pc:docMk/>
          <pc:sldMk cId="696860824" sldId="480"/>
        </pc:sldMkLst>
      </pc:sldChg>
      <pc:sldChg chg="del">
        <pc:chgData name="Jeff Xie" userId="b588c72e-c395-4f6e-8887-501c87873425" providerId="ADAL" clId="{23CDF1CB-2182-417C-BB31-BA5B0AA58B10}" dt="2021-10-11T04:57:08.752" v="2872" actId="47"/>
        <pc:sldMkLst>
          <pc:docMk/>
          <pc:sldMk cId="809184640" sldId="481"/>
        </pc:sldMkLst>
      </pc:sldChg>
      <pc:sldChg chg="del">
        <pc:chgData name="Jeff Xie" userId="b588c72e-c395-4f6e-8887-501c87873425" providerId="ADAL" clId="{23CDF1CB-2182-417C-BB31-BA5B0AA58B10}" dt="2021-10-11T04:57:08.752" v="2872" actId="47"/>
        <pc:sldMkLst>
          <pc:docMk/>
          <pc:sldMk cId="753970149" sldId="482"/>
        </pc:sldMkLst>
      </pc:sldChg>
      <pc:sldChg chg="del">
        <pc:chgData name="Jeff Xie" userId="b588c72e-c395-4f6e-8887-501c87873425" providerId="ADAL" clId="{23CDF1CB-2182-417C-BB31-BA5B0AA58B10}" dt="2021-10-11T04:57:08.752" v="2872" actId="47"/>
        <pc:sldMkLst>
          <pc:docMk/>
          <pc:sldMk cId="1215349183" sldId="483"/>
        </pc:sldMkLst>
      </pc:sldChg>
      <pc:sldChg chg="del">
        <pc:chgData name="Jeff Xie" userId="b588c72e-c395-4f6e-8887-501c87873425" providerId="ADAL" clId="{23CDF1CB-2182-417C-BB31-BA5B0AA58B10}" dt="2021-10-11T04:57:08.752" v="2872" actId="47"/>
        <pc:sldMkLst>
          <pc:docMk/>
          <pc:sldMk cId="2696821304" sldId="484"/>
        </pc:sldMkLst>
      </pc:sldChg>
      <pc:sldChg chg="del">
        <pc:chgData name="Jeff Xie" userId="b588c72e-c395-4f6e-8887-501c87873425" providerId="ADAL" clId="{23CDF1CB-2182-417C-BB31-BA5B0AA58B10}" dt="2021-10-11T04:57:08.752" v="2872" actId="47"/>
        <pc:sldMkLst>
          <pc:docMk/>
          <pc:sldMk cId="4142828521" sldId="485"/>
        </pc:sldMkLst>
      </pc:sldChg>
      <pc:sldChg chg="del">
        <pc:chgData name="Jeff Xie" userId="b588c72e-c395-4f6e-8887-501c87873425" providerId="ADAL" clId="{23CDF1CB-2182-417C-BB31-BA5B0AA58B10}" dt="2021-10-11T04:57:08.752" v="2872" actId="47"/>
        <pc:sldMkLst>
          <pc:docMk/>
          <pc:sldMk cId="3913436888" sldId="488"/>
        </pc:sldMkLst>
      </pc:sldChg>
      <pc:sldChg chg="del">
        <pc:chgData name="Jeff Xie" userId="b588c72e-c395-4f6e-8887-501c87873425" providerId="ADAL" clId="{23CDF1CB-2182-417C-BB31-BA5B0AA58B10}" dt="2021-10-11T04:57:08.752" v="2872" actId="47"/>
        <pc:sldMkLst>
          <pc:docMk/>
          <pc:sldMk cId="930231994" sldId="489"/>
        </pc:sldMkLst>
      </pc:sldChg>
      <pc:sldChg chg="del">
        <pc:chgData name="Jeff Xie" userId="b588c72e-c395-4f6e-8887-501c87873425" providerId="ADAL" clId="{23CDF1CB-2182-417C-BB31-BA5B0AA58B10}" dt="2021-10-11T04:57:08.752" v="2872" actId="47"/>
        <pc:sldMkLst>
          <pc:docMk/>
          <pc:sldMk cId="400467838" sldId="490"/>
        </pc:sldMkLst>
      </pc:sldChg>
      <pc:sldChg chg="del">
        <pc:chgData name="Jeff Xie" userId="b588c72e-c395-4f6e-8887-501c87873425" providerId="ADAL" clId="{23CDF1CB-2182-417C-BB31-BA5B0AA58B10}" dt="2021-10-11T04:57:08.752" v="2872" actId="47"/>
        <pc:sldMkLst>
          <pc:docMk/>
          <pc:sldMk cId="2721010515" sldId="491"/>
        </pc:sldMkLst>
      </pc:sldChg>
      <pc:sldChg chg="del">
        <pc:chgData name="Jeff Xie" userId="b588c72e-c395-4f6e-8887-501c87873425" providerId="ADAL" clId="{23CDF1CB-2182-417C-BB31-BA5B0AA58B10}" dt="2021-10-11T04:57:08.752" v="2872" actId="47"/>
        <pc:sldMkLst>
          <pc:docMk/>
          <pc:sldMk cId="281025163" sldId="492"/>
        </pc:sldMkLst>
      </pc:sldChg>
      <pc:sldChg chg="del">
        <pc:chgData name="Jeff Xie" userId="b588c72e-c395-4f6e-8887-501c87873425" providerId="ADAL" clId="{23CDF1CB-2182-417C-BB31-BA5B0AA58B10}" dt="2021-10-11T04:57:08.752" v="2872" actId="47"/>
        <pc:sldMkLst>
          <pc:docMk/>
          <pc:sldMk cId="1506733819" sldId="493"/>
        </pc:sldMkLst>
      </pc:sldChg>
      <pc:sldChg chg="del">
        <pc:chgData name="Jeff Xie" userId="b588c72e-c395-4f6e-8887-501c87873425" providerId="ADAL" clId="{23CDF1CB-2182-417C-BB31-BA5B0AA58B10}" dt="2021-10-11T04:57:08.752" v="2872" actId="47"/>
        <pc:sldMkLst>
          <pc:docMk/>
          <pc:sldMk cId="1138547903" sldId="494"/>
        </pc:sldMkLst>
      </pc:sldChg>
      <pc:sldChg chg="addSp delSp modSp mod">
        <pc:chgData name="Jeff Xie" userId="b588c72e-c395-4f6e-8887-501c87873425" providerId="ADAL" clId="{23CDF1CB-2182-417C-BB31-BA5B0AA58B10}" dt="2021-10-11T04:51:12.745" v="2323" actId="20577"/>
        <pc:sldMkLst>
          <pc:docMk/>
          <pc:sldMk cId="620308812" sldId="495"/>
        </pc:sldMkLst>
        <pc:spChg chg="mod">
          <ac:chgData name="Jeff Xie" userId="b588c72e-c395-4f6e-8887-501c87873425" providerId="ADAL" clId="{23CDF1CB-2182-417C-BB31-BA5B0AA58B10}" dt="2021-10-11T04:49:20.333" v="1949" actId="20577"/>
          <ac:spMkLst>
            <pc:docMk/>
            <pc:sldMk cId="620308812" sldId="495"/>
            <ac:spMk id="2" creationId="{E636BAAC-4430-4544-9BEB-ADC8C6564E8D}"/>
          </ac:spMkLst>
        </pc:spChg>
        <pc:spChg chg="add mod">
          <ac:chgData name="Jeff Xie" userId="b588c72e-c395-4f6e-8887-501c87873425" providerId="ADAL" clId="{23CDF1CB-2182-417C-BB31-BA5B0AA58B10}" dt="2021-10-11T04:51:12.745" v="2323" actId="20577"/>
          <ac:spMkLst>
            <pc:docMk/>
            <pc:sldMk cId="620308812" sldId="495"/>
            <ac:spMk id="4" creationId="{8E9F4BCC-D63D-44F7-A230-A6A13741CBFA}"/>
          </ac:spMkLst>
        </pc:spChg>
        <pc:spChg chg="del mod">
          <ac:chgData name="Jeff Xie" userId="b588c72e-c395-4f6e-8887-501c87873425" providerId="ADAL" clId="{23CDF1CB-2182-417C-BB31-BA5B0AA58B10}" dt="2021-10-11T04:49:10.130" v="1944" actId="478"/>
          <ac:spMkLst>
            <pc:docMk/>
            <pc:sldMk cId="620308812" sldId="495"/>
            <ac:spMk id="6" creationId="{00000000-0000-0000-0000-000000000000}"/>
          </ac:spMkLst>
        </pc:spChg>
      </pc:sldChg>
      <pc:sldChg chg="del">
        <pc:chgData name="Jeff Xie" userId="b588c72e-c395-4f6e-8887-501c87873425" providerId="ADAL" clId="{23CDF1CB-2182-417C-BB31-BA5B0AA58B10}" dt="2021-10-11T04:57:08.752" v="2872" actId="47"/>
        <pc:sldMkLst>
          <pc:docMk/>
          <pc:sldMk cId="1849531005" sldId="496"/>
        </pc:sldMkLst>
      </pc:sldChg>
      <pc:sldChg chg="modSp add mod">
        <pc:chgData name="Jeff Xie" userId="b588c72e-c395-4f6e-8887-501c87873425" providerId="ADAL" clId="{23CDF1CB-2182-417C-BB31-BA5B0AA58B10}" dt="2021-10-11T04:41:14.400" v="728" actId="1076"/>
        <pc:sldMkLst>
          <pc:docMk/>
          <pc:sldMk cId="403783818" sldId="497"/>
        </pc:sldMkLst>
        <pc:spChg chg="mod">
          <ac:chgData name="Jeff Xie" userId="b588c72e-c395-4f6e-8887-501c87873425" providerId="ADAL" clId="{23CDF1CB-2182-417C-BB31-BA5B0AA58B10}" dt="2021-10-11T04:41:14.400" v="728" actId="1076"/>
          <ac:spMkLst>
            <pc:docMk/>
            <pc:sldMk cId="403783818" sldId="497"/>
            <ac:spMk id="3" creationId="{E71D7343-1B9A-480E-912A-96DA58DCB51E}"/>
          </ac:spMkLst>
        </pc:spChg>
      </pc:sldChg>
      <pc:sldChg chg="modSp add mod ord">
        <pc:chgData name="Jeff Xie" userId="b588c72e-c395-4f6e-8887-501c87873425" providerId="ADAL" clId="{23CDF1CB-2182-417C-BB31-BA5B0AA58B10}" dt="2021-10-11T04:45:35.439" v="1460" actId="20577"/>
        <pc:sldMkLst>
          <pc:docMk/>
          <pc:sldMk cId="2800211510" sldId="498"/>
        </pc:sldMkLst>
        <pc:spChg chg="mod">
          <ac:chgData name="Jeff Xie" userId="b588c72e-c395-4f6e-8887-501c87873425" providerId="ADAL" clId="{23CDF1CB-2182-417C-BB31-BA5B0AA58B10}" dt="2021-10-11T04:45:35.439" v="1460" actId="20577"/>
          <ac:spMkLst>
            <pc:docMk/>
            <pc:sldMk cId="2800211510" sldId="498"/>
            <ac:spMk id="3" creationId="{E71D7343-1B9A-480E-912A-96DA58DCB51E}"/>
          </ac:spMkLst>
        </pc:spChg>
      </pc:sldChg>
      <pc:sldChg chg="modSp add mod">
        <pc:chgData name="Jeff Xie" userId="b588c72e-c395-4f6e-8887-501c87873425" providerId="ADAL" clId="{23CDF1CB-2182-417C-BB31-BA5B0AA58B10}" dt="2021-10-11T04:43:35.385" v="1126" actId="20577"/>
        <pc:sldMkLst>
          <pc:docMk/>
          <pc:sldMk cId="1175288692" sldId="499"/>
        </pc:sldMkLst>
        <pc:spChg chg="mod">
          <ac:chgData name="Jeff Xie" userId="b588c72e-c395-4f6e-8887-501c87873425" providerId="ADAL" clId="{23CDF1CB-2182-417C-BB31-BA5B0AA58B10}" dt="2021-10-11T04:43:35.385" v="1126" actId="20577"/>
          <ac:spMkLst>
            <pc:docMk/>
            <pc:sldMk cId="1175288692" sldId="499"/>
            <ac:spMk id="3" creationId="{E71D7343-1B9A-480E-912A-96DA58DCB51E}"/>
          </ac:spMkLst>
        </pc:spChg>
      </pc:sldChg>
      <pc:sldChg chg="add ord">
        <pc:chgData name="Jeff Xie" userId="b588c72e-c395-4f6e-8887-501c87873425" providerId="ADAL" clId="{23CDF1CB-2182-417C-BB31-BA5B0AA58B10}" dt="2021-10-11T04:43:39.838" v="1129"/>
        <pc:sldMkLst>
          <pc:docMk/>
          <pc:sldMk cId="3134183181" sldId="500"/>
        </pc:sldMkLst>
      </pc:sldChg>
      <pc:sldChg chg="modSp add mod">
        <pc:chgData name="Jeff Xie" userId="b588c72e-c395-4f6e-8887-501c87873425" providerId="ADAL" clId="{23CDF1CB-2182-417C-BB31-BA5B0AA58B10}" dt="2021-10-11T04:48:34.502" v="1928" actId="20577"/>
        <pc:sldMkLst>
          <pc:docMk/>
          <pc:sldMk cId="4249203736" sldId="501"/>
        </pc:sldMkLst>
        <pc:spChg chg="mod">
          <ac:chgData name="Jeff Xie" userId="b588c72e-c395-4f6e-8887-501c87873425" providerId="ADAL" clId="{23CDF1CB-2182-417C-BB31-BA5B0AA58B10}" dt="2021-10-11T04:48:34.502" v="1928" actId="20577"/>
          <ac:spMkLst>
            <pc:docMk/>
            <pc:sldMk cId="4249203736" sldId="501"/>
            <ac:spMk id="3" creationId="{E71D7343-1B9A-480E-912A-96DA58DCB51E}"/>
          </ac:spMkLst>
        </pc:spChg>
      </pc:sldChg>
      <pc:sldChg chg="modSp add mod">
        <pc:chgData name="Jeff Xie" userId="b588c72e-c395-4f6e-8887-501c87873425" providerId="ADAL" clId="{23CDF1CB-2182-417C-BB31-BA5B0AA58B10}" dt="2021-10-11T04:54:32.565" v="2458" actId="20577"/>
        <pc:sldMkLst>
          <pc:docMk/>
          <pc:sldMk cId="2723074231" sldId="502"/>
        </pc:sldMkLst>
        <pc:spChg chg="mod">
          <ac:chgData name="Jeff Xie" userId="b588c72e-c395-4f6e-8887-501c87873425" providerId="ADAL" clId="{23CDF1CB-2182-417C-BB31-BA5B0AA58B10}" dt="2021-10-11T04:54:32.565" v="2458" actId="20577"/>
          <ac:spMkLst>
            <pc:docMk/>
            <pc:sldMk cId="2723074231" sldId="502"/>
            <ac:spMk id="4" creationId="{8E9F4BCC-D63D-44F7-A230-A6A13741CBFA}"/>
          </ac:spMkLst>
        </pc:spChg>
      </pc:sldChg>
      <pc:sldChg chg="modSp add mod">
        <pc:chgData name="Jeff Xie" userId="b588c72e-c395-4f6e-8887-501c87873425" providerId="ADAL" clId="{23CDF1CB-2182-417C-BB31-BA5B0AA58B10}" dt="2021-10-11T04:56:46.882" v="2871" actId="404"/>
        <pc:sldMkLst>
          <pc:docMk/>
          <pc:sldMk cId="1443386669" sldId="503"/>
        </pc:sldMkLst>
        <pc:spChg chg="mod">
          <ac:chgData name="Jeff Xie" userId="b588c72e-c395-4f6e-8887-501c87873425" providerId="ADAL" clId="{23CDF1CB-2182-417C-BB31-BA5B0AA58B10}" dt="2021-10-11T04:56:46.882" v="2871" actId="404"/>
          <ac:spMkLst>
            <pc:docMk/>
            <pc:sldMk cId="1443386669" sldId="503"/>
            <ac:spMk id="4" creationId="{8E9F4BCC-D63D-44F7-A230-A6A13741CBFA}"/>
          </ac:spMkLst>
        </pc:spChg>
      </pc:sldChg>
      <pc:sldChg chg="modSp add mod">
        <pc:chgData name="Jeff Xie" userId="b588c72e-c395-4f6e-8887-501c87873425" providerId="ADAL" clId="{23CDF1CB-2182-417C-BB31-BA5B0AA58B10}" dt="2021-10-11T05:09:34.150" v="3708" actId="20577"/>
        <pc:sldMkLst>
          <pc:docMk/>
          <pc:sldMk cId="1791193390" sldId="504"/>
        </pc:sldMkLst>
        <pc:spChg chg="mod">
          <ac:chgData name="Jeff Xie" userId="b588c72e-c395-4f6e-8887-501c87873425" providerId="ADAL" clId="{23CDF1CB-2182-417C-BB31-BA5B0AA58B10}" dt="2021-10-11T05:06:07.831" v="2930" actId="20577"/>
          <ac:spMkLst>
            <pc:docMk/>
            <pc:sldMk cId="1791193390" sldId="504"/>
            <ac:spMk id="2" creationId="{E636BAAC-4430-4544-9BEB-ADC8C6564E8D}"/>
          </ac:spMkLst>
        </pc:spChg>
        <pc:spChg chg="mod">
          <ac:chgData name="Jeff Xie" userId="b588c72e-c395-4f6e-8887-501c87873425" providerId="ADAL" clId="{23CDF1CB-2182-417C-BB31-BA5B0AA58B10}" dt="2021-10-11T05:09:34.150" v="3708" actId="20577"/>
          <ac:spMkLst>
            <pc:docMk/>
            <pc:sldMk cId="1791193390" sldId="504"/>
            <ac:spMk id="4" creationId="{8E9F4BCC-D63D-44F7-A230-A6A13741CBFA}"/>
          </ac:spMkLst>
        </pc:spChg>
      </pc:sldChg>
      <pc:sldChg chg="modSp add mod">
        <pc:chgData name="Jeff Xie" userId="b588c72e-c395-4f6e-8887-501c87873425" providerId="ADAL" clId="{23CDF1CB-2182-417C-BB31-BA5B0AA58B10}" dt="2021-10-11T05:13:31.991" v="4019" actId="403"/>
        <pc:sldMkLst>
          <pc:docMk/>
          <pc:sldMk cId="539221807" sldId="505"/>
        </pc:sldMkLst>
        <pc:spChg chg="mod">
          <ac:chgData name="Jeff Xie" userId="b588c72e-c395-4f6e-8887-501c87873425" providerId="ADAL" clId="{23CDF1CB-2182-417C-BB31-BA5B0AA58B10}" dt="2021-10-11T05:13:31.991" v="4019" actId="403"/>
          <ac:spMkLst>
            <pc:docMk/>
            <pc:sldMk cId="539221807" sldId="505"/>
            <ac:spMk id="4" creationId="{8E9F4BCC-D63D-44F7-A230-A6A13741CBFA}"/>
          </ac:spMkLst>
        </pc:spChg>
      </pc:sldChg>
      <pc:sldChg chg="modSp add mod">
        <pc:chgData name="Jeff Xie" userId="b588c72e-c395-4f6e-8887-501c87873425" providerId="ADAL" clId="{23CDF1CB-2182-417C-BB31-BA5B0AA58B10}" dt="2021-10-11T05:17:43.339" v="4744" actId="113"/>
        <pc:sldMkLst>
          <pc:docMk/>
          <pc:sldMk cId="957686734" sldId="506"/>
        </pc:sldMkLst>
        <pc:spChg chg="mod">
          <ac:chgData name="Jeff Xie" userId="b588c72e-c395-4f6e-8887-501c87873425" providerId="ADAL" clId="{23CDF1CB-2182-417C-BB31-BA5B0AA58B10}" dt="2021-10-11T05:17:43.339" v="4744" actId="113"/>
          <ac:spMkLst>
            <pc:docMk/>
            <pc:sldMk cId="957686734" sldId="506"/>
            <ac:spMk id="4" creationId="{8E9F4BCC-D63D-44F7-A230-A6A13741CBFA}"/>
          </ac:spMkLst>
        </pc:spChg>
      </pc:sldChg>
      <pc:sldChg chg="modSp add mod">
        <pc:chgData name="Jeff Xie" userId="b588c72e-c395-4f6e-8887-501c87873425" providerId="ADAL" clId="{23CDF1CB-2182-417C-BB31-BA5B0AA58B10}" dt="2021-10-11T05:20:03.595" v="5158" actId="255"/>
        <pc:sldMkLst>
          <pc:docMk/>
          <pc:sldMk cId="546963800" sldId="507"/>
        </pc:sldMkLst>
        <pc:spChg chg="mod">
          <ac:chgData name="Jeff Xie" userId="b588c72e-c395-4f6e-8887-501c87873425" providerId="ADAL" clId="{23CDF1CB-2182-417C-BB31-BA5B0AA58B10}" dt="2021-10-11T05:20:03.595" v="5158" actId="255"/>
          <ac:spMkLst>
            <pc:docMk/>
            <pc:sldMk cId="546963800" sldId="507"/>
            <ac:spMk id="4" creationId="{8E9F4BCC-D63D-44F7-A230-A6A13741CBFA}"/>
          </ac:spMkLst>
        </pc:spChg>
      </pc:sldChg>
    </pc:docChg>
  </pc:docChgLst>
  <pc:docChgLst>
    <pc:chgData name="Jeff Xie" userId="b588c72e-c395-4f6e-8887-501c87873425" providerId="ADAL" clId="{D027C53D-F38D-4508-A1B8-6B24B4868238}"/>
    <pc:docChg chg="undo redo custSel addSld delSld modSld sldOrd">
      <pc:chgData name="Jeff Xie" userId="b588c72e-c395-4f6e-8887-501c87873425" providerId="ADAL" clId="{D027C53D-F38D-4508-A1B8-6B24B4868238}" dt="2021-08-01T10:38:00.886" v="2070" actId="20577"/>
      <pc:docMkLst>
        <pc:docMk/>
      </pc:docMkLst>
      <pc:sldChg chg="modSp mod">
        <pc:chgData name="Jeff Xie" userId="b588c72e-c395-4f6e-8887-501c87873425" providerId="ADAL" clId="{D027C53D-F38D-4508-A1B8-6B24B4868238}" dt="2021-08-01T10:33:20.186" v="1791" actId="20577"/>
        <pc:sldMkLst>
          <pc:docMk/>
          <pc:sldMk cId="270488696" sldId="276"/>
        </pc:sldMkLst>
        <pc:spChg chg="mod">
          <ac:chgData name="Jeff Xie" userId="b588c72e-c395-4f6e-8887-501c87873425" providerId="ADAL" clId="{D027C53D-F38D-4508-A1B8-6B24B4868238}" dt="2021-08-01T10:33:20.186" v="1791" actId="20577"/>
          <ac:spMkLst>
            <pc:docMk/>
            <pc:sldMk cId="270488696" sldId="276"/>
            <ac:spMk id="2" creationId="{00000000-0000-0000-0000-000000000000}"/>
          </ac:spMkLst>
        </pc:spChg>
        <pc:spChg chg="mod">
          <ac:chgData name="Jeff Xie" userId="b588c72e-c395-4f6e-8887-501c87873425" providerId="ADAL" clId="{D027C53D-F38D-4508-A1B8-6B24B4868238}" dt="2021-08-01T10:33:01.667" v="1776" actId="27636"/>
          <ac:spMkLst>
            <pc:docMk/>
            <pc:sldMk cId="270488696" sldId="276"/>
            <ac:spMk id="3" creationId="{00000000-0000-0000-0000-000000000000}"/>
          </ac:spMkLst>
        </pc:spChg>
      </pc:sldChg>
      <pc:sldChg chg="modSp mod delDesignElem">
        <pc:chgData name="Jeff Xie" userId="b588c72e-c395-4f6e-8887-501c87873425" providerId="ADAL" clId="{D027C53D-F38D-4508-A1B8-6B24B4868238}" dt="2021-08-01T10:33:29.481" v="1805" actId="20577"/>
        <pc:sldMkLst>
          <pc:docMk/>
          <pc:sldMk cId="4079940812" sldId="277"/>
        </pc:sldMkLst>
        <pc:spChg chg="mod">
          <ac:chgData name="Jeff Xie" userId="b588c72e-c395-4f6e-8887-501c87873425" providerId="ADAL" clId="{D027C53D-F38D-4508-A1B8-6B24B4868238}" dt="2021-08-01T10:33:29.481" v="1805" actId="20577"/>
          <ac:spMkLst>
            <pc:docMk/>
            <pc:sldMk cId="4079940812" sldId="277"/>
            <ac:spMk id="2" creationId="{00000000-0000-0000-0000-000000000000}"/>
          </ac:spMkLst>
        </pc:spChg>
      </pc:sldChg>
      <pc:sldChg chg="modSp mod">
        <pc:chgData name="Jeff Xie" userId="b588c72e-c395-4f6e-8887-501c87873425" providerId="ADAL" clId="{D027C53D-F38D-4508-A1B8-6B24B4868238}" dt="2021-08-01T10:35:28.144" v="1838" actId="1076"/>
        <pc:sldMkLst>
          <pc:docMk/>
          <pc:sldMk cId="1073680656" sldId="278"/>
        </pc:sldMkLst>
        <pc:spChg chg="mod">
          <ac:chgData name="Jeff Xie" userId="b588c72e-c395-4f6e-8887-501c87873425" providerId="ADAL" clId="{D027C53D-F38D-4508-A1B8-6B24B4868238}" dt="2021-08-01T10:35:28.144" v="1838" actId="1076"/>
          <ac:spMkLst>
            <pc:docMk/>
            <pc:sldMk cId="1073680656" sldId="278"/>
            <ac:spMk id="2" creationId="{00000000-0000-0000-0000-000000000000}"/>
          </ac:spMkLst>
        </pc:spChg>
        <pc:spChg chg="mod">
          <ac:chgData name="Jeff Xie" userId="b588c72e-c395-4f6e-8887-501c87873425" providerId="ADAL" clId="{D027C53D-F38D-4508-A1B8-6B24B4868238}" dt="2021-08-01T10:33:51.994" v="1831" actId="20577"/>
          <ac:spMkLst>
            <pc:docMk/>
            <pc:sldMk cId="1073680656" sldId="278"/>
            <ac:spMk id="3" creationId="{00000000-0000-0000-0000-000000000000}"/>
          </ac:spMkLst>
        </pc:spChg>
      </pc:sldChg>
      <pc:sldChg chg="modSp mod">
        <pc:chgData name="Jeff Xie" userId="b588c72e-c395-4f6e-8887-501c87873425" providerId="ADAL" clId="{D027C53D-F38D-4508-A1B8-6B24B4868238}" dt="2021-08-01T10:32:49.701" v="1766" actId="27636"/>
        <pc:sldMkLst>
          <pc:docMk/>
          <pc:sldMk cId="3992041398" sldId="287"/>
        </pc:sldMkLst>
        <pc:spChg chg="mod">
          <ac:chgData name="Jeff Xie" userId="b588c72e-c395-4f6e-8887-501c87873425" providerId="ADAL" clId="{D027C53D-F38D-4508-A1B8-6B24B4868238}" dt="2021-08-01T10:32:49.701" v="1766" actId="27636"/>
          <ac:spMkLst>
            <pc:docMk/>
            <pc:sldMk cId="3992041398" sldId="287"/>
            <ac:spMk id="3" creationId="{00000000-0000-0000-0000-000000000000}"/>
          </ac:spMkLst>
        </pc:spChg>
      </pc:sldChg>
      <pc:sldChg chg="addSp delSp modSp mod">
        <pc:chgData name="Jeff Xie" userId="b588c72e-c395-4f6e-8887-501c87873425" providerId="ADAL" clId="{D027C53D-F38D-4508-A1B8-6B24B4868238}" dt="2021-08-01T10:35:46.110" v="1860" actId="478"/>
        <pc:sldMkLst>
          <pc:docMk/>
          <pc:sldMk cId="1170737802" sldId="326"/>
        </pc:sldMkLst>
        <pc:spChg chg="add mod">
          <ac:chgData name="Jeff Xie" userId="b588c72e-c395-4f6e-8887-501c87873425" providerId="ADAL" clId="{D027C53D-F38D-4508-A1B8-6B24B4868238}" dt="2021-08-01T10:35:41.798" v="1859" actId="20577"/>
          <ac:spMkLst>
            <pc:docMk/>
            <pc:sldMk cId="1170737802" sldId="326"/>
            <ac:spMk id="4" creationId="{6AD2F9F2-9F00-49BE-864E-636E29634F61}"/>
          </ac:spMkLst>
        </pc:spChg>
        <pc:spChg chg="del">
          <ac:chgData name="Jeff Xie" userId="b588c72e-c395-4f6e-8887-501c87873425" providerId="ADAL" clId="{D027C53D-F38D-4508-A1B8-6B24B4868238}" dt="2021-08-01T10:35:46.110" v="1860" actId="478"/>
          <ac:spMkLst>
            <pc:docMk/>
            <pc:sldMk cId="1170737802" sldId="326"/>
            <ac:spMk id="9" creationId="{E636BAAC-4430-4544-9BEB-ADC8C6564E8D}"/>
          </ac:spMkLst>
        </pc:spChg>
      </pc:sldChg>
      <pc:sldChg chg="addSp delSp modSp mod">
        <pc:chgData name="Jeff Xie" userId="b588c72e-c395-4f6e-8887-501c87873425" providerId="ADAL" clId="{D027C53D-F38D-4508-A1B8-6B24B4868238}" dt="2021-08-01T10:36:10.369" v="1895" actId="1076"/>
        <pc:sldMkLst>
          <pc:docMk/>
          <pc:sldMk cId="2064146404" sldId="327"/>
        </pc:sldMkLst>
        <pc:spChg chg="mod">
          <ac:chgData name="Jeff Xie" userId="b588c72e-c395-4f6e-8887-501c87873425" providerId="ADAL" clId="{D027C53D-F38D-4508-A1B8-6B24B4868238}" dt="2021-08-01T10:36:10.369" v="1895" actId="1076"/>
          <ac:spMkLst>
            <pc:docMk/>
            <pc:sldMk cId="2064146404" sldId="327"/>
            <ac:spMk id="3" creationId="{E71D7343-1B9A-480E-912A-96DA58DCB51E}"/>
          </ac:spMkLst>
        </pc:spChg>
        <pc:spChg chg="add mod">
          <ac:chgData name="Jeff Xie" userId="b588c72e-c395-4f6e-8887-501c87873425" providerId="ADAL" clId="{D027C53D-F38D-4508-A1B8-6B24B4868238}" dt="2021-08-01T10:35:59.950" v="1894" actId="20577"/>
          <ac:spMkLst>
            <pc:docMk/>
            <pc:sldMk cId="2064146404" sldId="327"/>
            <ac:spMk id="4" creationId="{D831656D-448B-452D-9874-9F9C6686DF9B}"/>
          </ac:spMkLst>
        </pc:spChg>
        <pc:spChg chg="del">
          <ac:chgData name="Jeff Xie" userId="b588c72e-c395-4f6e-8887-501c87873425" providerId="ADAL" clId="{D027C53D-F38D-4508-A1B8-6B24B4868238}" dt="2021-08-01T10:35:52.181" v="1862" actId="478"/>
          <ac:spMkLst>
            <pc:docMk/>
            <pc:sldMk cId="2064146404" sldId="327"/>
            <ac:spMk id="9" creationId="{E636BAAC-4430-4544-9BEB-ADC8C6564E8D}"/>
          </ac:spMkLst>
        </pc:spChg>
      </pc:sldChg>
      <pc:sldChg chg="modSp mod">
        <pc:chgData name="Jeff Xie" userId="b588c72e-c395-4f6e-8887-501c87873425" providerId="ADAL" clId="{D027C53D-F38D-4508-A1B8-6B24B4868238}" dt="2021-08-01T10:36:30.590" v="1928" actId="20577"/>
        <pc:sldMkLst>
          <pc:docMk/>
          <pc:sldMk cId="1383167817" sldId="328"/>
        </pc:sldMkLst>
        <pc:spChg chg="mod">
          <ac:chgData name="Jeff Xie" userId="b588c72e-c395-4f6e-8887-501c87873425" providerId="ADAL" clId="{D027C53D-F38D-4508-A1B8-6B24B4868238}" dt="2021-08-01T10:36:30.590" v="1928" actId="20577"/>
          <ac:spMkLst>
            <pc:docMk/>
            <pc:sldMk cId="1383167817" sldId="328"/>
            <ac:spMk id="9" creationId="{E636BAAC-4430-4544-9BEB-ADC8C6564E8D}"/>
          </ac:spMkLst>
        </pc:spChg>
      </pc:sldChg>
      <pc:sldChg chg="modSp mod">
        <pc:chgData name="Jeff Xie" userId="b588c72e-c395-4f6e-8887-501c87873425" providerId="ADAL" clId="{D027C53D-F38D-4508-A1B8-6B24B4868238}" dt="2021-08-01T10:36:49.382" v="1971" actId="1076"/>
        <pc:sldMkLst>
          <pc:docMk/>
          <pc:sldMk cId="1785232495" sldId="329"/>
        </pc:sldMkLst>
        <pc:spChg chg="mod">
          <ac:chgData name="Jeff Xie" userId="b588c72e-c395-4f6e-8887-501c87873425" providerId="ADAL" clId="{D027C53D-F38D-4508-A1B8-6B24B4868238}" dt="2021-08-01T10:35:04.865" v="1833" actId="27636"/>
          <ac:spMkLst>
            <pc:docMk/>
            <pc:sldMk cId="1785232495" sldId="329"/>
            <ac:spMk id="3" creationId="{E71D7343-1B9A-480E-912A-96DA58DCB51E}"/>
          </ac:spMkLst>
        </pc:spChg>
        <pc:spChg chg="mod">
          <ac:chgData name="Jeff Xie" userId="b588c72e-c395-4f6e-8887-501c87873425" providerId="ADAL" clId="{D027C53D-F38D-4508-A1B8-6B24B4868238}" dt="2021-08-01T10:36:49.382" v="1971" actId="1076"/>
          <ac:spMkLst>
            <pc:docMk/>
            <pc:sldMk cId="1785232495" sldId="329"/>
            <ac:spMk id="9" creationId="{E636BAAC-4430-4544-9BEB-ADC8C6564E8D}"/>
          </ac:spMkLst>
        </pc:spChg>
      </pc:sldChg>
      <pc:sldChg chg="addSp delSp modSp mod">
        <pc:chgData name="Jeff Xie" userId="b588c72e-c395-4f6e-8887-501c87873425" providerId="ADAL" clId="{D027C53D-F38D-4508-A1B8-6B24B4868238}" dt="2021-08-01T10:38:00.886" v="2070" actId="20577"/>
        <pc:sldMkLst>
          <pc:docMk/>
          <pc:sldMk cId="3855087911" sldId="330"/>
        </pc:sldMkLst>
        <pc:spChg chg="mod">
          <ac:chgData name="Jeff Xie" userId="b588c72e-c395-4f6e-8887-501c87873425" providerId="ADAL" clId="{D027C53D-F38D-4508-A1B8-6B24B4868238}" dt="2021-08-01T10:35:04.897" v="1835" actId="27636"/>
          <ac:spMkLst>
            <pc:docMk/>
            <pc:sldMk cId="3855087911" sldId="330"/>
            <ac:spMk id="3" creationId="{E71D7343-1B9A-480E-912A-96DA58DCB51E}"/>
          </ac:spMkLst>
        </pc:spChg>
        <pc:spChg chg="add del">
          <ac:chgData name="Jeff Xie" userId="b588c72e-c395-4f6e-8887-501c87873425" providerId="ADAL" clId="{D027C53D-F38D-4508-A1B8-6B24B4868238}" dt="2021-08-01T10:37:42.020" v="2023" actId="22"/>
          <ac:spMkLst>
            <pc:docMk/>
            <pc:sldMk cId="3855087911" sldId="330"/>
            <ac:spMk id="5" creationId="{526964C8-DCC6-47BA-87B1-6E171D644A12}"/>
          </ac:spMkLst>
        </pc:spChg>
        <pc:spChg chg="add mod">
          <ac:chgData name="Jeff Xie" userId="b588c72e-c395-4f6e-8887-501c87873425" providerId="ADAL" clId="{D027C53D-F38D-4508-A1B8-6B24B4868238}" dt="2021-08-01T10:38:00.886" v="2070" actId="20577"/>
          <ac:spMkLst>
            <pc:docMk/>
            <pc:sldMk cId="3855087911" sldId="330"/>
            <ac:spMk id="6" creationId="{89F25561-5D2E-45C6-BE30-85B661590A24}"/>
          </ac:spMkLst>
        </pc:spChg>
        <pc:spChg chg="del">
          <ac:chgData name="Jeff Xie" userId="b588c72e-c395-4f6e-8887-501c87873425" providerId="ADAL" clId="{D027C53D-F38D-4508-A1B8-6B24B4868238}" dt="2021-08-01T10:35:22.393" v="1837" actId="478"/>
          <ac:spMkLst>
            <pc:docMk/>
            <pc:sldMk cId="3855087911" sldId="330"/>
            <ac:spMk id="9" creationId="{E636BAAC-4430-4544-9BEB-ADC8C6564E8D}"/>
          </ac:spMkLst>
        </pc:spChg>
      </pc:sldChg>
      <pc:sldChg chg="modSp mod delDesignElem">
        <pc:chgData name="Jeff Xie" userId="b588c72e-c395-4f6e-8887-501c87873425" providerId="ADAL" clId="{D027C53D-F38D-4508-A1B8-6B24B4868238}" dt="2021-08-01T10:37:22.477" v="2021" actId="20577"/>
        <pc:sldMkLst>
          <pc:docMk/>
          <pc:sldMk cId="2154030291" sldId="331"/>
        </pc:sldMkLst>
        <pc:spChg chg="mod">
          <ac:chgData name="Jeff Xie" userId="b588c72e-c395-4f6e-8887-501c87873425" providerId="ADAL" clId="{D027C53D-F38D-4508-A1B8-6B24B4868238}" dt="2021-08-01T10:35:04.881" v="1834" actId="27636"/>
          <ac:spMkLst>
            <pc:docMk/>
            <pc:sldMk cId="2154030291" sldId="331"/>
            <ac:spMk id="3" creationId="{E71D7343-1B9A-480E-912A-96DA58DCB51E}"/>
          </ac:spMkLst>
        </pc:spChg>
        <pc:spChg chg="mod">
          <ac:chgData name="Jeff Xie" userId="b588c72e-c395-4f6e-8887-501c87873425" providerId="ADAL" clId="{D027C53D-F38D-4508-A1B8-6B24B4868238}" dt="2021-08-01T10:37:22.477" v="2021" actId="20577"/>
          <ac:spMkLst>
            <pc:docMk/>
            <pc:sldMk cId="2154030291" sldId="331"/>
            <ac:spMk id="9" creationId="{E636BAAC-4430-4544-9BEB-ADC8C6564E8D}"/>
          </ac:spMkLst>
        </pc:spChg>
      </pc:sldChg>
      <pc:sldChg chg="del">
        <pc:chgData name="Jeff Xie" userId="b588c72e-c395-4f6e-8887-501c87873425" providerId="ADAL" clId="{D027C53D-F38D-4508-A1B8-6B24B4868238}" dt="2021-08-01T10:09:08.726" v="0" actId="2696"/>
        <pc:sldMkLst>
          <pc:docMk/>
          <pc:sldMk cId="4293573525" sldId="355"/>
        </pc:sldMkLst>
      </pc:sldChg>
      <pc:sldChg chg="modSp mod">
        <pc:chgData name="Jeff Xie" userId="b588c72e-c395-4f6e-8887-501c87873425" providerId="ADAL" clId="{D027C53D-F38D-4508-A1B8-6B24B4868238}" dt="2021-08-01T10:30:56.035" v="1711" actId="20577"/>
        <pc:sldMkLst>
          <pc:docMk/>
          <pc:sldMk cId="2486267647" sldId="356"/>
        </pc:sldMkLst>
        <pc:spChg chg="mod">
          <ac:chgData name="Jeff Xie" userId="b588c72e-c395-4f6e-8887-501c87873425" providerId="ADAL" clId="{D027C53D-F38D-4508-A1B8-6B24B4868238}" dt="2021-08-01T10:09:44.842" v="24" actId="20577"/>
          <ac:spMkLst>
            <pc:docMk/>
            <pc:sldMk cId="2486267647" sldId="356"/>
            <ac:spMk id="2" creationId="{46062F55-782F-4247-9E84-65DECCD98FCB}"/>
          </ac:spMkLst>
        </pc:spChg>
        <pc:spChg chg="mod">
          <ac:chgData name="Jeff Xie" userId="b588c72e-c395-4f6e-8887-501c87873425" providerId="ADAL" clId="{D027C53D-F38D-4508-A1B8-6B24B4868238}" dt="2021-08-01T10:30:56.035" v="1711" actId="20577"/>
          <ac:spMkLst>
            <pc:docMk/>
            <pc:sldMk cId="2486267647" sldId="356"/>
            <ac:spMk id="3" creationId="{C25EC8B7-6D60-4593-BA53-5691579E2716}"/>
          </ac:spMkLst>
        </pc:spChg>
      </pc:sldChg>
      <pc:sldChg chg="modSp mod">
        <pc:chgData name="Jeff Xie" userId="b588c72e-c395-4f6e-8887-501c87873425" providerId="ADAL" clId="{D027C53D-F38D-4508-A1B8-6B24B4868238}" dt="2021-08-01T10:13:43.185" v="128" actId="20577"/>
        <pc:sldMkLst>
          <pc:docMk/>
          <pc:sldMk cId="1923526131" sldId="403"/>
        </pc:sldMkLst>
        <pc:spChg chg="mod">
          <ac:chgData name="Jeff Xie" userId="b588c72e-c395-4f6e-8887-501c87873425" providerId="ADAL" clId="{D027C53D-F38D-4508-A1B8-6B24B4868238}" dt="2021-08-01T10:12:46.950" v="83" actId="20577"/>
          <ac:spMkLst>
            <pc:docMk/>
            <pc:sldMk cId="1923526131" sldId="403"/>
            <ac:spMk id="2" creationId="{864DFDF7-CF6D-43B0-93B6-8606A0A575E5}"/>
          </ac:spMkLst>
        </pc:spChg>
        <pc:spChg chg="mod">
          <ac:chgData name="Jeff Xie" userId="b588c72e-c395-4f6e-8887-501c87873425" providerId="ADAL" clId="{D027C53D-F38D-4508-A1B8-6B24B4868238}" dt="2021-08-01T10:13:43.185" v="128" actId="20577"/>
          <ac:spMkLst>
            <pc:docMk/>
            <pc:sldMk cId="1923526131" sldId="403"/>
            <ac:spMk id="3" creationId="{8F99FD6F-7F60-4D28-BE9A-9577E877C411}"/>
          </ac:spMkLst>
        </pc:spChg>
      </pc:sldChg>
      <pc:sldChg chg="del">
        <pc:chgData name="Jeff Xie" userId="b588c72e-c395-4f6e-8887-501c87873425" providerId="ADAL" clId="{D027C53D-F38D-4508-A1B8-6B24B4868238}" dt="2021-08-01T10:35:14.112" v="1836" actId="47"/>
        <pc:sldMkLst>
          <pc:docMk/>
          <pc:sldMk cId="1811449366" sldId="404"/>
        </pc:sldMkLst>
      </pc:sldChg>
      <pc:sldChg chg="del">
        <pc:chgData name="Jeff Xie" userId="b588c72e-c395-4f6e-8887-501c87873425" providerId="ADAL" clId="{D027C53D-F38D-4508-A1B8-6B24B4868238}" dt="2021-08-01T10:35:14.112" v="1836" actId="47"/>
        <pc:sldMkLst>
          <pc:docMk/>
          <pc:sldMk cId="3422358248" sldId="405"/>
        </pc:sldMkLst>
      </pc:sldChg>
      <pc:sldChg chg="del">
        <pc:chgData name="Jeff Xie" userId="b588c72e-c395-4f6e-8887-501c87873425" providerId="ADAL" clId="{D027C53D-F38D-4508-A1B8-6B24B4868238}" dt="2021-08-01T10:35:14.112" v="1836" actId="47"/>
        <pc:sldMkLst>
          <pc:docMk/>
          <pc:sldMk cId="1031868856" sldId="406"/>
        </pc:sldMkLst>
      </pc:sldChg>
      <pc:sldChg chg="del">
        <pc:chgData name="Jeff Xie" userId="b588c72e-c395-4f6e-8887-501c87873425" providerId="ADAL" clId="{D027C53D-F38D-4508-A1B8-6B24B4868238}" dt="2021-08-01T10:35:14.112" v="1836" actId="47"/>
        <pc:sldMkLst>
          <pc:docMk/>
          <pc:sldMk cId="1726764776" sldId="407"/>
        </pc:sldMkLst>
      </pc:sldChg>
      <pc:sldChg chg="del">
        <pc:chgData name="Jeff Xie" userId="b588c72e-c395-4f6e-8887-501c87873425" providerId="ADAL" clId="{D027C53D-F38D-4508-A1B8-6B24B4868238}" dt="2021-08-01T10:35:14.112" v="1836" actId="47"/>
        <pc:sldMkLst>
          <pc:docMk/>
          <pc:sldMk cId="1177058652" sldId="408"/>
        </pc:sldMkLst>
      </pc:sldChg>
      <pc:sldChg chg="del">
        <pc:chgData name="Jeff Xie" userId="b588c72e-c395-4f6e-8887-501c87873425" providerId="ADAL" clId="{D027C53D-F38D-4508-A1B8-6B24B4868238}" dt="2021-08-01T10:35:14.112" v="1836" actId="47"/>
        <pc:sldMkLst>
          <pc:docMk/>
          <pc:sldMk cId="1721897771" sldId="409"/>
        </pc:sldMkLst>
      </pc:sldChg>
      <pc:sldChg chg="del">
        <pc:chgData name="Jeff Xie" userId="b588c72e-c395-4f6e-8887-501c87873425" providerId="ADAL" clId="{D027C53D-F38D-4508-A1B8-6B24B4868238}" dt="2021-08-01T10:35:14.112" v="1836" actId="47"/>
        <pc:sldMkLst>
          <pc:docMk/>
          <pc:sldMk cId="2656155362" sldId="410"/>
        </pc:sldMkLst>
      </pc:sldChg>
      <pc:sldChg chg="del">
        <pc:chgData name="Jeff Xie" userId="b588c72e-c395-4f6e-8887-501c87873425" providerId="ADAL" clId="{D027C53D-F38D-4508-A1B8-6B24B4868238}" dt="2021-08-01T10:35:14.112" v="1836" actId="47"/>
        <pc:sldMkLst>
          <pc:docMk/>
          <pc:sldMk cId="3867952108" sldId="411"/>
        </pc:sldMkLst>
      </pc:sldChg>
      <pc:sldChg chg="del">
        <pc:chgData name="Jeff Xie" userId="b588c72e-c395-4f6e-8887-501c87873425" providerId="ADAL" clId="{D027C53D-F38D-4508-A1B8-6B24B4868238}" dt="2021-08-01T10:35:14.112" v="1836" actId="47"/>
        <pc:sldMkLst>
          <pc:docMk/>
          <pc:sldMk cId="681495566" sldId="412"/>
        </pc:sldMkLst>
      </pc:sldChg>
      <pc:sldChg chg="del">
        <pc:chgData name="Jeff Xie" userId="b588c72e-c395-4f6e-8887-501c87873425" providerId="ADAL" clId="{D027C53D-F38D-4508-A1B8-6B24B4868238}" dt="2021-08-01T10:35:14.112" v="1836" actId="47"/>
        <pc:sldMkLst>
          <pc:docMk/>
          <pc:sldMk cId="1268958480" sldId="413"/>
        </pc:sldMkLst>
      </pc:sldChg>
      <pc:sldChg chg="modSp del mod">
        <pc:chgData name="Jeff Xie" userId="b588c72e-c395-4f6e-8887-501c87873425" providerId="ADAL" clId="{D027C53D-F38D-4508-A1B8-6B24B4868238}" dt="2021-08-01T10:33:10.480" v="1777" actId="2696"/>
        <pc:sldMkLst>
          <pc:docMk/>
          <pc:sldMk cId="1074049617" sldId="414"/>
        </pc:sldMkLst>
        <pc:spChg chg="mod">
          <ac:chgData name="Jeff Xie" userId="b588c72e-c395-4f6e-8887-501c87873425" providerId="ADAL" clId="{D027C53D-F38D-4508-A1B8-6B24B4868238}" dt="2021-08-01T10:31:18.770" v="1763" actId="20577"/>
          <ac:spMkLst>
            <pc:docMk/>
            <pc:sldMk cId="1074049617" sldId="414"/>
            <ac:spMk id="2" creationId="{864DFDF7-CF6D-43B0-93B6-8606A0A575E5}"/>
          </ac:spMkLst>
        </pc:spChg>
      </pc:sldChg>
      <pc:sldChg chg="modSp mod">
        <pc:chgData name="Jeff Xie" userId="b588c72e-c395-4f6e-8887-501c87873425" providerId="ADAL" clId="{D027C53D-F38D-4508-A1B8-6B24B4868238}" dt="2021-08-01T10:17:19.056" v="253" actId="20577"/>
        <pc:sldMkLst>
          <pc:docMk/>
          <pc:sldMk cId="1945142872" sldId="415"/>
        </pc:sldMkLst>
        <pc:spChg chg="mod">
          <ac:chgData name="Jeff Xie" userId="b588c72e-c395-4f6e-8887-501c87873425" providerId="ADAL" clId="{D027C53D-F38D-4508-A1B8-6B24B4868238}" dt="2021-08-01T10:14:05.277" v="170" actId="20577"/>
          <ac:spMkLst>
            <pc:docMk/>
            <pc:sldMk cId="1945142872" sldId="415"/>
            <ac:spMk id="2" creationId="{D21D0B22-3024-4BAB-915C-6804075F8A7C}"/>
          </ac:spMkLst>
        </pc:spChg>
        <pc:spChg chg="mod">
          <ac:chgData name="Jeff Xie" userId="b588c72e-c395-4f6e-8887-501c87873425" providerId="ADAL" clId="{D027C53D-F38D-4508-A1B8-6B24B4868238}" dt="2021-08-01T10:17:19.056" v="253" actId="20577"/>
          <ac:spMkLst>
            <pc:docMk/>
            <pc:sldMk cId="1945142872" sldId="415"/>
            <ac:spMk id="3" creationId="{60007F65-4571-408B-973A-6B7842D170AE}"/>
          </ac:spMkLst>
        </pc:spChg>
      </pc:sldChg>
      <pc:sldChg chg="del">
        <pc:chgData name="Jeff Xie" userId="b588c72e-c395-4f6e-8887-501c87873425" providerId="ADAL" clId="{D027C53D-F38D-4508-A1B8-6B24B4868238}" dt="2021-08-01T10:30:07.912" v="1660" actId="2696"/>
        <pc:sldMkLst>
          <pc:docMk/>
          <pc:sldMk cId="751291094" sldId="416"/>
        </pc:sldMkLst>
      </pc:sldChg>
      <pc:sldChg chg="del">
        <pc:chgData name="Jeff Xie" userId="b588c72e-c395-4f6e-8887-501c87873425" providerId="ADAL" clId="{D027C53D-F38D-4508-A1B8-6B24B4868238}" dt="2021-08-01T10:35:14.112" v="1836" actId="47"/>
        <pc:sldMkLst>
          <pc:docMk/>
          <pc:sldMk cId="3266140731" sldId="417"/>
        </pc:sldMkLst>
      </pc:sldChg>
      <pc:sldChg chg="addSp modSp add mod">
        <pc:chgData name="Jeff Xie" userId="b588c72e-c395-4f6e-8887-501c87873425" providerId="ADAL" clId="{D027C53D-F38D-4508-A1B8-6B24B4868238}" dt="2021-08-01T10:22:13.189" v="581" actId="12385"/>
        <pc:sldMkLst>
          <pc:docMk/>
          <pc:sldMk cId="2218444640" sldId="418"/>
        </pc:sldMkLst>
        <pc:spChg chg="mod">
          <ac:chgData name="Jeff Xie" userId="b588c72e-c395-4f6e-8887-501c87873425" providerId="ADAL" clId="{D027C53D-F38D-4508-A1B8-6B24B4868238}" dt="2021-08-01T10:21:42.407" v="574" actId="6549"/>
          <ac:spMkLst>
            <pc:docMk/>
            <pc:sldMk cId="2218444640" sldId="418"/>
            <ac:spMk id="3" creationId="{60007F65-4571-408B-973A-6B7842D170AE}"/>
          </ac:spMkLst>
        </pc:spChg>
        <pc:graphicFrameChg chg="add mod modGraphic">
          <ac:chgData name="Jeff Xie" userId="b588c72e-c395-4f6e-8887-501c87873425" providerId="ADAL" clId="{D027C53D-F38D-4508-A1B8-6B24B4868238}" dt="2021-08-01T10:22:13.189" v="581" actId="12385"/>
          <ac:graphicFrameMkLst>
            <pc:docMk/>
            <pc:sldMk cId="2218444640" sldId="418"/>
            <ac:graphicFrameMk id="4" creationId="{BC974D3A-703A-4D59-BCDA-B48CC7ED9194}"/>
          </ac:graphicFrameMkLst>
        </pc:graphicFrameChg>
      </pc:sldChg>
      <pc:sldChg chg="modSp add mod ord">
        <pc:chgData name="Jeff Xie" userId="b588c72e-c395-4f6e-8887-501c87873425" providerId="ADAL" clId="{D027C53D-F38D-4508-A1B8-6B24B4868238}" dt="2021-08-01T10:22:42.532" v="585"/>
        <pc:sldMkLst>
          <pc:docMk/>
          <pc:sldMk cId="1876457694" sldId="419"/>
        </pc:sldMkLst>
        <pc:spChg chg="mod">
          <ac:chgData name="Jeff Xie" userId="b588c72e-c395-4f6e-8887-501c87873425" providerId="ADAL" clId="{D027C53D-F38D-4508-A1B8-6B24B4868238}" dt="2021-08-01T10:22:42.532" v="585"/>
          <ac:spMkLst>
            <pc:docMk/>
            <pc:sldMk cId="1876457694" sldId="419"/>
            <ac:spMk id="3" creationId="{60007F65-4571-408B-973A-6B7842D170AE}"/>
          </ac:spMkLst>
        </pc:spChg>
      </pc:sldChg>
      <pc:sldChg chg="modSp add mod">
        <pc:chgData name="Jeff Xie" userId="b588c72e-c395-4f6e-8887-501c87873425" providerId="ADAL" clId="{D027C53D-F38D-4508-A1B8-6B24B4868238}" dt="2021-08-01T10:25:34.272" v="896" actId="20577"/>
        <pc:sldMkLst>
          <pc:docMk/>
          <pc:sldMk cId="1556550179" sldId="420"/>
        </pc:sldMkLst>
        <pc:spChg chg="mod">
          <ac:chgData name="Jeff Xie" userId="b588c72e-c395-4f6e-8887-501c87873425" providerId="ADAL" clId="{D027C53D-F38D-4508-A1B8-6B24B4868238}" dt="2021-08-01T10:25:34.272" v="896" actId="20577"/>
          <ac:spMkLst>
            <pc:docMk/>
            <pc:sldMk cId="1556550179" sldId="420"/>
            <ac:spMk id="3" creationId="{60007F65-4571-408B-973A-6B7842D170AE}"/>
          </ac:spMkLst>
        </pc:spChg>
      </pc:sldChg>
      <pc:sldChg chg="modSp add mod ord">
        <pc:chgData name="Jeff Xie" userId="b588c72e-c395-4f6e-8887-501c87873425" providerId="ADAL" clId="{D027C53D-F38D-4508-A1B8-6B24B4868238}" dt="2021-08-01T10:27:36.897" v="1158" actId="20577"/>
        <pc:sldMkLst>
          <pc:docMk/>
          <pc:sldMk cId="808046932" sldId="421"/>
        </pc:sldMkLst>
        <pc:spChg chg="mod">
          <ac:chgData name="Jeff Xie" userId="b588c72e-c395-4f6e-8887-501c87873425" providerId="ADAL" clId="{D027C53D-F38D-4508-A1B8-6B24B4868238}" dt="2021-08-01T10:26:08.717" v="957" actId="20577"/>
          <ac:spMkLst>
            <pc:docMk/>
            <pc:sldMk cId="808046932" sldId="421"/>
            <ac:spMk id="3" creationId="{60007F65-4571-408B-973A-6B7842D170AE}"/>
          </ac:spMkLst>
        </pc:spChg>
        <pc:graphicFrameChg chg="modGraphic">
          <ac:chgData name="Jeff Xie" userId="b588c72e-c395-4f6e-8887-501c87873425" providerId="ADAL" clId="{D027C53D-F38D-4508-A1B8-6B24B4868238}" dt="2021-08-01T10:27:36.897" v="1158" actId="20577"/>
          <ac:graphicFrameMkLst>
            <pc:docMk/>
            <pc:sldMk cId="808046932" sldId="421"/>
            <ac:graphicFrameMk id="4" creationId="{BC974D3A-703A-4D59-BCDA-B48CC7ED9194}"/>
          </ac:graphicFrameMkLst>
        </pc:graphicFrameChg>
      </pc:sldChg>
      <pc:sldChg chg="modSp add mod ord">
        <pc:chgData name="Jeff Xie" userId="b588c72e-c395-4f6e-8887-501c87873425" providerId="ADAL" clId="{D027C53D-F38D-4508-A1B8-6B24B4868238}" dt="2021-08-01T10:30:03.053" v="1659" actId="20577"/>
        <pc:sldMkLst>
          <pc:docMk/>
          <pc:sldMk cId="475873073" sldId="422"/>
        </pc:sldMkLst>
        <pc:spChg chg="mod">
          <ac:chgData name="Jeff Xie" userId="b588c72e-c395-4f6e-8887-501c87873425" providerId="ADAL" clId="{D027C53D-F38D-4508-A1B8-6B24B4868238}" dt="2021-08-01T10:30:03.053" v="1659" actId="20577"/>
          <ac:spMkLst>
            <pc:docMk/>
            <pc:sldMk cId="475873073" sldId="422"/>
            <ac:spMk id="3" creationId="{60007F65-4571-408B-973A-6B7842D170AE}"/>
          </ac:spMkLst>
        </pc:spChg>
      </pc:sldChg>
    </pc:docChg>
  </pc:docChgLst>
  <pc:docChgLst>
    <pc:chgData name="Jeff Xie" userId="b588c72e-c395-4f6e-8887-501c87873425" providerId="ADAL" clId="{2B99C0F8-CCFD-40E8-9050-B7925513AF51}"/>
    <pc:docChg chg="modSld sldOrd">
      <pc:chgData name="Jeff Xie" userId="b588c72e-c395-4f6e-8887-501c87873425" providerId="ADAL" clId="{2B99C0F8-CCFD-40E8-9050-B7925513AF51}" dt="2021-05-05T09:10:03.826" v="5" actId="1076"/>
      <pc:docMkLst>
        <pc:docMk/>
      </pc:docMkLst>
      <pc:sldChg chg="addSp delSp modSp ord">
        <pc:chgData name="Jeff Xie" userId="b588c72e-c395-4f6e-8887-501c87873425" providerId="ADAL" clId="{2B99C0F8-CCFD-40E8-9050-B7925513AF51}" dt="2021-05-05T09:10:03.826" v="5" actId="1076"/>
        <pc:sldMkLst>
          <pc:docMk/>
          <pc:sldMk cId="117798167" sldId="393"/>
        </pc:sldMkLst>
        <pc:picChg chg="add mod">
          <ac:chgData name="Jeff Xie" userId="b588c72e-c395-4f6e-8887-501c87873425" providerId="ADAL" clId="{2B99C0F8-CCFD-40E8-9050-B7925513AF51}" dt="2021-05-05T09:10:03.826" v="5" actId="1076"/>
          <ac:picMkLst>
            <pc:docMk/>
            <pc:sldMk cId="117798167" sldId="393"/>
            <ac:picMk id="3" creationId="{DC70D12F-CDC6-4DE5-BC2B-8A3698776383}"/>
          </ac:picMkLst>
        </pc:picChg>
        <pc:picChg chg="del">
          <ac:chgData name="Jeff Xie" userId="b588c72e-c395-4f6e-8887-501c87873425" providerId="ADAL" clId="{2B99C0F8-CCFD-40E8-9050-B7925513AF51}" dt="2021-05-05T09:09:34.129" v="1" actId="478"/>
          <ac:picMkLst>
            <pc:docMk/>
            <pc:sldMk cId="117798167" sldId="393"/>
            <ac:picMk id="1026" creationId="{0A5390A3-4EC7-4776-B48C-74F451C1CF9F}"/>
          </ac:picMkLst>
        </pc:picChg>
      </pc:sldChg>
    </pc:docChg>
  </pc:docChgLst>
  <pc:docChgLst>
    <pc:chgData name="Jeff Xie" userId="b588c72e-c395-4f6e-8887-501c87873425" providerId="ADAL" clId="{7C1A0068-98D7-471A-A8A9-0EEB30A90287}"/>
    <pc:docChg chg="undo redo custSel addSld delSld modSld sldOrd">
      <pc:chgData name="Jeff Xie" userId="b588c72e-c395-4f6e-8887-501c87873425" providerId="ADAL" clId="{7C1A0068-98D7-471A-A8A9-0EEB30A90287}" dt="2021-05-06T06:49:34.090" v="2206" actId="20577"/>
      <pc:docMkLst>
        <pc:docMk/>
      </pc:docMkLst>
      <pc:sldChg chg="del">
        <pc:chgData name="Jeff Xie" userId="b588c72e-c395-4f6e-8887-501c87873425" providerId="ADAL" clId="{7C1A0068-98D7-471A-A8A9-0EEB30A90287}" dt="2021-05-06T06:38:18.997" v="968" actId="2696"/>
        <pc:sldMkLst>
          <pc:docMk/>
          <pc:sldMk cId="4009693222" sldId="259"/>
        </pc:sldMkLst>
      </pc:sldChg>
      <pc:sldChg chg="del">
        <pc:chgData name="Jeff Xie" userId="b588c72e-c395-4f6e-8887-501c87873425" providerId="ADAL" clId="{7C1A0068-98D7-471A-A8A9-0EEB30A90287}" dt="2021-05-06T06:38:18.997" v="968" actId="2696"/>
        <pc:sldMkLst>
          <pc:docMk/>
          <pc:sldMk cId="2463780296" sldId="292"/>
        </pc:sldMkLst>
      </pc:sldChg>
      <pc:sldChg chg="del">
        <pc:chgData name="Jeff Xie" userId="b588c72e-c395-4f6e-8887-501c87873425" providerId="ADAL" clId="{7C1A0068-98D7-471A-A8A9-0EEB30A90287}" dt="2021-05-06T06:38:18.997" v="968" actId="2696"/>
        <pc:sldMkLst>
          <pc:docMk/>
          <pc:sldMk cId="4230335309" sldId="293"/>
        </pc:sldMkLst>
      </pc:sldChg>
      <pc:sldChg chg="del">
        <pc:chgData name="Jeff Xie" userId="b588c72e-c395-4f6e-8887-501c87873425" providerId="ADAL" clId="{7C1A0068-98D7-471A-A8A9-0EEB30A90287}" dt="2021-05-06T06:38:18.997" v="968" actId="2696"/>
        <pc:sldMkLst>
          <pc:docMk/>
          <pc:sldMk cId="4078646577" sldId="300"/>
        </pc:sldMkLst>
      </pc:sldChg>
      <pc:sldChg chg="modSp mod addCm">
        <pc:chgData name="Jeff Xie" userId="b588c72e-c395-4f6e-8887-501c87873425" providerId="ADAL" clId="{7C1A0068-98D7-471A-A8A9-0EEB30A90287}" dt="2021-05-06T06:35:08.198" v="723" actId="20577"/>
        <pc:sldMkLst>
          <pc:docMk/>
          <pc:sldMk cId="1980014042" sldId="309"/>
        </pc:sldMkLst>
        <pc:spChg chg="mod">
          <ac:chgData name="Jeff Xie" userId="b588c72e-c395-4f6e-8887-501c87873425" providerId="ADAL" clId="{7C1A0068-98D7-471A-A8A9-0EEB30A90287}" dt="2021-05-06T06:15:13.121" v="444" actId="20577"/>
          <ac:spMkLst>
            <pc:docMk/>
            <pc:sldMk cId="1980014042" sldId="309"/>
            <ac:spMk id="2" creationId="{46062F55-782F-4247-9E84-65DECCD98FCB}"/>
          </ac:spMkLst>
        </pc:spChg>
        <pc:graphicFrameChg chg="mod">
          <ac:chgData name="Jeff Xie" userId="b588c72e-c395-4f6e-8887-501c87873425" providerId="ADAL" clId="{7C1A0068-98D7-471A-A8A9-0EEB30A90287}" dt="2021-05-06T06:35:08.198" v="723" actId="20577"/>
          <ac:graphicFrameMkLst>
            <pc:docMk/>
            <pc:sldMk cId="1980014042" sldId="309"/>
            <ac:graphicFrameMk id="10" creationId="{6A1DF983-4A2B-45BB-AA35-7F93E465C551}"/>
          </ac:graphicFrameMkLst>
        </pc:graphicFrameChg>
      </pc:sldChg>
      <pc:sldChg chg="del">
        <pc:chgData name="Jeff Xie" userId="b588c72e-c395-4f6e-8887-501c87873425" providerId="ADAL" clId="{7C1A0068-98D7-471A-A8A9-0EEB30A90287}" dt="2021-05-06T06:38:18.997" v="968" actId="2696"/>
        <pc:sldMkLst>
          <pc:docMk/>
          <pc:sldMk cId="2065660573" sldId="310"/>
        </pc:sldMkLst>
      </pc:sldChg>
      <pc:sldChg chg="del">
        <pc:chgData name="Jeff Xie" userId="b588c72e-c395-4f6e-8887-501c87873425" providerId="ADAL" clId="{7C1A0068-98D7-471A-A8A9-0EEB30A90287}" dt="2021-05-06T06:38:18.997" v="968" actId="2696"/>
        <pc:sldMkLst>
          <pc:docMk/>
          <pc:sldMk cId="3500331440" sldId="311"/>
        </pc:sldMkLst>
      </pc:sldChg>
      <pc:sldChg chg="modSp mod">
        <pc:chgData name="Jeff Xie" userId="b588c72e-c395-4f6e-8887-501c87873425" providerId="ADAL" clId="{7C1A0068-98D7-471A-A8A9-0EEB30A90287}" dt="2021-05-06T06:04:12.102" v="222" actId="20577"/>
        <pc:sldMkLst>
          <pc:docMk/>
          <pc:sldMk cId="4293573525" sldId="355"/>
        </pc:sldMkLst>
        <pc:spChg chg="mod">
          <ac:chgData name="Jeff Xie" userId="b588c72e-c395-4f6e-8887-501c87873425" providerId="ADAL" clId="{7C1A0068-98D7-471A-A8A9-0EEB30A90287}" dt="2021-05-06T06:04:12.102" v="222" actId="20577"/>
          <ac:spMkLst>
            <pc:docMk/>
            <pc:sldMk cId="4293573525" sldId="355"/>
            <ac:spMk id="3" creationId="{0FDC8056-C331-4715-8CB2-59D1E65FB67D}"/>
          </ac:spMkLst>
        </pc:spChg>
      </pc:sldChg>
      <pc:sldChg chg="modSp mod">
        <pc:chgData name="Jeff Xie" userId="b588c72e-c395-4f6e-8887-501c87873425" providerId="ADAL" clId="{7C1A0068-98D7-471A-A8A9-0EEB30A90287}" dt="2021-05-06T06:08:12.538" v="393"/>
        <pc:sldMkLst>
          <pc:docMk/>
          <pc:sldMk cId="2486267647" sldId="356"/>
        </pc:sldMkLst>
        <pc:spChg chg="mod">
          <ac:chgData name="Jeff Xie" userId="b588c72e-c395-4f6e-8887-501c87873425" providerId="ADAL" clId="{7C1A0068-98D7-471A-A8A9-0EEB30A90287}" dt="2021-05-06T06:04:06.393" v="221" actId="20577"/>
          <ac:spMkLst>
            <pc:docMk/>
            <pc:sldMk cId="2486267647" sldId="356"/>
            <ac:spMk id="2" creationId="{46062F55-782F-4247-9E84-65DECCD98FCB}"/>
          </ac:spMkLst>
        </pc:spChg>
        <pc:spChg chg="mod">
          <ac:chgData name="Jeff Xie" userId="b588c72e-c395-4f6e-8887-501c87873425" providerId="ADAL" clId="{7C1A0068-98D7-471A-A8A9-0EEB30A90287}" dt="2021-05-06T06:08:12.538" v="393"/>
          <ac:spMkLst>
            <pc:docMk/>
            <pc:sldMk cId="2486267647" sldId="356"/>
            <ac:spMk id="3" creationId="{C25EC8B7-6D60-4593-BA53-5691579E2716}"/>
          </ac:spMkLst>
        </pc:spChg>
      </pc:sldChg>
      <pc:sldChg chg="modSp mod ord">
        <pc:chgData name="Jeff Xie" userId="b588c72e-c395-4f6e-8887-501c87873425" providerId="ADAL" clId="{7C1A0068-98D7-471A-A8A9-0EEB30A90287}" dt="2021-05-06T06:07:06.442" v="347" actId="20577"/>
        <pc:sldMkLst>
          <pc:docMk/>
          <pc:sldMk cId="2475985112" sldId="357"/>
        </pc:sldMkLst>
        <pc:spChg chg="mod">
          <ac:chgData name="Jeff Xie" userId="b588c72e-c395-4f6e-8887-501c87873425" providerId="ADAL" clId="{7C1A0068-98D7-471A-A8A9-0EEB30A90287}" dt="2021-05-06T06:04:42.118" v="276" actId="20577"/>
          <ac:spMkLst>
            <pc:docMk/>
            <pc:sldMk cId="2475985112" sldId="357"/>
            <ac:spMk id="2" creationId="{D21D0B22-3024-4BAB-915C-6804075F8A7C}"/>
          </ac:spMkLst>
        </pc:spChg>
        <pc:spChg chg="mod">
          <ac:chgData name="Jeff Xie" userId="b588c72e-c395-4f6e-8887-501c87873425" providerId="ADAL" clId="{7C1A0068-98D7-471A-A8A9-0EEB30A90287}" dt="2021-05-06T06:07:06.442" v="347" actId="20577"/>
          <ac:spMkLst>
            <pc:docMk/>
            <pc:sldMk cId="2475985112" sldId="357"/>
            <ac:spMk id="3" creationId="{60007F65-4571-408B-973A-6B7842D170AE}"/>
          </ac:spMkLst>
        </pc:spChg>
      </pc:sldChg>
      <pc:sldChg chg="del">
        <pc:chgData name="Jeff Xie" userId="b588c72e-c395-4f6e-8887-501c87873425" providerId="ADAL" clId="{7C1A0068-98D7-471A-A8A9-0EEB30A90287}" dt="2021-05-06T06:03:35.076" v="213" actId="2696"/>
        <pc:sldMkLst>
          <pc:docMk/>
          <pc:sldMk cId="2459539631" sldId="358"/>
        </pc:sldMkLst>
      </pc:sldChg>
      <pc:sldChg chg="del">
        <pc:chgData name="Jeff Xie" userId="b588c72e-c395-4f6e-8887-501c87873425" providerId="ADAL" clId="{7C1A0068-98D7-471A-A8A9-0EEB30A90287}" dt="2021-05-06T06:04:01.601" v="214" actId="47"/>
        <pc:sldMkLst>
          <pc:docMk/>
          <pc:sldMk cId="2246078975" sldId="359"/>
        </pc:sldMkLst>
      </pc:sldChg>
      <pc:sldChg chg="del">
        <pc:chgData name="Jeff Xie" userId="b588c72e-c395-4f6e-8887-501c87873425" providerId="ADAL" clId="{7C1A0068-98D7-471A-A8A9-0EEB30A90287}" dt="2021-05-06T06:04:01.601" v="214" actId="47"/>
        <pc:sldMkLst>
          <pc:docMk/>
          <pc:sldMk cId="2826494465" sldId="360"/>
        </pc:sldMkLst>
      </pc:sldChg>
      <pc:sldChg chg="modSp ord">
        <pc:chgData name="Jeff Xie" userId="b588c72e-c395-4f6e-8887-501c87873425" providerId="ADAL" clId="{7C1A0068-98D7-471A-A8A9-0EEB30A90287}" dt="2021-05-06T06:03:31.170" v="212"/>
        <pc:sldMkLst>
          <pc:docMk/>
          <pc:sldMk cId="1844746156" sldId="361"/>
        </pc:sldMkLst>
        <pc:spChg chg="mod">
          <ac:chgData name="Jeff Xie" userId="b588c72e-c395-4f6e-8887-501c87873425" providerId="ADAL" clId="{7C1A0068-98D7-471A-A8A9-0EEB30A90287}" dt="2021-05-06T06:03:31.170" v="212"/>
          <ac:spMkLst>
            <pc:docMk/>
            <pc:sldMk cId="1844746156" sldId="361"/>
            <ac:spMk id="2" creationId="{D21D0B22-3024-4BAB-915C-6804075F8A7C}"/>
          </ac:spMkLst>
        </pc:spChg>
      </pc:sldChg>
      <pc:sldChg chg="modSp mod ord">
        <pc:chgData name="Jeff Xie" userId="b588c72e-c395-4f6e-8887-501c87873425" providerId="ADAL" clId="{7C1A0068-98D7-471A-A8A9-0EEB30A90287}" dt="2021-05-06T06:42:51.551" v="1452"/>
        <pc:sldMkLst>
          <pc:docMk/>
          <pc:sldMk cId="1652783862" sldId="362"/>
        </pc:sldMkLst>
        <pc:spChg chg="mod">
          <ac:chgData name="Jeff Xie" userId="b588c72e-c395-4f6e-8887-501c87873425" providerId="ADAL" clId="{7C1A0068-98D7-471A-A8A9-0EEB30A90287}" dt="2021-05-06T06:38:42.224" v="993" actId="20577"/>
          <ac:spMkLst>
            <pc:docMk/>
            <pc:sldMk cId="1652783862" sldId="362"/>
            <ac:spMk id="2" creationId="{D21D0B22-3024-4BAB-915C-6804075F8A7C}"/>
          </ac:spMkLst>
        </pc:spChg>
        <pc:spChg chg="mod">
          <ac:chgData name="Jeff Xie" userId="b588c72e-c395-4f6e-8887-501c87873425" providerId="ADAL" clId="{7C1A0068-98D7-471A-A8A9-0EEB30A90287}" dt="2021-05-06T06:42:22.497" v="1450" actId="20577"/>
          <ac:spMkLst>
            <pc:docMk/>
            <pc:sldMk cId="1652783862" sldId="362"/>
            <ac:spMk id="3" creationId="{60007F65-4571-408B-973A-6B7842D170AE}"/>
          </ac:spMkLst>
        </pc:spChg>
      </pc:sldChg>
      <pc:sldChg chg="del">
        <pc:chgData name="Jeff Xie" userId="b588c72e-c395-4f6e-8887-501c87873425" providerId="ADAL" clId="{7C1A0068-98D7-471A-A8A9-0EEB30A90287}" dt="2021-05-06T06:38:18.997" v="968" actId="2696"/>
        <pc:sldMkLst>
          <pc:docMk/>
          <pc:sldMk cId="1422708407" sldId="363"/>
        </pc:sldMkLst>
      </pc:sldChg>
      <pc:sldChg chg="del">
        <pc:chgData name="Jeff Xie" userId="b588c72e-c395-4f6e-8887-501c87873425" providerId="ADAL" clId="{7C1A0068-98D7-471A-A8A9-0EEB30A90287}" dt="2021-05-06T06:38:18.997" v="968" actId="2696"/>
        <pc:sldMkLst>
          <pc:docMk/>
          <pc:sldMk cId="334503363" sldId="364"/>
        </pc:sldMkLst>
      </pc:sldChg>
      <pc:sldChg chg="del">
        <pc:chgData name="Jeff Xie" userId="b588c72e-c395-4f6e-8887-501c87873425" providerId="ADAL" clId="{7C1A0068-98D7-471A-A8A9-0EEB30A90287}" dt="2021-05-06T06:38:18.997" v="968" actId="2696"/>
        <pc:sldMkLst>
          <pc:docMk/>
          <pc:sldMk cId="2018204143" sldId="365"/>
        </pc:sldMkLst>
      </pc:sldChg>
      <pc:sldChg chg="del">
        <pc:chgData name="Jeff Xie" userId="b588c72e-c395-4f6e-8887-501c87873425" providerId="ADAL" clId="{7C1A0068-98D7-471A-A8A9-0EEB30A90287}" dt="2021-05-06T06:38:18.997" v="968" actId="2696"/>
        <pc:sldMkLst>
          <pc:docMk/>
          <pc:sldMk cId="3578950318" sldId="366"/>
        </pc:sldMkLst>
      </pc:sldChg>
      <pc:sldChg chg="del">
        <pc:chgData name="Jeff Xie" userId="b588c72e-c395-4f6e-8887-501c87873425" providerId="ADAL" clId="{7C1A0068-98D7-471A-A8A9-0EEB30A90287}" dt="2021-05-06T06:38:18.997" v="968" actId="2696"/>
        <pc:sldMkLst>
          <pc:docMk/>
          <pc:sldMk cId="1133582708" sldId="367"/>
        </pc:sldMkLst>
      </pc:sldChg>
      <pc:sldChg chg="del">
        <pc:chgData name="Jeff Xie" userId="b588c72e-c395-4f6e-8887-501c87873425" providerId="ADAL" clId="{7C1A0068-98D7-471A-A8A9-0EEB30A90287}" dt="2021-05-06T06:38:18.997" v="968" actId="2696"/>
        <pc:sldMkLst>
          <pc:docMk/>
          <pc:sldMk cId="309506154" sldId="368"/>
        </pc:sldMkLst>
      </pc:sldChg>
      <pc:sldChg chg="del">
        <pc:chgData name="Jeff Xie" userId="b588c72e-c395-4f6e-8887-501c87873425" providerId="ADAL" clId="{7C1A0068-98D7-471A-A8A9-0EEB30A90287}" dt="2021-05-06T06:38:18.997" v="968" actId="2696"/>
        <pc:sldMkLst>
          <pc:docMk/>
          <pc:sldMk cId="3017052521" sldId="369"/>
        </pc:sldMkLst>
      </pc:sldChg>
      <pc:sldChg chg="del">
        <pc:chgData name="Jeff Xie" userId="b588c72e-c395-4f6e-8887-501c87873425" providerId="ADAL" clId="{7C1A0068-98D7-471A-A8A9-0EEB30A90287}" dt="2021-05-06T06:38:18.997" v="968" actId="2696"/>
        <pc:sldMkLst>
          <pc:docMk/>
          <pc:sldMk cId="1204316545" sldId="370"/>
        </pc:sldMkLst>
      </pc:sldChg>
      <pc:sldChg chg="del">
        <pc:chgData name="Jeff Xie" userId="b588c72e-c395-4f6e-8887-501c87873425" providerId="ADAL" clId="{7C1A0068-98D7-471A-A8A9-0EEB30A90287}" dt="2021-05-06T06:38:18.997" v="968" actId="2696"/>
        <pc:sldMkLst>
          <pc:docMk/>
          <pc:sldMk cId="2531382871" sldId="371"/>
        </pc:sldMkLst>
      </pc:sldChg>
      <pc:sldChg chg="del">
        <pc:chgData name="Jeff Xie" userId="b588c72e-c395-4f6e-8887-501c87873425" providerId="ADAL" clId="{7C1A0068-98D7-471A-A8A9-0EEB30A90287}" dt="2021-05-06T06:38:18.997" v="968" actId="2696"/>
        <pc:sldMkLst>
          <pc:docMk/>
          <pc:sldMk cId="1700621913" sldId="372"/>
        </pc:sldMkLst>
      </pc:sldChg>
      <pc:sldChg chg="del">
        <pc:chgData name="Jeff Xie" userId="b588c72e-c395-4f6e-8887-501c87873425" providerId="ADAL" clId="{7C1A0068-98D7-471A-A8A9-0EEB30A90287}" dt="2021-05-06T06:38:18.997" v="968" actId="2696"/>
        <pc:sldMkLst>
          <pc:docMk/>
          <pc:sldMk cId="2217497639" sldId="373"/>
        </pc:sldMkLst>
      </pc:sldChg>
      <pc:sldChg chg="del">
        <pc:chgData name="Jeff Xie" userId="b588c72e-c395-4f6e-8887-501c87873425" providerId="ADAL" clId="{7C1A0068-98D7-471A-A8A9-0EEB30A90287}" dt="2021-05-06T06:38:18.997" v="968" actId="2696"/>
        <pc:sldMkLst>
          <pc:docMk/>
          <pc:sldMk cId="3417589116" sldId="374"/>
        </pc:sldMkLst>
      </pc:sldChg>
      <pc:sldChg chg="del">
        <pc:chgData name="Jeff Xie" userId="b588c72e-c395-4f6e-8887-501c87873425" providerId="ADAL" clId="{7C1A0068-98D7-471A-A8A9-0EEB30A90287}" dt="2021-05-06T06:38:18.997" v="968" actId="2696"/>
        <pc:sldMkLst>
          <pc:docMk/>
          <pc:sldMk cId="3359198164" sldId="375"/>
        </pc:sldMkLst>
      </pc:sldChg>
      <pc:sldChg chg="del">
        <pc:chgData name="Jeff Xie" userId="b588c72e-c395-4f6e-8887-501c87873425" providerId="ADAL" clId="{7C1A0068-98D7-471A-A8A9-0EEB30A90287}" dt="2021-05-06T06:38:18.997" v="968" actId="2696"/>
        <pc:sldMkLst>
          <pc:docMk/>
          <pc:sldMk cId="1321413109" sldId="376"/>
        </pc:sldMkLst>
      </pc:sldChg>
      <pc:sldChg chg="del">
        <pc:chgData name="Jeff Xie" userId="b588c72e-c395-4f6e-8887-501c87873425" providerId="ADAL" clId="{7C1A0068-98D7-471A-A8A9-0EEB30A90287}" dt="2021-05-06T06:38:18.997" v="968" actId="2696"/>
        <pc:sldMkLst>
          <pc:docMk/>
          <pc:sldMk cId="2899340027" sldId="377"/>
        </pc:sldMkLst>
      </pc:sldChg>
      <pc:sldChg chg="del">
        <pc:chgData name="Jeff Xie" userId="b588c72e-c395-4f6e-8887-501c87873425" providerId="ADAL" clId="{7C1A0068-98D7-471A-A8A9-0EEB30A90287}" dt="2021-05-06T06:38:18.997" v="968" actId="2696"/>
        <pc:sldMkLst>
          <pc:docMk/>
          <pc:sldMk cId="3330155593" sldId="378"/>
        </pc:sldMkLst>
      </pc:sldChg>
      <pc:sldChg chg="del">
        <pc:chgData name="Jeff Xie" userId="b588c72e-c395-4f6e-8887-501c87873425" providerId="ADAL" clId="{7C1A0068-98D7-471A-A8A9-0EEB30A90287}" dt="2021-05-06T06:38:18.997" v="968" actId="2696"/>
        <pc:sldMkLst>
          <pc:docMk/>
          <pc:sldMk cId="3939098323" sldId="379"/>
        </pc:sldMkLst>
      </pc:sldChg>
      <pc:sldChg chg="del">
        <pc:chgData name="Jeff Xie" userId="b588c72e-c395-4f6e-8887-501c87873425" providerId="ADAL" clId="{7C1A0068-98D7-471A-A8A9-0EEB30A90287}" dt="2021-05-06T06:38:18.997" v="968" actId="2696"/>
        <pc:sldMkLst>
          <pc:docMk/>
          <pc:sldMk cId="2310158194" sldId="380"/>
        </pc:sldMkLst>
      </pc:sldChg>
      <pc:sldChg chg="del">
        <pc:chgData name="Jeff Xie" userId="b588c72e-c395-4f6e-8887-501c87873425" providerId="ADAL" clId="{7C1A0068-98D7-471A-A8A9-0EEB30A90287}" dt="2021-05-06T06:38:18.997" v="968" actId="2696"/>
        <pc:sldMkLst>
          <pc:docMk/>
          <pc:sldMk cId="1480460190" sldId="381"/>
        </pc:sldMkLst>
      </pc:sldChg>
      <pc:sldChg chg="del">
        <pc:chgData name="Jeff Xie" userId="b588c72e-c395-4f6e-8887-501c87873425" providerId="ADAL" clId="{7C1A0068-98D7-471A-A8A9-0EEB30A90287}" dt="2021-05-06T06:38:18.997" v="968" actId="2696"/>
        <pc:sldMkLst>
          <pc:docMk/>
          <pc:sldMk cId="1491035602" sldId="382"/>
        </pc:sldMkLst>
      </pc:sldChg>
      <pc:sldChg chg="del">
        <pc:chgData name="Jeff Xie" userId="b588c72e-c395-4f6e-8887-501c87873425" providerId="ADAL" clId="{7C1A0068-98D7-471A-A8A9-0EEB30A90287}" dt="2021-05-06T06:38:18.997" v="968" actId="2696"/>
        <pc:sldMkLst>
          <pc:docMk/>
          <pc:sldMk cId="1411975276" sldId="383"/>
        </pc:sldMkLst>
      </pc:sldChg>
      <pc:sldChg chg="del">
        <pc:chgData name="Jeff Xie" userId="b588c72e-c395-4f6e-8887-501c87873425" providerId="ADAL" clId="{7C1A0068-98D7-471A-A8A9-0EEB30A90287}" dt="2021-05-06T06:38:18.997" v="968" actId="2696"/>
        <pc:sldMkLst>
          <pc:docMk/>
          <pc:sldMk cId="3611067587" sldId="384"/>
        </pc:sldMkLst>
      </pc:sldChg>
      <pc:sldChg chg="del">
        <pc:chgData name="Jeff Xie" userId="b588c72e-c395-4f6e-8887-501c87873425" providerId="ADAL" clId="{7C1A0068-98D7-471A-A8A9-0EEB30A90287}" dt="2021-05-06T06:38:18.997" v="968" actId="2696"/>
        <pc:sldMkLst>
          <pc:docMk/>
          <pc:sldMk cId="49093887" sldId="385"/>
        </pc:sldMkLst>
      </pc:sldChg>
      <pc:sldChg chg="del">
        <pc:chgData name="Jeff Xie" userId="b588c72e-c395-4f6e-8887-501c87873425" providerId="ADAL" clId="{7C1A0068-98D7-471A-A8A9-0EEB30A90287}" dt="2021-05-06T06:38:18.997" v="968" actId="2696"/>
        <pc:sldMkLst>
          <pc:docMk/>
          <pc:sldMk cId="1132995261" sldId="386"/>
        </pc:sldMkLst>
      </pc:sldChg>
      <pc:sldChg chg="del">
        <pc:chgData name="Jeff Xie" userId="b588c72e-c395-4f6e-8887-501c87873425" providerId="ADAL" clId="{7C1A0068-98D7-471A-A8A9-0EEB30A90287}" dt="2021-05-06T06:38:18.997" v="968" actId="2696"/>
        <pc:sldMkLst>
          <pc:docMk/>
          <pc:sldMk cId="2719742907" sldId="387"/>
        </pc:sldMkLst>
      </pc:sldChg>
      <pc:sldChg chg="del">
        <pc:chgData name="Jeff Xie" userId="b588c72e-c395-4f6e-8887-501c87873425" providerId="ADAL" clId="{7C1A0068-98D7-471A-A8A9-0EEB30A90287}" dt="2021-05-06T06:38:18.997" v="968" actId="2696"/>
        <pc:sldMkLst>
          <pc:docMk/>
          <pc:sldMk cId="2877234044" sldId="388"/>
        </pc:sldMkLst>
      </pc:sldChg>
      <pc:sldChg chg="del">
        <pc:chgData name="Jeff Xie" userId="b588c72e-c395-4f6e-8887-501c87873425" providerId="ADAL" clId="{7C1A0068-98D7-471A-A8A9-0EEB30A90287}" dt="2021-05-06T06:38:18.997" v="968" actId="2696"/>
        <pc:sldMkLst>
          <pc:docMk/>
          <pc:sldMk cId="2719487656" sldId="389"/>
        </pc:sldMkLst>
      </pc:sldChg>
      <pc:sldChg chg="del">
        <pc:chgData name="Jeff Xie" userId="b588c72e-c395-4f6e-8887-501c87873425" providerId="ADAL" clId="{7C1A0068-98D7-471A-A8A9-0EEB30A90287}" dt="2021-05-06T06:38:18.997" v="968" actId="2696"/>
        <pc:sldMkLst>
          <pc:docMk/>
          <pc:sldMk cId="1402405117" sldId="390"/>
        </pc:sldMkLst>
      </pc:sldChg>
      <pc:sldChg chg="ord">
        <pc:chgData name="Jeff Xie" userId="b588c72e-c395-4f6e-8887-501c87873425" providerId="ADAL" clId="{7C1A0068-98D7-471A-A8A9-0EEB30A90287}" dt="2021-05-06T05:58:59.329" v="24"/>
        <pc:sldMkLst>
          <pc:docMk/>
          <pc:sldMk cId="3808301956" sldId="391"/>
        </pc:sldMkLst>
      </pc:sldChg>
      <pc:sldChg chg="add">
        <pc:chgData name="Jeff Xie" userId="b588c72e-c395-4f6e-8887-501c87873425" providerId="ADAL" clId="{7C1A0068-98D7-471A-A8A9-0EEB30A90287}" dt="2021-05-06T06:04:16.181" v="223"/>
        <pc:sldMkLst>
          <pc:docMk/>
          <pc:sldMk cId="261463440" sldId="394"/>
        </pc:sldMkLst>
      </pc:sldChg>
      <pc:sldChg chg="modSp add mod">
        <pc:chgData name="Jeff Xie" userId="b588c72e-c395-4f6e-8887-501c87873425" providerId="ADAL" clId="{7C1A0068-98D7-471A-A8A9-0EEB30A90287}" dt="2021-05-06T06:07:24.323" v="364" actId="27636"/>
        <pc:sldMkLst>
          <pc:docMk/>
          <pc:sldMk cId="3563532563" sldId="395"/>
        </pc:sldMkLst>
        <pc:spChg chg="mod">
          <ac:chgData name="Jeff Xie" userId="b588c72e-c395-4f6e-8887-501c87873425" providerId="ADAL" clId="{7C1A0068-98D7-471A-A8A9-0EEB30A90287}" dt="2021-05-06T06:07:24.323" v="364" actId="27636"/>
          <ac:spMkLst>
            <pc:docMk/>
            <pc:sldMk cId="3563532563" sldId="395"/>
            <ac:spMk id="3" creationId="{60007F65-4571-408B-973A-6B7842D170AE}"/>
          </ac:spMkLst>
        </pc:spChg>
      </pc:sldChg>
      <pc:sldChg chg="modSp add mod">
        <pc:chgData name="Jeff Xie" userId="b588c72e-c395-4f6e-8887-501c87873425" providerId="ADAL" clId="{7C1A0068-98D7-471A-A8A9-0EEB30A90287}" dt="2021-05-06T06:07:56.658" v="391" actId="20577"/>
        <pc:sldMkLst>
          <pc:docMk/>
          <pc:sldMk cId="1898854319" sldId="396"/>
        </pc:sldMkLst>
        <pc:spChg chg="mod">
          <ac:chgData name="Jeff Xie" userId="b588c72e-c395-4f6e-8887-501c87873425" providerId="ADAL" clId="{7C1A0068-98D7-471A-A8A9-0EEB30A90287}" dt="2021-05-06T06:07:56.658" v="391" actId="20577"/>
          <ac:spMkLst>
            <pc:docMk/>
            <pc:sldMk cId="1898854319" sldId="396"/>
            <ac:spMk id="3" creationId="{60007F65-4571-408B-973A-6B7842D170AE}"/>
          </ac:spMkLst>
        </pc:spChg>
      </pc:sldChg>
      <pc:sldChg chg="modSp add mod ord">
        <pc:chgData name="Jeff Xie" userId="b588c72e-c395-4f6e-8887-501c87873425" providerId="ADAL" clId="{7C1A0068-98D7-471A-A8A9-0EEB30A90287}" dt="2021-05-06T06:36:21.514" v="906" actId="20577"/>
        <pc:sldMkLst>
          <pc:docMk/>
          <pc:sldMk cId="2086900004" sldId="397"/>
        </pc:sldMkLst>
        <pc:spChg chg="mod">
          <ac:chgData name="Jeff Xie" userId="b588c72e-c395-4f6e-8887-501c87873425" providerId="ADAL" clId="{7C1A0068-98D7-471A-A8A9-0EEB30A90287}" dt="2021-05-06T06:33:58.580" v="677" actId="20577"/>
          <ac:spMkLst>
            <pc:docMk/>
            <pc:sldMk cId="2086900004" sldId="397"/>
            <ac:spMk id="2" creationId="{D21D0B22-3024-4BAB-915C-6804075F8A7C}"/>
          </ac:spMkLst>
        </pc:spChg>
        <pc:spChg chg="mod">
          <ac:chgData name="Jeff Xie" userId="b588c72e-c395-4f6e-8887-501c87873425" providerId="ADAL" clId="{7C1A0068-98D7-471A-A8A9-0EEB30A90287}" dt="2021-05-06T06:36:21.514" v="906" actId="20577"/>
          <ac:spMkLst>
            <pc:docMk/>
            <pc:sldMk cId="2086900004" sldId="397"/>
            <ac:spMk id="3" creationId="{60007F65-4571-408B-973A-6B7842D170AE}"/>
          </ac:spMkLst>
        </pc:spChg>
      </pc:sldChg>
      <pc:sldChg chg="modSp add mod">
        <pc:chgData name="Jeff Xie" userId="b588c72e-c395-4f6e-8887-501c87873425" providerId="ADAL" clId="{7C1A0068-98D7-471A-A8A9-0EEB30A90287}" dt="2021-05-06T06:38:05.894" v="967" actId="20577"/>
        <pc:sldMkLst>
          <pc:docMk/>
          <pc:sldMk cId="2203045940" sldId="398"/>
        </pc:sldMkLst>
        <pc:spChg chg="mod">
          <ac:chgData name="Jeff Xie" userId="b588c72e-c395-4f6e-8887-501c87873425" providerId="ADAL" clId="{7C1A0068-98D7-471A-A8A9-0EEB30A90287}" dt="2021-05-06T06:36:48.977" v="919" actId="20577"/>
          <ac:spMkLst>
            <pc:docMk/>
            <pc:sldMk cId="2203045940" sldId="398"/>
            <ac:spMk id="2" creationId="{D21D0B22-3024-4BAB-915C-6804075F8A7C}"/>
          </ac:spMkLst>
        </pc:spChg>
        <pc:spChg chg="mod">
          <ac:chgData name="Jeff Xie" userId="b588c72e-c395-4f6e-8887-501c87873425" providerId="ADAL" clId="{7C1A0068-98D7-471A-A8A9-0EEB30A90287}" dt="2021-05-06T06:38:05.894" v="967" actId="20577"/>
          <ac:spMkLst>
            <pc:docMk/>
            <pc:sldMk cId="2203045940" sldId="398"/>
            <ac:spMk id="3" creationId="{60007F65-4571-408B-973A-6B7842D170AE}"/>
          </ac:spMkLst>
        </pc:spChg>
      </pc:sldChg>
      <pc:sldChg chg="modSp add mod ord">
        <pc:chgData name="Jeff Xie" userId="b588c72e-c395-4f6e-8887-501c87873425" providerId="ADAL" clId="{7C1A0068-98D7-471A-A8A9-0EEB30A90287}" dt="2021-05-06T06:43:55.522" v="1511" actId="20577"/>
        <pc:sldMkLst>
          <pc:docMk/>
          <pc:sldMk cId="2656527546" sldId="399"/>
        </pc:sldMkLst>
        <pc:spChg chg="mod">
          <ac:chgData name="Jeff Xie" userId="b588c72e-c395-4f6e-8887-501c87873425" providerId="ADAL" clId="{7C1A0068-98D7-471A-A8A9-0EEB30A90287}" dt="2021-05-06T06:43:13.836" v="1484" actId="20577"/>
          <ac:spMkLst>
            <pc:docMk/>
            <pc:sldMk cId="2656527546" sldId="399"/>
            <ac:spMk id="2" creationId="{D21D0B22-3024-4BAB-915C-6804075F8A7C}"/>
          </ac:spMkLst>
        </pc:spChg>
        <pc:spChg chg="mod">
          <ac:chgData name="Jeff Xie" userId="b588c72e-c395-4f6e-8887-501c87873425" providerId="ADAL" clId="{7C1A0068-98D7-471A-A8A9-0EEB30A90287}" dt="2021-05-06T06:43:55.522" v="1511" actId="20577"/>
          <ac:spMkLst>
            <pc:docMk/>
            <pc:sldMk cId="2656527546" sldId="399"/>
            <ac:spMk id="3" creationId="{60007F65-4571-408B-973A-6B7842D170AE}"/>
          </ac:spMkLst>
        </pc:spChg>
      </pc:sldChg>
      <pc:sldChg chg="modSp add mod">
        <pc:chgData name="Jeff Xie" userId="b588c72e-c395-4f6e-8887-501c87873425" providerId="ADAL" clId="{7C1A0068-98D7-471A-A8A9-0EEB30A90287}" dt="2021-05-06T06:46:52.792" v="1952" actId="1076"/>
        <pc:sldMkLst>
          <pc:docMk/>
          <pc:sldMk cId="2335443121" sldId="400"/>
        </pc:sldMkLst>
        <pc:spChg chg="mod">
          <ac:chgData name="Jeff Xie" userId="b588c72e-c395-4f6e-8887-501c87873425" providerId="ADAL" clId="{7C1A0068-98D7-471A-A8A9-0EEB30A90287}" dt="2021-05-06T06:44:14.128" v="1560" actId="20577"/>
          <ac:spMkLst>
            <pc:docMk/>
            <pc:sldMk cId="2335443121" sldId="400"/>
            <ac:spMk id="2" creationId="{D21D0B22-3024-4BAB-915C-6804075F8A7C}"/>
          </ac:spMkLst>
        </pc:spChg>
        <pc:spChg chg="mod">
          <ac:chgData name="Jeff Xie" userId="b588c72e-c395-4f6e-8887-501c87873425" providerId="ADAL" clId="{7C1A0068-98D7-471A-A8A9-0EEB30A90287}" dt="2021-05-06T06:46:52.792" v="1952" actId="1076"/>
          <ac:spMkLst>
            <pc:docMk/>
            <pc:sldMk cId="2335443121" sldId="400"/>
            <ac:spMk id="3" creationId="{60007F65-4571-408B-973A-6B7842D170AE}"/>
          </ac:spMkLst>
        </pc:spChg>
      </pc:sldChg>
      <pc:sldChg chg="modSp add mod">
        <pc:chgData name="Jeff Xie" userId="b588c72e-c395-4f6e-8887-501c87873425" providerId="ADAL" clId="{7C1A0068-98D7-471A-A8A9-0EEB30A90287}" dt="2021-05-06T06:47:58.173" v="1994" actId="1076"/>
        <pc:sldMkLst>
          <pc:docMk/>
          <pc:sldMk cId="4252510522" sldId="401"/>
        </pc:sldMkLst>
        <pc:spChg chg="mod">
          <ac:chgData name="Jeff Xie" userId="b588c72e-c395-4f6e-8887-501c87873425" providerId="ADAL" clId="{7C1A0068-98D7-471A-A8A9-0EEB30A90287}" dt="2021-05-06T06:47:16.935" v="1975" actId="20577"/>
          <ac:spMkLst>
            <pc:docMk/>
            <pc:sldMk cId="4252510522" sldId="401"/>
            <ac:spMk id="2" creationId="{D21D0B22-3024-4BAB-915C-6804075F8A7C}"/>
          </ac:spMkLst>
        </pc:spChg>
        <pc:spChg chg="mod">
          <ac:chgData name="Jeff Xie" userId="b588c72e-c395-4f6e-8887-501c87873425" providerId="ADAL" clId="{7C1A0068-98D7-471A-A8A9-0EEB30A90287}" dt="2021-05-06T06:47:58.173" v="1994" actId="1076"/>
          <ac:spMkLst>
            <pc:docMk/>
            <pc:sldMk cId="4252510522" sldId="401"/>
            <ac:spMk id="3" creationId="{60007F65-4571-408B-973A-6B7842D170AE}"/>
          </ac:spMkLst>
        </pc:spChg>
      </pc:sldChg>
      <pc:sldChg chg="modSp add mod">
        <pc:chgData name="Jeff Xie" userId="b588c72e-c395-4f6e-8887-501c87873425" providerId="ADAL" clId="{7C1A0068-98D7-471A-A8A9-0EEB30A90287}" dt="2021-05-06T06:49:34.090" v="2206" actId="20577"/>
        <pc:sldMkLst>
          <pc:docMk/>
          <pc:sldMk cId="185499087" sldId="402"/>
        </pc:sldMkLst>
        <pc:spChg chg="mod">
          <ac:chgData name="Jeff Xie" userId="b588c72e-c395-4f6e-8887-501c87873425" providerId="ADAL" clId="{7C1A0068-98D7-471A-A8A9-0EEB30A90287}" dt="2021-05-06T06:48:11.028" v="2012" actId="20577"/>
          <ac:spMkLst>
            <pc:docMk/>
            <pc:sldMk cId="185499087" sldId="402"/>
            <ac:spMk id="2" creationId="{D21D0B22-3024-4BAB-915C-6804075F8A7C}"/>
          </ac:spMkLst>
        </pc:spChg>
        <pc:spChg chg="mod">
          <ac:chgData name="Jeff Xie" userId="b588c72e-c395-4f6e-8887-501c87873425" providerId="ADAL" clId="{7C1A0068-98D7-471A-A8A9-0EEB30A90287}" dt="2021-05-06T06:49:34.090" v="2206" actId="20577"/>
          <ac:spMkLst>
            <pc:docMk/>
            <pc:sldMk cId="185499087" sldId="402"/>
            <ac:spMk id="3" creationId="{60007F65-4571-408B-973A-6B7842D170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5D6C2-67D4-4BB4-BBD0-00E30990B7C3}" type="datetimeFigureOut">
              <a:rPr lang="en-AU" smtClean="0"/>
              <a:t>11/10/2021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BD7A6-71CB-446E-B363-B5F55780421C}" type="slidenum">
              <a:rPr lang="en-AU" smtClean="0"/>
              <a:t>‹#›</a:t>
            </a:fld>
            <a:endParaRPr lang="en-AU"/>
          </a:p>
        </p:txBody>
      </p:sp>
    </p:spTree>
    <p:extLst>
      <p:ext uri="{BB962C8B-B14F-4D97-AF65-F5344CB8AC3E}">
        <p14:creationId xmlns:p14="http://schemas.microsoft.com/office/powerpoint/2010/main" val="397996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2</a:t>
            </a:fld>
            <a:endParaRPr lang="en-AU"/>
          </a:p>
        </p:txBody>
      </p:sp>
    </p:spTree>
    <p:extLst>
      <p:ext uri="{BB962C8B-B14F-4D97-AF65-F5344CB8AC3E}">
        <p14:creationId xmlns:p14="http://schemas.microsoft.com/office/powerpoint/2010/main" val="41222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11</a:t>
            </a:fld>
            <a:endParaRPr lang="en-AU"/>
          </a:p>
        </p:txBody>
      </p:sp>
    </p:spTree>
    <p:extLst>
      <p:ext uri="{BB962C8B-B14F-4D97-AF65-F5344CB8AC3E}">
        <p14:creationId xmlns:p14="http://schemas.microsoft.com/office/powerpoint/2010/main" val="3222991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12</a:t>
            </a:fld>
            <a:endParaRPr lang="en-AU"/>
          </a:p>
        </p:txBody>
      </p:sp>
    </p:spTree>
    <p:extLst>
      <p:ext uri="{BB962C8B-B14F-4D97-AF65-F5344CB8AC3E}">
        <p14:creationId xmlns:p14="http://schemas.microsoft.com/office/powerpoint/2010/main" val="2040136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13</a:t>
            </a:fld>
            <a:endParaRPr lang="en-AU"/>
          </a:p>
        </p:txBody>
      </p:sp>
    </p:spTree>
    <p:extLst>
      <p:ext uri="{BB962C8B-B14F-4D97-AF65-F5344CB8AC3E}">
        <p14:creationId xmlns:p14="http://schemas.microsoft.com/office/powerpoint/2010/main" val="1084729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14</a:t>
            </a:fld>
            <a:endParaRPr lang="en-AU"/>
          </a:p>
        </p:txBody>
      </p:sp>
    </p:spTree>
    <p:extLst>
      <p:ext uri="{BB962C8B-B14F-4D97-AF65-F5344CB8AC3E}">
        <p14:creationId xmlns:p14="http://schemas.microsoft.com/office/powerpoint/2010/main" val="334124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3</a:t>
            </a:fld>
            <a:endParaRPr lang="en-AU"/>
          </a:p>
        </p:txBody>
      </p:sp>
    </p:spTree>
    <p:extLst>
      <p:ext uri="{BB962C8B-B14F-4D97-AF65-F5344CB8AC3E}">
        <p14:creationId xmlns:p14="http://schemas.microsoft.com/office/powerpoint/2010/main" val="4240066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4</a:t>
            </a:fld>
            <a:endParaRPr lang="en-AU"/>
          </a:p>
        </p:txBody>
      </p:sp>
    </p:spTree>
    <p:extLst>
      <p:ext uri="{BB962C8B-B14F-4D97-AF65-F5344CB8AC3E}">
        <p14:creationId xmlns:p14="http://schemas.microsoft.com/office/powerpoint/2010/main" val="2763260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5</a:t>
            </a:fld>
            <a:endParaRPr lang="en-AU"/>
          </a:p>
        </p:txBody>
      </p:sp>
    </p:spTree>
    <p:extLst>
      <p:ext uri="{BB962C8B-B14F-4D97-AF65-F5344CB8AC3E}">
        <p14:creationId xmlns:p14="http://schemas.microsoft.com/office/powerpoint/2010/main" val="690953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6</a:t>
            </a:fld>
            <a:endParaRPr lang="en-AU"/>
          </a:p>
        </p:txBody>
      </p:sp>
    </p:spTree>
    <p:extLst>
      <p:ext uri="{BB962C8B-B14F-4D97-AF65-F5344CB8AC3E}">
        <p14:creationId xmlns:p14="http://schemas.microsoft.com/office/powerpoint/2010/main" val="778152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7</a:t>
            </a:fld>
            <a:endParaRPr lang="en-AU"/>
          </a:p>
        </p:txBody>
      </p:sp>
    </p:spTree>
    <p:extLst>
      <p:ext uri="{BB962C8B-B14F-4D97-AF65-F5344CB8AC3E}">
        <p14:creationId xmlns:p14="http://schemas.microsoft.com/office/powerpoint/2010/main" val="3193949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8</a:t>
            </a:fld>
            <a:endParaRPr lang="en-AU"/>
          </a:p>
        </p:txBody>
      </p:sp>
    </p:spTree>
    <p:extLst>
      <p:ext uri="{BB962C8B-B14F-4D97-AF65-F5344CB8AC3E}">
        <p14:creationId xmlns:p14="http://schemas.microsoft.com/office/powerpoint/2010/main" val="564209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9</a:t>
            </a:fld>
            <a:endParaRPr lang="en-AU"/>
          </a:p>
        </p:txBody>
      </p:sp>
    </p:spTree>
    <p:extLst>
      <p:ext uri="{BB962C8B-B14F-4D97-AF65-F5344CB8AC3E}">
        <p14:creationId xmlns:p14="http://schemas.microsoft.com/office/powerpoint/2010/main" val="314398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10</a:t>
            </a:fld>
            <a:endParaRPr lang="en-AU"/>
          </a:p>
        </p:txBody>
      </p:sp>
    </p:spTree>
    <p:extLst>
      <p:ext uri="{BB962C8B-B14F-4D97-AF65-F5344CB8AC3E}">
        <p14:creationId xmlns:p14="http://schemas.microsoft.com/office/powerpoint/2010/main" val="3173678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344C-B396-43B7-950F-E10400474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7E151DC-E4A1-4174-940C-B1E81E59D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6F1E730-B59F-46F2-B067-5BFDDDC6568E}"/>
              </a:ext>
            </a:extLst>
          </p:cNvPr>
          <p:cNvSpPr>
            <a:spLocks noGrp="1"/>
          </p:cNvSpPr>
          <p:nvPr>
            <p:ph type="dt" sz="half" idx="10"/>
          </p:nvPr>
        </p:nvSpPr>
        <p:spPr/>
        <p:txBody>
          <a:bodyPr/>
          <a:lstStyle/>
          <a:p>
            <a:fld id="{D9D09461-68A3-450D-B9CB-9BCFB1E8CC05}" type="datetimeFigureOut">
              <a:rPr lang="en-AU" smtClean="0"/>
              <a:t>11/10/2021</a:t>
            </a:fld>
            <a:endParaRPr lang="en-AU"/>
          </a:p>
        </p:txBody>
      </p:sp>
      <p:sp>
        <p:nvSpPr>
          <p:cNvPr id="5" name="Footer Placeholder 4">
            <a:extLst>
              <a:ext uri="{FF2B5EF4-FFF2-40B4-BE49-F238E27FC236}">
                <a16:creationId xmlns:a16="http://schemas.microsoft.com/office/drawing/2014/main" id="{5DA623C8-7CFE-41F9-A1A2-B3CDEF8ED8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4E914EE-F84D-44E4-90D5-E9C624C9AE22}"/>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9648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AA87-1850-463E-AA6B-4E73DE0034B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58E0325-3397-489D-B626-20783858B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D9095F7-95E0-45F0-91B3-E912EFCEFC57}"/>
              </a:ext>
            </a:extLst>
          </p:cNvPr>
          <p:cNvSpPr>
            <a:spLocks noGrp="1"/>
          </p:cNvSpPr>
          <p:nvPr>
            <p:ph type="dt" sz="half" idx="10"/>
          </p:nvPr>
        </p:nvSpPr>
        <p:spPr/>
        <p:txBody>
          <a:bodyPr/>
          <a:lstStyle/>
          <a:p>
            <a:fld id="{D9D09461-68A3-450D-B9CB-9BCFB1E8CC05}" type="datetimeFigureOut">
              <a:rPr lang="en-AU" smtClean="0"/>
              <a:t>11/10/2021</a:t>
            </a:fld>
            <a:endParaRPr lang="en-AU"/>
          </a:p>
        </p:txBody>
      </p:sp>
      <p:sp>
        <p:nvSpPr>
          <p:cNvPr id="5" name="Footer Placeholder 4">
            <a:extLst>
              <a:ext uri="{FF2B5EF4-FFF2-40B4-BE49-F238E27FC236}">
                <a16:creationId xmlns:a16="http://schemas.microsoft.com/office/drawing/2014/main" id="{41832888-6C99-4CCD-BA8E-71F918EAC1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092DEA7-0B1F-4B44-97F5-450B830857B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7029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4F9D3-40D3-4A15-BB97-EAC64A9A71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58D3D2F-951B-4AA6-90D2-F9EAFF0BB1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796AF77-EFCB-4787-8035-09FE04D9E4FF}"/>
              </a:ext>
            </a:extLst>
          </p:cNvPr>
          <p:cNvSpPr>
            <a:spLocks noGrp="1"/>
          </p:cNvSpPr>
          <p:nvPr>
            <p:ph type="dt" sz="half" idx="10"/>
          </p:nvPr>
        </p:nvSpPr>
        <p:spPr/>
        <p:txBody>
          <a:bodyPr/>
          <a:lstStyle/>
          <a:p>
            <a:fld id="{D9D09461-68A3-450D-B9CB-9BCFB1E8CC05}" type="datetimeFigureOut">
              <a:rPr lang="en-AU" smtClean="0"/>
              <a:t>11/10/2021</a:t>
            </a:fld>
            <a:endParaRPr lang="en-AU"/>
          </a:p>
        </p:txBody>
      </p:sp>
      <p:sp>
        <p:nvSpPr>
          <p:cNvPr id="5" name="Footer Placeholder 4">
            <a:extLst>
              <a:ext uri="{FF2B5EF4-FFF2-40B4-BE49-F238E27FC236}">
                <a16:creationId xmlns:a16="http://schemas.microsoft.com/office/drawing/2014/main" id="{2E9542BE-17F0-4110-B306-EB2C720AC2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05FB9B-9BBE-4712-A2F3-D2D098599447}"/>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1659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9D09461-68A3-450D-B9CB-9BCFB1E8CC05}" type="datetimeFigureOut">
              <a:rPr lang="en-AU" smtClean="0"/>
              <a:t>11/10/2021</a:t>
            </a:fld>
            <a:endParaRPr lang="en-AU"/>
          </a:p>
        </p:txBody>
      </p:sp>
      <p:sp>
        <p:nvSpPr>
          <p:cNvPr id="5" name="Footer Placeholder 4"/>
          <p:cNvSpPr>
            <a:spLocks noGrp="1"/>
          </p:cNvSpPr>
          <p:nvPr>
            <p:ph type="ftr" sz="quarter" idx="11"/>
          </p:nvPr>
        </p:nvSpPr>
        <p:spPr>
          <a:xfrm>
            <a:off x="1876424" y="5410201"/>
            <a:ext cx="5124886" cy="365125"/>
          </a:xfrm>
        </p:spPr>
        <p:txBody>
          <a:bodyPr/>
          <a:lstStyle/>
          <a:p>
            <a:endParaRPr lang="en-AU"/>
          </a:p>
        </p:txBody>
      </p:sp>
      <p:sp>
        <p:nvSpPr>
          <p:cNvPr id="6" name="Slide Number Placeholder 5"/>
          <p:cNvSpPr>
            <a:spLocks noGrp="1"/>
          </p:cNvSpPr>
          <p:nvPr>
            <p:ph type="sldNum" sz="quarter" idx="12"/>
          </p:nvPr>
        </p:nvSpPr>
        <p:spPr>
          <a:xfrm>
            <a:off x="9896911" y="5410199"/>
            <a:ext cx="771089" cy="365125"/>
          </a:xfrm>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257565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11/10/2021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017990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09461-68A3-450D-B9CB-9BCFB1E8CC05}" type="datetimeFigureOut">
              <a:rPr lang="en-AU" smtClean="0"/>
              <a:t>11/10/2021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751987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D09461-68A3-450D-B9CB-9BCFB1E8CC05}" type="datetimeFigureOut">
              <a:rPr lang="en-AU" smtClean="0"/>
              <a:t>11/10/2021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950247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09461-68A3-450D-B9CB-9BCFB1E8CC05}" type="datetimeFigureOut">
              <a:rPr lang="en-AU" smtClean="0"/>
              <a:t>11/10/2021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258501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09461-68A3-450D-B9CB-9BCFB1E8CC05}" type="datetimeFigureOut">
              <a:rPr lang="en-AU" smtClean="0"/>
              <a:t>11/10/2021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797872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09461-68A3-450D-B9CB-9BCFB1E8CC05}" type="datetimeFigureOut">
              <a:rPr lang="en-AU" smtClean="0"/>
              <a:t>11/10/2021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440604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11/10/2021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61297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99A6-BF01-4B14-93F3-3C1580142B3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AA18FE-B588-4B8B-81CF-281C822A73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1E39822-7953-4A6A-A8CA-8DF13B4A357A}"/>
              </a:ext>
            </a:extLst>
          </p:cNvPr>
          <p:cNvSpPr>
            <a:spLocks noGrp="1"/>
          </p:cNvSpPr>
          <p:nvPr>
            <p:ph type="dt" sz="half" idx="10"/>
          </p:nvPr>
        </p:nvSpPr>
        <p:spPr/>
        <p:txBody>
          <a:bodyPr/>
          <a:lstStyle/>
          <a:p>
            <a:fld id="{D9D09461-68A3-450D-B9CB-9BCFB1E8CC05}" type="datetimeFigureOut">
              <a:rPr lang="en-AU" smtClean="0"/>
              <a:t>11/10/2021</a:t>
            </a:fld>
            <a:endParaRPr lang="en-AU"/>
          </a:p>
        </p:txBody>
      </p:sp>
      <p:sp>
        <p:nvSpPr>
          <p:cNvPr id="5" name="Footer Placeholder 4">
            <a:extLst>
              <a:ext uri="{FF2B5EF4-FFF2-40B4-BE49-F238E27FC236}">
                <a16:creationId xmlns:a16="http://schemas.microsoft.com/office/drawing/2014/main" id="{9F3EC54D-6388-4DF6-820D-4955AAFA37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549854-63D2-44F2-864B-6E5BAC364CE0}"/>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354182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11/10/2021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875173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11/10/2021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408238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11/10/2021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781605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11/10/2021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01459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11/10/2021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177382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D09461-68A3-450D-B9CB-9BCFB1E8CC05}" type="datetimeFigureOut">
              <a:rPr lang="en-AU" smtClean="0"/>
              <a:t>11/10/2021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0206331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D09461-68A3-450D-B9CB-9BCFB1E8CC05}" type="datetimeFigureOut">
              <a:rPr lang="en-AU" smtClean="0"/>
              <a:t>11/10/2021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8931288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11/10/2021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0658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11/10/2021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29130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811D-1471-4C88-9CA9-405776E0B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626FC31-8BE5-4C55-9034-EBC7B5FEF1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1CDC7B-4F00-4188-8BBD-81A2C578BA42}"/>
              </a:ext>
            </a:extLst>
          </p:cNvPr>
          <p:cNvSpPr>
            <a:spLocks noGrp="1"/>
          </p:cNvSpPr>
          <p:nvPr>
            <p:ph type="dt" sz="half" idx="10"/>
          </p:nvPr>
        </p:nvSpPr>
        <p:spPr/>
        <p:txBody>
          <a:bodyPr/>
          <a:lstStyle/>
          <a:p>
            <a:fld id="{D9D09461-68A3-450D-B9CB-9BCFB1E8CC05}" type="datetimeFigureOut">
              <a:rPr lang="en-AU" smtClean="0"/>
              <a:t>11/10/2021</a:t>
            </a:fld>
            <a:endParaRPr lang="en-AU"/>
          </a:p>
        </p:txBody>
      </p:sp>
      <p:sp>
        <p:nvSpPr>
          <p:cNvPr id="5" name="Footer Placeholder 4">
            <a:extLst>
              <a:ext uri="{FF2B5EF4-FFF2-40B4-BE49-F238E27FC236}">
                <a16:creationId xmlns:a16="http://schemas.microsoft.com/office/drawing/2014/main" id="{DDE2BC4B-5C67-4F3A-8789-837502521A8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40D0C8-92F4-4D89-B33C-E5C9C577E50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4497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5DDA-24C8-483D-913C-DED7DB220BF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AFBA2F9-50EC-49CC-9142-24EE2C5F78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4FD14E8-9A71-42A9-B9B9-6345B07451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FDFC4E2-84A6-4257-ACB6-0B2AC932FD5E}"/>
              </a:ext>
            </a:extLst>
          </p:cNvPr>
          <p:cNvSpPr>
            <a:spLocks noGrp="1"/>
          </p:cNvSpPr>
          <p:nvPr>
            <p:ph type="dt" sz="half" idx="10"/>
          </p:nvPr>
        </p:nvSpPr>
        <p:spPr/>
        <p:txBody>
          <a:bodyPr/>
          <a:lstStyle/>
          <a:p>
            <a:fld id="{D9D09461-68A3-450D-B9CB-9BCFB1E8CC05}" type="datetimeFigureOut">
              <a:rPr lang="en-AU" smtClean="0"/>
              <a:t>11/10/2021</a:t>
            </a:fld>
            <a:endParaRPr lang="en-AU"/>
          </a:p>
        </p:txBody>
      </p:sp>
      <p:sp>
        <p:nvSpPr>
          <p:cNvPr id="6" name="Footer Placeholder 5">
            <a:extLst>
              <a:ext uri="{FF2B5EF4-FFF2-40B4-BE49-F238E27FC236}">
                <a16:creationId xmlns:a16="http://schemas.microsoft.com/office/drawing/2014/main" id="{EB023A10-1B02-4A65-9910-1CB35EFD98E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C7E9983-5C17-4D05-8558-56336663517B}"/>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1472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B6B0-CAF8-4804-9500-9AEBF36F49C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0F7945B-6A16-48FE-9F2C-6B988E0A42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DCCF0-FA8C-454A-93BE-69D56EEF6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AFA1E48-18D5-4664-BE07-10D33E6CB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87B16F-3355-4DF1-B110-390373B22C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C0F27AE-91A2-4AA9-9C72-BDFC24EA9576}"/>
              </a:ext>
            </a:extLst>
          </p:cNvPr>
          <p:cNvSpPr>
            <a:spLocks noGrp="1"/>
          </p:cNvSpPr>
          <p:nvPr>
            <p:ph type="dt" sz="half" idx="10"/>
          </p:nvPr>
        </p:nvSpPr>
        <p:spPr/>
        <p:txBody>
          <a:bodyPr/>
          <a:lstStyle/>
          <a:p>
            <a:fld id="{D9D09461-68A3-450D-B9CB-9BCFB1E8CC05}" type="datetimeFigureOut">
              <a:rPr lang="en-AU" smtClean="0"/>
              <a:t>11/10/2021</a:t>
            </a:fld>
            <a:endParaRPr lang="en-AU"/>
          </a:p>
        </p:txBody>
      </p:sp>
      <p:sp>
        <p:nvSpPr>
          <p:cNvPr id="8" name="Footer Placeholder 7">
            <a:extLst>
              <a:ext uri="{FF2B5EF4-FFF2-40B4-BE49-F238E27FC236}">
                <a16:creationId xmlns:a16="http://schemas.microsoft.com/office/drawing/2014/main" id="{837B5253-146E-4084-93B7-19BD4CB8DF1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6F31160-40E4-4459-91CA-FBFC2A1E7E9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57729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5F49-8510-4F2F-BBB1-FD4518FA427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42EA859-8447-43B1-A8D3-7A1BD89B4FFE}"/>
              </a:ext>
            </a:extLst>
          </p:cNvPr>
          <p:cNvSpPr>
            <a:spLocks noGrp="1"/>
          </p:cNvSpPr>
          <p:nvPr>
            <p:ph type="dt" sz="half" idx="10"/>
          </p:nvPr>
        </p:nvSpPr>
        <p:spPr/>
        <p:txBody>
          <a:bodyPr/>
          <a:lstStyle/>
          <a:p>
            <a:fld id="{D9D09461-68A3-450D-B9CB-9BCFB1E8CC05}" type="datetimeFigureOut">
              <a:rPr lang="en-AU" smtClean="0"/>
              <a:t>11/10/2021</a:t>
            </a:fld>
            <a:endParaRPr lang="en-AU"/>
          </a:p>
        </p:txBody>
      </p:sp>
      <p:sp>
        <p:nvSpPr>
          <p:cNvPr id="4" name="Footer Placeholder 3">
            <a:extLst>
              <a:ext uri="{FF2B5EF4-FFF2-40B4-BE49-F238E27FC236}">
                <a16:creationId xmlns:a16="http://schemas.microsoft.com/office/drawing/2014/main" id="{8B13375F-AC91-4F21-8637-DFF99FEC7E9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322D1B8-811C-4BEE-9F2A-7A98C3CF773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2866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52867-BBE4-421B-A26E-28919A3E0EB5}"/>
              </a:ext>
            </a:extLst>
          </p:cNvPr>
          <p:cNvSpPr>
            <a:spLocks noGrp="1"/>
          </p:cNvSpPr>
          <p:nvPr>
            <p:ph type="dt" sz="half" idx="10"/>
          </p:nvPr>
        </p:nvSpPr>
        <p:spPr/>
        <p:txBody>
          <a:bodyPr/>
          <a:lstStyle/>
          <a:p>
            <a:fld id="{D9D09461-68A3-450D-B9CB-9BCFB1E8CC05}" type="datetimeFigureOut">
              <a:rPr lang="en-AU" smtClean="0"/>
              <a:t>11/10/2021</a:t>
            </a:fld>
            <a:endParaRPr lang="en-AU"/>
          </a:p>
        </p:txBody>
      </p:sp>
      <p:sp>
        <p:nvSpPr>
          <p:cNvPr id="3" name="Footer Placeholder 2">
            <a:extLst>
              <a:ext uri="{FF2B5EF4-FFF2-40B4-BE49-F238E27FC236}">
                <a16:creationId xmlns:a16="http://schemas.microsoft.com/office/drawing/2014/main" id="{B409B2E6-5DA1-4997-AF6E-9FE6099ACFE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EBBF7F1-BEEB-4809-AF6D-F279A09BF055}"/>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2908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43FF-878B-48B0-9DF5-0AC832A01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32C7548-B6D5-4BA8-8A06-E486917F4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E7431AD-3375-4546-A05A-94D73EEDB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B34C2-9710-40B8-9A7F-AE746A069DDD}"/>
              </a:ext>
            </a:extLst>
          </p:cNvPr>
          <p:cNvSpPr>
            <a:spLocks noGrp="1"/>
          </p:cNvSpPr>
          <p:nvPr>
            <p:ph type="dt" sz="half" idx="10"/>
          </p:nvPr>
        </p:nvSpPr>
        <p:spPr/>
        <p:txBody>
          <a:bodyPr/>
          <a:lstStyle/>
          <a:p>
            <a:fld id="{D9D09461-68A3-450D-B9CB-9BCFB1E8CC05}" type="datetimeFigureOut">
              <a:rPr lang="en-AU" smtClean="0"/>
              <a:t>11/10/2021</a:t>
            </a:fld>
            <a:endParaRPr lang="en-AU"/>
          </a:p>
        </p:txBody>
      </p:sp>
      <p:sp>
        <p:nvSpPr>
          <p:cNvPr id="6" name="Footer Placeholder 5">
            <a:extLst>
              <a:ext uri="{FF2B5EF4-FFF2-40B4-BE49-F238E27FC236}">
                <a16:creationId xmlns:a16="http://schemas.microsoft.com/office/drawing/2014/main" id="{D581D3C6-68A9-42FE-8FFD-6B311E7F50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C6B1BA-5F90-434C-9FCA-9C84849E99A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2699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2D91-0442-4758-AA3F-3E16F8ECD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6E1CE62-AC98-4FEC-9F4E-043E81CFD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8E78DED-0E2E-4D58-82E7-7A0BCEAD9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8E536-007F-4339-A746-53796C668341}"/>
              </a:ext>
            </a:extLst>
          </p:cNvPr>
          <p:cNvSpPr>
            <a:spLocks noGrp="1"/>
          </p:cNvSpPr>
          <p:nvPr>
            <p:ph type="dt" sz="half" idx="10"/>
          </p:nvPr>
        </p:nvSpPr>
        <p:spPr/>
        <p:txBody>
          <a:bodyPr/>
          <a:lstStyle/>
          <a:p>
            <a:fld id="{D9D09461-68A3-450D-B9CB-9BCFB1E8CC05}" type="datetimeFigureOut">
              <a:rPr lang="en-AU" smtClean="0"/>
              <a:t>11/10/2021</a:t>
            </a:fld>
            <a:endParaRPr lang="en-AU"/>
          </a:p>
        </p:txBody>
      </p:sp>
      <p:sp>
        <p:nvSpPr>
          <p:cNvPr id="6" name="Footer Placeholder 5">
            <a:extLst>
              <a:ext uri="{FF2B5EF4-FFF2-40B4-BE49-F238E27FC236}">
                <a16:creationId xmlns:a16="http://schemas.microsoft.com/office/drawing/2014/main" id="{BF2E4765-8468-4EEF-8987-B7522DEFAAF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8C927E2-BE87-4C4F-AD39-278FF416645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01096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4287AE-6B3C-40D4-920F-2327814F29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E62DC6E-9593-40F0-8DA3-1AADBC4B4E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AD16C02-86DA-41B0-89B3-B2800CAB7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09461-68A3-450D-B9CB-9BCFB1E8CC05}" type="datetimeFigureOut">
              <a:rPr lang="en-AU" smtClean="0"/>
              <a:t>11/10/2021</a:t>
            </a:fld>
            <a:endParaRPr lang="en-AU"/>
          </a:p>
        </p:txBody>
      </p:sp>
      <p:sp>
        <p:nvSpPr>
          <p:cNvPr id="5" name="Footer Placeholder 4">
            <a:extLst>
              <a:ext uri="{FF2B5EF4-FFF2-40B4-BE49-F238E27FC236}">
                <a16:creationId xmlns:a16="http://schemas.microsoft.com/office/drawing/2014/main" id="{BB648BC1-F938-47B6-8D8C-405ECFF2B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56F5097-021B-4020-858B-86693172C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994DD-11C4-491B-BECB-57273630ADAD}" type="slidenum">
              <a:rPr lang="en-AU" smtClean="0"/>
              <a:t>‹#›</a:t>
            </a:fld>
            <a:endParaRPr lang="en-AU"/>
          </a:p>
        </p:txBody>
      </p:sp>
    </p:spTree>
    <p:extLst>
      <p:ext uri="{BB962C8B-B14F-4D97-AF65-F5344CB8AC3E}">
        <p14:creationId xmlns:p14="http://schemas.microsoft.com/office/powerpoint/2010/main" val="3222860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D09461-68A3-450D-B9CB-9BCFB1E8CC05}" type="datetimeFigureOut">
              <a:rPr lang="en-AU" smtClean="0"/>
              <a:t>11/10/2021</a:t>
            </a:fld>
            <a:endParaRPr lang="en-A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F994DD-11C4-491B-BECB-57273630ADAD}" type="slidenum">
              <a:rPr lang="en-AU" smtClean="0"/>
              <a:t>‹#›</a:t>
            </a:fld>
            <a:endParaRPr lang="en-AU"/>
          </a:p>
        </p:txBody>
      </p:sp>
    </p:spTree>
    <p:extLst>
      <p:ext uri="{BB962C8B-B14F-4D97-AF65-F5344CB8AC3E}">
        <p14:creationId xmlns:p14="http://schemas.microsoft.com/office/powerpoint/2010/main" val="269566402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hemeOverride" Target="../theme/themeOverride12.xml"/><Relationship Id="rId4" Type="http://schemas.openxmlformats.org/officeDocument/2006/relationships/hyperlink" Target="https://reportapp.cyber.gov.au/"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062F55-782F-4247-9E84-65DECCD98FCB}"/>
              </a:ext>
            </a:extLst>
          </p:cNvPr>
          <p:cNvSpPr>
            <a:spLocks noGrp="1"/>
          </p:cNvSpPr>
          <p:nvPr>
            <p:ph type="title"/>
          </p:nvPr>
        </p:nvSpPr>
        <p:spPr>
          <a:xfrm>
            <a:off x="833002" y="448253"/>
            <a:ext cx="10520702" cy="1325563"/>
          </a:xfrm>
        </p:spPr>
        <p:txBody>
          <a:bodyPr>
            <a:normAutofit/>
          </a:bodyPr>
          <a:lstStyle/>
          <a:p>
            <a:r>
              <a:rPr lang="en-AU" b="1" dirty="0"/>
              <a:t>Session 13-14</a:t>
            </a:r>
          </a:p>
        </p:txBody>
      </p:sp>
      <p:sp>
        <p:nvSpPr>
          <p:cNvPr id="3" name="Content Placeholder 2">
            <a:extLst>
              <a:ext uri="{FF2B5EF4-FFF2-40B4-BE49-F238E27FC236}">
                <a16:creationId xmlns:a16="http://schemas.microsoft.com/office/drawing/2014/main" id="{C25EC8B7-6D60-4593-BA53-5691579E2716}"/>
              </a:ext>
            </a:extLst>
          </p:cNvPr>
          <p:cNvSpPr>
            <a:spLocks noGrp="1"/>
          </p:cNvSpPr>
          <p:nvPr>
            <p:ph idx="1"/>
          </p:nvPr>
        </p:nvSpPr>
        <p:spPr>
          <a:xfrm>
            <a:off x="1107623" y="3034935"/>
            <a:ext cx="10246081" cy="3097287"/>
          </a:xfrm>
        </p:spPr>
        <p:txBody>
          <a:bodyPr>
            <a:normAutofit fontScale="92500" lnSpcReduction="20000"/>
          </a:bodyPr>
          <a:lstStyle/>
          <a:p>
            <a:pPr fontAlgn="base"/>
            <a:r>
              <a:rPr lang="en-AU" dirty="0"/>
              <a:t>Assist in determining compliance with implemented cyber risk mitigation strategies</a:t>
            </a:r>
          </a:p>
          <a:p>
            <a:pPr fontAlgn="base"/>
            <a:endParaRPr lang="en-AU" dirty="0"/>
          </a:p>
          <a:p>
            <a:pPr fontAlgn="base"/>
            <a:r>
              <a:rPr lang="en-AU" dirty="0"/>
              <a:t>Address non-compliance within scope of own role and escalate where required according to organisational policies and procedures</a:t>
            </a:r>
          </a:p>
          <a:p>
            <a:pPr fontAlgn="base"/>
            <a:endParaRPr lang="en-AU" dirty="0"/>
          </a:p>
          <a:p>
            <a:pPr fontAlgn="base"/>
            <a:r>
              <a:rPr lang="en-AU" dirty="0"/>
              <a:t>Assist in establishing feedback processes that provide warning of potential new risks according to organisational requirements</a:t>
            </a:r>
            <a:endParaRPr lang="en-AU" sz="2000" dirty="0"/>
          </a:p>
        </p:txBody>
      </p:sp>
      <p:pic>
        <p:nvPicPr>
          <p:cNvPr id="9" name="Picture 8" descr="C:\Users\Ben\AppData\Local\Microsoft\Windows\INetCache\Content.MSO\4FBCB303.tmp">
            <a:extLst>
              <a:ext uri="{FF2B5EF4-FFF2-40B4-BE49-F238E27FC236}">
                <a16:creationId xmlns:a16="http://schemas.microsoft.com/office/drawing/2014/main" id="{10DC2F8A-25BC-4A78-B983-3DC78B9AB0F9}"/>
              </a:ext>
            </a:extLst>
          </p:cNvPr>
          <p:cNvPicPr/>
          <p:nvPr/>
        </p:nvPicPr>
        <p:blipFill rotWithShape="1">
          <a:blip r:embed="rId2">
            <a:extLst>
              <a:ext uri="{28A0092B-C50C-407E-A947-70E740481C1C}">
                <a14:useLocalDpi xmlns:a14="http://schemas.microsoft.com/office/drawing/2010/main" val="0"/>
              </a:ext>
            </a:extLst>
          </a:blip>
          <a:srcRect r="3446" b="1"/>
          <a:stretch/>
        </p:blipFill>
        <p:spPr bwMode="auto">
          <a:xfrm>
            <a:off x="6634259" y="81298"/>
            <a:ext cx="4935970" cy="2872339"/>
          </a:xfrm>
          <a:prstGeom prst="rect">
            <a:avLst/>
          </a:prstGeom>
          <a:noFill/>
        </p:spPr>
      </p:pic>
    </p:spTree>
    <p:extLst>
      <p:ext uri="{BB962C8B-B14F-4D97-AF65-F5344CB8AC3E}">
        <p14:creationId xmlns:p14="http://schemas.microsoft.com/office/powerpoint/2010/main" val="24862676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AU" dirty="0"/>
              <a:t>Addressing non-compliance</a:t>
            </a:r>
          </a:p>
        </p:txBody>
      </p:sp>
      <p:sp>
        <p:nvSpPr>
          <p:cNvPr id="4" name="Content Placeholder 2">
            <a:extLst>
              <a:ext uri="{FF2B5EF4-FFF2-40B4-BE49-F238E27FC236}">
                <a16:creationId xmlns:a16="http://schemas.microsoft.com/office/drawing/2014/main" id="{8E9F4BCC-D63D-44F7-A230-A6A13741CBFA}"/>
              </a:ext>
            </a:extLst>
          </p:cNvPr>
          <p:cNvSpPr>
            <a:spLocks noGrp="1"/>
          </p:cNvSpPr>
          <p:nvPr>
            <p:ph idx="1"/>
          </p:nvPr>
        </p:nvSpPr>
        <p:spPr>
          <a:xfrm>
            <a:off x="836612" y="1995054"/>
            <a:ext cx="10515600" cy="4197927"/>
          </a:xfrm>
        </p:spPr>
        <p:txBody>
          <a:bodyPr>
            <a:normAutofit/>
          </a:bodyPr>
          <a:lstStyle/>
          <a:p>
            <a:pPr marL="0" lvl="0" indent="0">
              <a:spcBef>
                <a:spcPts val="300"/>
              </a:spcBef>
              <a:spcAft>
                <a:spcPts val="300"/>
              </a:spcAft>
              <a:buSzPts val="800"/>
              <a:buNone/>
              <a:tabLst>
                <a:tab pos="228600" algn="l"/>
                <a:tab pos="457200" algn="l"/>
              </a:tabLst>
            </a:pPr>
            <a:r>
              <a:rPr lang="en-US" sz="2400" dirty="0"/>
              <a:t>Addressing the non-compliance will usually involve: </a:t>
            </a:r>
          </a:p>
          <a:p>
            <a:pPr>
              <a:spcBef>
                <a:spcPts val="300"/>
              </a:spcBef>
              <a:spcAft>
                <a:spcPts val="300"/>
              </a:spcAft>
              <a:buSzPts val="800"/>
              <a:tabLst>
                <a:tab pos="228600" algn="l"/>
                <a:tab pos="457200" algn="l"/>
              </a:tabLst>
            </a:pPr>
            <a:r>
              <a:rPr lang="en-US" dirty="0"/>
              <a:t>C</a:t>
            </a:r>
            <a:r>
              <a:rPr lang="en-US" sz="2400" dirty="0"/>
              <a:t>orrecting the process or system that has led to the non-compliance, and </a:t>
            </a:r>
          </a:p>
          <a:p>
            <a:pPr>
              <a:spcBef>
                <a:spcPts val="300"/>
              </a:spcBef>
              <a:spcAft>
                <a:spcPts val="300"/>
              </a:spcAft>
              <a:buSzPts val="800"/>
              <a:tabLst>
                <a:tab pos="228600" algn="l"/>
                <a:tab pos="457200" algn="l"/>
              </a:tabLst>
            </a:pPr>
            <a:r>
              <a:rPr lang="en-US" dirty="0"/>
              <a:t>I</a:t>
            </a:r>
            <a:r>
              <a:rPr lang="en-US" sz="2400" dirty="0"/>
              <a:t>mplementing the revised process or system to ensure the non-compliance does not re-occur.</a:t>
            </a:r>
          </a:p>
          <a:p>
            <a:pPr>
              <a:spcBef>
                <a:spcPts val="300"/>
              </a:spcBef>
              <a:spcAft>
                <a:spcPts val="300"/>
              </a:spcAft>
              <a:buSzPts val="800"/>
              <a:tabLst>
                <a:tab pos="228600" algn="l"/>
                <a:tab pos="457200" algn="l"/>
              </a:tabLst>
            </a:pPr>
            <a:r>
              <a:rPr lang="en-US" dirty="0"/>
              <a:t>Giving out a penalty to the relevant personnel. </a:t>
            </a:r>
            <a:endParaRPr lang="en-AU" sz="2000" dirty="0"/>
          </a:p>
          <a:p>
            <a:pPr marL="0" lvl="0" indent="0">
              <a:spcBef>
                <a:spcPts val="300"/>
              </a:spcBef>
              <a:spcAft>
                <a:spcPts val="300"/>
              </a:spcAft>
              <a:buSzPts val="800"/>
              <a:buNone/>
              <a:tabLst>
                <a:tab pos="228600" algn="l"/>
                <a:tab pos="457200" algn="l"/>
              </a:tabLst>
            </a:pPr>
            <a:endParaRPr lang="en-AU" sz="3200" dirty="0">
              <a:effectLst/>
              <a:ea typeface="Times New Roman" panose="02020603050405020304" pitchFamily="18" charset="0"/>
            </a:endParaRPr>
          </a:p>
        </p:txBody>
      </p:sp>
    </p:spTree>
    <p:extLst>
      <p:ext uri="{BB962C8B-B14F-4D97-AF65-F5344CB8AC3E}">
        <p14:creationId xmlns:p14="http://schemas.microsoft.com/office/powerpoint/2010/main" val="272307423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AU" dirty="0"/>
              <a:t>Addressing non-compliance</a:t>
            </a:r>
          </a:p>
        </p:txBody>
      </p:sp>
      <p:sp>
        <p:nvSpPr>
          <p:cNvPr id="4" name="Content Placeholder 2">
            <a:extLst>
              <a:ext uri="{FF2B5EF4-FFF2-40B4-BE49-F238E27FC236}">
                <a16:creationId xmlns:a16="http://schemas.microsoft.com/office/drawing/2014/main" id="{8E9F4BCC-D63D-44F7-A230-A6A13741CBFA}"/>
              </a:ext>
            </a:extLst>
          </p:cNvPr>
          <p:cNvSpPr>
            <a:spLocks noGrp="1"/>
          </p:cNvSpPr>
          <p:nvPr>
            <p:ph idx="1"/>
          </p:nvPr>
        </p:nvSpPr>
        <p:spPr>
          <a:xfrm>
            <a:off x="836612" y="1995054"/>
            <a:ext cx="10515600" cy="4197927"/>
          </a:xfrm>
        </p:spPr>
        <p:txBody>
          <a:bodyPr>
            <a:normAutofit/>
          </a:bodyPr>
          <a:lstStyle/>
          <a:p>
            <a:pPr marL="0" lvl="0" indent="0">
              <a:spcBef>
                <a:spcPts val="300"/>
              </a:spcBef>
              <a:spcAft>
                <a:spcPts val="300"/>
              </a:spcAft>
              <a:buSzPts val="800"/>
              <a:buNone/>
              <a:tabLst>
                <a:tab pos="228600" algn="l"/>
                <a:tab pos="457200" algn="l"/>
              </a:tabLst>
            </a:pPr>
            <a:r>
              <a:rPr lang="en-AU" sz="2800" dirty="0"/>
              <a:t>Non-compliance identified has to be documented and managed. A full cycle of the issues needs to be concluded and signed off so that future reviews can be made.</a:t>
            </a:r>
          </a:p>
          <a:p>
            <a:pPr marL="0" lvl="0" indent="0">
              <a:spcBef>
                <a:spcPts val="300"/>
              </a:spcBef>
              <a:spcAft>
                <a:spcPts val="300"/>
              </a:spcAft>
              <a:buSzPts val="800"/>
              <a:buNone/>
              <a:tabLst>
                <a:tab pos="228600" algn="l"/>
                <a:tab pos="457200" algn="l"/>
              </a:tabLst>
            </a:pPr>
            <a:endParaRPr lang="en-AU" sz="2800" dirty="0"/>
          </a:p>
          <a:p>
            <a:pPr marL="0" lvl="0" indent="0">
              <a:spcBef>
                <a:spcPts val="300"/>
              </a:spcBef>
              <a:spcAft>
                <a:spcPts val="300"/>
              </a:spcAft>
              <a:buSzPts val="800"/>
              <a:buNone/>
              <a:tabLst>
                <a:tab pos="228600" algn="l"/>
                <a:tab pos="457200" algn="l"/>
              </a:tabLst>
            </a:pPr>
            <a:r>
              <a:rPr lang="en-AU" sz="2800" dirty="0"/>
              <a:t>Where non-compliance goes beyond the scope of your role, escalation needs to be done to the right personnel at the right level according to the organizational policies.</a:t>
            </a:r>
          </a:p>
          <a:p>
            <a:pPr marL="0" lvl="0" indent="0">
              <a:spcBef>
                <a:spcPts val="300"/>
              </a:spcBef>
              <a:spcAft>
                <a:spcPts val="300"/>
              </a:spcAft>
              <a:buSzPts val="800"/>
              <a:buNone/>
              <a:tabLst>
                <a:tab pos="228600" algn="l"/>
                <a:tab pos="457200" algn="l"/>
              </a:tabLst>
            </a:pPr>
            <a:endParaRPr lang="en-AU" sz="2000" dirty="0"/>
          </a:p>
          <a:p>
            <a:pPr marL="0" lvl="0" indent="0">
              <a:spcBef>
                <a:spcPts val="300"/>
              </a:spcBef>
              <a:spcAft>
                <a:spcPts val="300"/>
              </a:spcAft>
              <a:buSzPts val="800"/>
              <a:buNone/>
              <a:tabLst>
                <a:tab pos="228600" algn="l"/>
                <a:tab pos="457200" algn="l"/>
              </a:tabLst>
            </a:pPr>
            <a:endParaRPr lang="en-AU" sz="3200" dirty="0">
              <a:effectLst/>
              <a:ea typeface="Times New Roman" panose="02020603050405020304" pitchFamily="18" charset="0"/>
            </a:endParaRPr>
          </a:p>
        </p:txBody>
      </p:sp>
    </p:spTree>
    <p:extLst>
      <p:ext uri="{BB962C8B-B14F-4D97-AF65-F5344CB8AC3E}">
        <p14:creationId xmlns:p14="http://schemas.microsoft.com/office/powerpoint/2010/main" val="54696380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AU" dirty="0"/>
              <a:t>Establishing feedback processes for reporting new risks</a:t>
            </a:r>
          </a:p>
        </p:txBody>
      </p:sp>
      <p:sp>
        <p:nvSpPr>
          <p:cNvPr id="4" name="Content Placeholder 2">
            <a:extLst>
              <a:ext uri="{FF2B5EF4-FFF2-40B4-BE49-F238E27FC236}">
                <a16:creationId xmlns:a16="http://schemas.microsoft.com/office/drawing/2014/main" id="{8E9F4BCC-D63D-44F7-A230-A6A13741CBFA}"/>
              </a:ext>
            </a:extLst>
          </p:cNvPr>
          <p:cNvSpPr>
            <a:spLocks noGrp="1"/>
          </p:cNvSpPr>
          <p:nvPr>
            <p:ph idx="1"/>
          </p:nvPr>
        </p:nvSpPr>
        <p:spPr>
          <a:xfrm>
            <a:off x="836612" y="1995054"/>
            <a:ext cx="10515600" cy="4197927"/>
          </a:xfrm>
        </p:spPr>
        <p:txBody>
          <a:bodyPr>
            <a:normAutofit/>
          </a:bodyPr>
          <a:lstStyle/>
          <a:p>
            <a:pPr marL="0" lvl="0" indent="0">
              <a:spcBef>
                <a:spcPts val="300"/>
              </a:spcBef>
              <a:spcAft>
                <a:spcPts val="300"/>
              </a:spcAft>
              <a:buSzPts val="800"/>
              <a:buNone/>
              <a:tabLst>
                <a:tab pos="228600" algn="l"/>
                <a:tab pos="457200" algn="l"/>
              </a:tabLst>
            </a:pPr>
            <a:r>
              <a:rPr lang="en-AU" sz="2400" dirty="0"/>
              <a:t>As </a:t>
            </a:r>
            <a:r>
              <a:rPr lang="en-AU" dirty="0"/>
              <a:t>discussed in the previous sessions, new risks may be introduced due to various reasons. Sometimes, new risks may be identified by someone not within the security team.</a:t>
            </a:r>
          </a:p>
          <a:p>
            <a:pPr marL="0" lvl="0" indent="0">
              <a:spcBef>
                <a:spcPts val="300"/>
              </a:spcBef>
              <a:spcAft>
                <a:spcPts val="300"/>
              </a:spcAft>
              <a:buSzPts val="800"/>
              <a:buNone/>
              <a:tabLst>
                <a:tab pos="228600" algn="l"/>
                <a:tab pos="457200" algn="l"/>
              </a:tabLst>
            </a:pPr>
            <a:endParaRPr lang="en-AU" sz="2000" dirty="0"/>
          </a:p>
          <a:p>
            <a:pPr marL="0" lvl="0" indent="0">
              <a:spcBef>
                <a:spcPts val="300"/>
              </a:spcBef>
              <a:spcAft>
                <a:spcPts val="300"/>
              </a:spcAft>
              <a:buSzPts val="800"/>
              <a:buNone/>
              <a:tabLst>
                <a:tab pos="228600" algn="l"/>
                <a:tab pos="457200" algn="l"/>
              </a:tabLst>
            </a:pPr>
            <a:r>
              <a:rPr lang="en-AU" sz="2000" dirty="0"/>
              <a:t>A well established feedback process enables new risks to be reported and managed effectively. It also encourages users to report those new risks proactively.</a:t>
            </a:r>
          </a:p>
          <a:p>
            <a:pPr marL="0" lvl="0" indent="0">
              <a:spcBef>
                <a:spcPts val="300"/>
              </a:spcBef>
              <a:spcAft>
                <a:spcPts val="300"/>
              </a:spcAft>
              <a:buSzPts val="800"/>
              <a:buNone/>
              <a:tabLst>
                <a:tab pos="228600" algn="l"/>
                <a:tab pos="457200" algn="l"/>
              </a:tabLst>
            </a:pPr>
            <a:endParaRPr lang="en-AU" sz="2000" dirty="0"/>
          </a:p>
          <a:p>
            <a:pPr marL="0" lvl="0" indent="0">
              <a:spcBef>
                <a:spcPts val="300"/>
              </a:spcBef>
              <a:spcAft>
                <a:spcPts val="300"/>
              </a:spcAft>
              <a:buSzPts val="800"/>
              <a:buNone/>
              <a:tabLst>
                <a:tab pos="228600" algn="l"/>
                <a:tab pos="457200" algn="l"/>
              </a:tabLst>
            </a:pPr>
            <a:r>
              <a:rPr lang="en-AU" sz="2000" dirty="0"/>
              <a:t>End users are more likely to encounter system anomalies than the security team. They are in the best position to notify the team of the potential risks encountered on an operational level.</a:t>
            </a:r>
          </a:p>
          <a:p>
            <a:pPr marL="0" lvl="0" indent="0">
              <a:spcBef>
                <a:spcPts val="300"/>
              </a:spcBef>
              <a:spcAft>
                <a:spcPts val="300"/>
              </a:spcAft>
              <a:buSzPts val="800"/>
              <a:buNone/>
              <a:tabLst>
                <a:tab pos="228600" algn="l"/>
                <a:tab pos="457200" algn="l"/>
              </a:tabLst>
            </a:pPr>
            <a:endParaRPr lang="en-AU" sz="2000" dirty="0"/>
          </a:p>
          <a:p>
            <a:pPr marL="0" lvl="0" indent="0">
              <a:spcBef>
                <a:spcPts val="300"/>
              </a:spcBef>
              <a:spcAft>
                <a:spcPts val="300"/>
              </a:spcAft>
              <a:buSzPts val="800"/>
              <a:buNone/>
              <a:tabLst>
                <a:tab pos="228600" algn="l"/>
                <a:tab pos="457200" algn="l"/>
              </a:tabLst>
            </a:pPr>
            <a:endParaRPr lang="en-AU" sz="3200" dirty="0">
              <a:effectLst/>
              <a:ea typeface="Times New Roman" panose="02020603050405020304" pitchFamily="18" charset="0"/>
            </a:endParaRPr>
          </a:p>
        </p:txBody>
      </p:sp>
    </p:spTree>
    <p:extLst>
      <p:ext uri="{BB962C8B-B14F-4D97-AF65-F5344CB8AC3E}">
        <p14:creationId xmlns:p14="http://schemas.microsoft.com/office/powerpoint/2010/main" val="179119339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AU" dirty="0"/>
              <a:t>Establishing feedback processes for reporting new risks</a:t>
            </a:r>
          </a:p>
        </p:txBody>
      </p:sp>
      <p:sp>
        <p:nvSpPr>
          <p:cNvPr id="4" name="Content Placeholder 2">
            <a:extLst>
              <a:ext uri="{FF2B5EF4-FFF2-40B4-BE49-F238E27FC236}">
                <a16:creationId xmlns:a16="http://schemas.microsoft.com/office/drawing/2014/main" id="{8E9F4BCC-D63D-44F7-A230-A6A13741CBFA}"/>
              </a:ext>
            </a:extLst>
          </p:cNvPr>
          <p:cNvSpPr>
            <a:spLocks noGrp="1"/>
          </p:cNvSpPr>
          <p:nvPr>
            <p:ph idx="1"/>
          </p:nvPr>
        </p:nvSpPr>
        <p:spPr>
          <a:xfrm>
            <a:off x="836612" y="1995054"/>
            <a:ext cx="10515600" cy="4197927"/>
          </a:xfrm>
        </p:spPr>
        <p:txBody>
          <a:bodyPr>
            <a:normAutofit/>
          </a:bodyPr>
          <a:lstStyle/>
          <a:p>
            <a:pPr marL="0" lvl="0" indent="0">
              <a:spcBef>
                <a:spcPts val="300"/>
              </a:spcBef>
              <a:spcAft>
                <a:spcPts val="300"/>
              </a:spcAft>
              <a:buSzPts val="800"/>
              <a:buNone/>
              <a:tabLst>
                <a:tab pos="228600" algn="l"/>
                <a:tab pos="457200" algn="l"/>
              </a:tabLst>
            </a:pPr>
            <a:r>
              <a:rPr lang="en-AU" sz="3200" dirty="0"/>
              <a:t>Common feedback processes:</a:t>
            </a:r>
          </a:p>
          <a:p>
            <a:pPr>
              <a:spcBef>
                <a:spcPts val="300"/>
              </a:spcBef>
              <a:spcAft>
                <a:spcPts val="300"/>
              </a:spcAft>
              <a:buSzPts val="800"/>
              <a:tabLst>
                <a:tab pos="228600" algn="l"/>
                <a:tab pos="457200" algn="l"/>
              </a:tabLst>
            </a:pPr>
            <a:r>
              <a:rPr lang="en-AU" sz="2800" dirty="0"/>
              <a:t>Reporting portals (</a:t>
            </a:r>
            <a:r>
              <a:rPr lang="en-AU" sz="2800" dirty="0">
                <a:solidFill>
                  <a:schemeClr val="tx2">
                    <a:lumMod val="60000"/>
                    <a:lumOff val="40000"/>
                  </a:schemeClr>
                </a:solidFill>
                <a:hlinkClick r:id="rId4">
                  <a:extLst>
                    <a:ext uri="{A12FA001-AC4F-418D-AE19-62706E023703}">
                      <ahyp:hlinkClr xmlns:ahyp="http://schemas.microsoft.com/office/drawing/2018/hyperlinkcolor" val="tx"/>
                    </a:ext>
                  </a:extLst>
                </a:hlinkClick>
              </a:rPr>
              <a:t>https://reportapp.cyber.gov.au/</a:t>
            </a:r>
            <a:r>
              <a:rPr lang="en-AU" sz="2800" dirty="0">
                <a:solidFill>
                  <a:schemeClr val="tx2">
                    <a:lumMod val="60000"/>
                    <a:lumOff val="40000"/>
                  </a:schemeClr>
                </a:solidFill>
              </a:rPr>
              <a:t>)</a:t>
            </a:r>
          </a:p>
          <a:p>
            <a:pPr>
              <a:spcBef>
                <a:spcPts val="300"/>
              </a:spcBef>
              <a:spcAft>
                <a:spcPts val="300"/>
              </a:spcAft>
              <a:buSzPts val="800"/>
              <a:tabLst>
                <a:tab pos="228600" algn="l"/>
                <a:tab pos="457200" algn="l"/>
              </a:tabLst>
            </a:pPr>
            <a:r>
              <a:rPr lang="en-AU" sz="2800" dirty="0"/>
              <a:t>Risk reporting forms (physical and digital)</a:t>
            </a:r>
          </a:p>
          <a:p>
            <a:pPr>
              <a:spcBef>
                <a:spcPts val="300"/>
              </a:spcBef>
              <a:spcAft>
                <a:spcPts val="300"/>
              </a:spcAft>
              <a:buSzPts val="800"/>
              <a:tabLst>
                <a:tab pos="228600" algn="l"/>
                <a:tab pos="457200" algn="l"/>
              </a:tabLst>
            </a:pPr>
            <a:r>
              <a:rPr lang="en-AU" sz="2800" dirty="0"/>
              <a:t>Having a cyber representative in each business units</a:t>
            </a:r>
          </a:p>
          <a:p>
            <a:pPr>
              <a:spcBef>
                <a:spcPts val="300"/>
              </a:spcBef>
              <a:spcAft>
                <a:spcPts val="300"/>
              </a:spcAft>
              <a:buSzPts val="800"/>
              <a:tabLst>
                <a:tab pos="228600" algn="l"/>
                <a:tab pos="457200" algn="l"/>
              </a:tabLst>
            </a:pPr>
            <a:r>
              <a:rPr lang="en-AU" sz="2800" dirty="0"/>
              <a:t>Reporting hotline/email </a:t>
            </a:r>
          </a:p>
          <a:p>
            <a:pPr>
              <a:spcBef>
                <a:spcPts val="300"/>
              </a:spcBef>
              <a:spcAft>
                <a:spcPts val="300"/>
              </a:spcAft>
              <a:buSzPts val="800"/>
              <a:tabLst>
                <a:tab pos="228600" algn="l"/>
                <a:tab pos="457200" algn="l"/>
              </a:tabLst>
            </a:pPr>
            <a:endParaRPr lang="en-AU" sz="2000" dirty="0"/>
          </a:p>
          <a:p>
            <a:pPr>
              <a:spcBef>
                <a:spcPts val="300"/>
              </a:spcBef>
              <a:spcAft>
                <a:spcPts val="300"/>
              </a:spcAft>
              <a:buSzPts val="800"/>
              <a:tabLst>
                <a:tab pos="228600" algn="l"/>
                <a:tab pos="457200" algn="l"/>
              </a:tabLst>
            </a:pPr>
            <a:endParaRPr lang="en-AU" sz="2000" dirty="0"/>
          </a:p>
          <a:p>
            <a:pPr marL="0" lvl="0" indent="0">
              <a:spcBef>
                <a:spcPts val="300"/>
              </a:spcBef>
              <a:spcAft>
                <a:spcPts val="300"/>
              </a:spcAft>
              <a:buSzPts val="800"/>
              <a:buNone/>
              <a:tabLst>
                <a:tab pos="228600" algn="l"/>
                <a:tab pos="457200" algn="l"/>
              </a:tabLst>
            </a:pPr>
            <a:endParaRPr lang="en-AU" sz="3200" dirty="0">
              <a:effectLst/>
              <a:ea typeface="Times New Roman" panose="02020603050405020304" pitchFamily="18" charset="0"/>
            </a:endParaRPr>
          </a:p>
        </p:txBody>
      </p:sp>
    </p:spTree>
    <p:extLst>
      <p:ext uri="{BB962C8B-B14F-4D97-AF65-F5344CB8AC3E}">
        <p14:creationId xmlns:p14="http://schemas.microsoft.com/office/powerpoint/2010/main" val="53922180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AU" dirty="0"/>
              <a:t>Establishing feedback processes for reporting new risks</a:t>
            </a:r>
          </a:p>
        </p:txBody>
      </p:sp>
      <p:sp>
        <p:nvSpPr>
          <p:cNvPr id="4" name="Content Placeholder 2">
            <a:extLst>
              <a:ext uri="{FF2B5EF4-FFF2-40B4-BE49-F238E27FC236}">
                <a16:creationId xmlns:a16="http://schemas.microsoft.com/office/drawing/2014/main" id="{8E9F4BCC-D63D-44F7-A230-A6A13741CBFA}"/>
              </a:ext>
            </a:extLst>
          </p:cNvPr>
          <p:cNvSpPr>
            <a:spLocks noGrp="1"/>
          </p:cNvSpPr>
          <p:nvPr>
            <p:ph idx="1"/>
          </p:nvPr>
        </p:nvSpPr>
        <p:spPr>
          <a:xfrm>
            <a:off x="836612" y="1995054"/>
            <a:ext cx="10515600" cy="4197927"/>
          </a:xfrm>
        </p:spPr>
        <p:txBody>
          <a:bodyPr>
            <a:normAutofit fontScale="92500" lnSpcReduction="20000"/>
          </a:bodyPr>
          <a:lstStyle/>
          <a:p>
            <a:pPr marL="0" lvl="0" indent="0">
              <a:spcBef>
                <a:spcPts val="300"/>
              </a:spcBef>
              <a:spcAft>
                <a:spcPts val="300"/>
              </a:spcAft>
              <a:buSzPts val="800"/>
              <a:buNone/>
              <a:tabLst>
                <a:tab pos="228600" algn="l"/>
                <a:tab pos="457200" algn="l"/>
              </a:tabLst>
            </a:pPr>
            <a:r>
              <a:rPr lang="en-AU" sz="3200" dirty="0"/>
              <a:t>Key considerations:</a:t>
            </a:r>
          </a:p>
          <a:p>
            <a:pPr>
              <a:spcBef>
                <a:spcPts val="300"/>
              </a:spcBef>
              <a:spcAft>
                <a:spcPts val="300"/>
              </a:spcAft>
              <a:buSzPts val="800"/>
              <a:tabLst>
                <a:tab pos="228600" algn="l"/>
                <a:tab pos="457200" algn="l"/>
              </a:tabLst>
            </a:pPr>
            <a:r>
              <a:rPr lang="en-AU" sz="2800" b="1" dirty="0"/>
              <a:t>Anonymity -</a:t>
            </a:r>
            <a:r>
              <a:rPr lang="en-AU" sz="2800" dirty="0"/>
              <a:t> Whistleblowing policy should protect the reporter from abuse if it was against someone else in the organisation.</a:t>
            </a:r>
          </a:p>
          <a:p>
            <a:pPr>
              <a:spcBef>
                <a:spcPts val="300"/>
              </a:spcBef>
              <a:spcAft>
                <a:spcPts val="300"/>
              </a:spcAft>
              <a:buSzPts val="800"/>
              <a:tabLst>
                <a:tab pos="228600" algn="l"/>
                <a:tab pos="457200" algn="l"/>
              </a:tabLst>
            </a:pPr>
            <a:r>
              <a:rPr lang="en-AU" sz="2800" b="1" dirty="0"/>
              <a:t>Factual information- </a:t>
            </a:r>
            <a:r>
              <a:rPr lang="en-AU" sz="2800" dirty="0"/>
              <a:t>Information needs to be verified to determine if an actual risk is present. Ensure that information is unbiased against user’s emotions. E.g. “My computer is slow today” </a:t>
            </a:r>
          </a:p>
          <a:p>
            <a:pPr>
              <a:spcBef>
                <a:spcPts val="300"/>
              </a:spcBef>
              <a:spcAft>
                <a:spcPts val="300"/>
              </a:spcAft>
              <a:buSzPts val="800"/>
              <a:tabLst>
                <a:tab pos="228600" algn="l"/>
                <a:tab pos="457200" algn="l"/>
              </a:tabLst>
            </a:pPr>
            <a:r>
              <a:rPr lang="en-AU" sz="2800" b="1" dirty="0"/>
              <a:t>Timeliness of information- </a:t>
            </a:r>
            <a:r>
              <a:rPr lang="en-AU" sz="2800" dirty="0"/>
              <a:t>Is the risk still present? Has it escalated? E.g. “Last week, </a:t>
            </a:r>
            <a:r>
              <a:rPr lang="en-AU" sz="2800" dirty="0" err="1"/>
              <a:t>i</a:t>
            </a:r>
            <a:r>
              <a:rPr lang="en-AU" sz="2800" dirty="0"/>
              <a:t> saw a pop up on my screen. I haven’t been able to access my files since then.”</a:t>
            </a:r>
          </a:p>
          <a:p>
            <a:pPr>
              <a:spcBef>
                <a:spcPts val="300"/>
              </a:spcBef>
              <a:spcAft>
                <a:spcPts val="300"/>
              </a:spcAft>
              <a:buSzPts val="800"/>
              <a:tabLst>
                <a:tab pos="228600" algn="l"/>
                <a:tab pos="457200" algn="l"/>
              </a:tabLst>
            </a:pPr>
            <a:endParaRPr lang="en-AU" sz="2800" dirty="0"/>
          </a:p>
          <a:p>
            <a:pPr>
              <a:spcBef>
                <a:spcPts val="300"/>
              </a:spcBef>
              <a:spcAft>
                <a:spcPts val="300"/>
              </a:spcAft>
              <a:buSzPts val="800"/>
              <a:tabLst>
                <a:tab pos="228600" algn="l"/>
                <a:tab pos="457200" algn="l"/>
              </a:tabLst>
            </a:pPr>
            <a:endParaRPr lang="en-AU" sz="2000" dirty="0"/>
          </a:p>
          <a:p>
            <a:pPr>
              <a:spcBef>
                <a:spcPts val="300"/>
              </a:spcBef>
              <a:spcAft>
                <a:spcPts val="300"/>
              </a:spcAft>
              <a:buSzPts val="800"/>
              <a:tabLst>
                <a:tab pos="228600" algn="l"/>
                <a:tab pos="457200" algn="l"/>
              </a:tabLst>
            </a:pPr>
            <a:endParaRPr lang="en-AU" sz="2000" dirty="0"/>
          </a:p>
          <a:p>
            <a:pPr marL="0" lvl="0" indent="0">
              <a:spcBef>
                <a:spcPts val="300"/>
              </a:spcBef>
              <a:spcAft>
                <a:spcPts val="300"/>
              </a:spcAft>
              <a:buSzPts val="800"/>
              <a:buNone/>
              <a:tabLst>
                <a:tab pos="228600" algn="l"/>
                <a:tab pos="457200" algn="l"/>
              </a:tabLst>
            </a:pPr>
            <a:endParaRPr lang="en-AU" sz="3200" dirty="0">
              <a:effectLst/>
              <a:ea typeface="Times New Roman" panose="02020603050405020304" pitchFamily="18" charset="0"/>
            </a:endParaRPr>
          </a:p>
        </p:txBody>
      </p:sp>
    </p:spTree>
    <p:extLst>
      <p:ext uri="{BB962C8B-B14F-4D97-AF65-F5344CB8AC3E}">
        <p14:creationId xmlns:p14="http://schemas.microsoft.com/office/powerpoint/2010/main" val="95768673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a:xfrm>
            <a:off x="1143001" y="2689715"/>
            <a:ext cx="9905998" cy="1478570"/>
          </a:xfrm>
        </p:spPr>
        <p:txBody>
          <a:bodyPr>
            <a:normAutofit/>
          </a:bodyPr>
          <a:lstStyle/>
          <a:p>
            <a:pPr algn="ctr"/>
            <a:r>
              <a:rPr lang="en-US" sz="6600"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4128152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AU" dirty="0"/>
              <a:t>Assist in determining compliance with implemented cyber risk mitigation strategies</a:t>
            </a:r>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6612" y="1995054"/>
            <a:ext cx="10515600" cy="4197927"/>
          </a:xfrm>
        </p:spPr>
        <p:txBody>
          <a:bodyPr>
            <a:normAutofit/>
          </a:bodyPr>
          <a:lstStyle/>
          <a:p>
            <a:pPr marL="342900" lvl="0" indent="-342900">
              <a:spcBef>
                <a:spcPts val="300"/>
              </a:spcBef>
              <a:spcAft>
                <a:spcPts val="300"/>
              </a:spcAft>
              <a:buSzPts val="800"/>
              <a:buFont typeface="Symbol" panose="05050102010706020507" pitchFamily="18" charset="2"/>
              <a:buChar char=""/>
              <a:tabLst>
                <a:tab pos="228600" algn="l"/>
                <a:tab pos="457200" algn="l"/>
              </a:tabLst>
            </a:pPr>
            <a:endParaRPr lang="en-AU" sz="3200" dirty="0">
              <a:effectLst/>
              <a:ea typeface="Times New Roman" panose="02020603050405020304" pitchFamily="18" charset="0"/>
            </a:endParaRPr>
          </a:p>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effectLst/>
                <a:ea typeface="Times New Roman" panose="02020603050405020304" pitchFamily="18" charset="0"/>
              </a:rPr>
              <a:t>Cyber risk mitigation strategies needs to be monitored for compliance. Without monitoring, enforcement will be ineffective.</a:t>
            </a:r>
          </a:p>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t>Monitoring methods and metrics differ depending on the type of strategies implemented.</a:t>
            </a:r>
          </a:p>
          <a:p>
            <a:pPr marL="342900" lvl="0" indent="-342900">
              <a:spcBef>
                <a:spcPts val="300"/>
              </a:spcBef>
              <a:spcAft>
                <a:spcPts val="300"/>
              </a:spcAft>
              <a:buSzPts val="800"/>
              <a:buFont typeface="Symbol" panose="05050102010706020507" pitchFamily="18" charset="2"/>
              <a:buChar char=""/>
              <a:tabLst>
                <a:tab pos="228600" algn="l"/>
                <a:tab pos="457200" algn="l"/>
              </a:tabLst>
            </a:pPr>
            <a:endParaRPr lang="en-AU" sz="2000" dirty="0"/>
          </a:p>
          <a:p>
            <a:pPr marL="0" lvl="0" indent="0">
              <a:spcBef>
                <a:spcPts val="300"/>
              </a:spcBef>
              <a:spcAft>
                <a:spcPts val="300"/>
              </a:spcAft>
              <a:buSzPts val="800"/>
              <a:buNone/>
              <a:tabLst>
                <a:tab pos="228600" algn="l"/>
                <a:tab pos="457200" algn="l"/>
              </a:tabLst>
            </a:pPr>
            <a:endParaRPr lang="en-AU" sz="3200" dirty="0">
              <a:effectLst/>
              <a:ea typeface="Times New Roman" panose="02020603050405020304" pitchFamily="18" charset="0"/>
            </a:endParaRPr>
          </a:p>
        </p:txBody>
      </p:sp>
    </p:spTree>
    <p:extLst>
      <p:ext uri="{BB962C8B-B14F-4D97-AF65-F5344CB8AC3E}">
        <p14:creationId xmlns:p14="http://schemas.microsoft.com/office/powerpoint/2010/main" val="330046106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AU" dirty="0"/>
              <a:t>Assist in determining compliance with implemented cyber risk mitigation strategies</a:t>
            </a:r>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6612" y="2222067"/>
            <a:ext cx="10515600" cy="1433946"/>
          </a:xfrm>
        </p:spPr>
        <p:txBody>
          <a:bodyPr>
            <a:normAutofit/>
          </a:bodyPr>
          <a:lstStyle/>
          <a:p>
            <a:pPr marL="342900" indent="-342900">
              <a:spcBef>
                <a:spcPts val="300"/>
              </a:spcBef>
              <a:spcAft>
                <a:spcPts val="300"/>
              </a:spcAft>
              <a:buSzPts val="800"/>
              <a:buFont typeface="Symbol" panose="05050102010706020507" pitchFamily="18" charset="2"/>
              <a:buChar char=""/>
              <a:tabLst>
                <a:tab pos="228600" algn="l"/>
                <a:tab pos="457200" algn="l"/>
              </a:tabLst>
            </a:pPr>
            <a:r>
              <a:rPr lang="en-AU" sz="3200" dirty="0">
                <a:ea typeface="Times New Roman" panose="02020603050405020304" pitchFamily="18" charset="0"/>
              </a:rPr>
              <a:t>Discussion: How is SMTAFE or your lecturer monitoring your compliance when it comes our cyber risk mitigation strategies?</a:t>
            </a:r>
          </a:p>
          <a:p>
            <a:pPr marL="342900" lvl="0" indent="-342900">
              <a:spcBef>
                <a:spcPts val="300"/>
              </a:spcBef>
              <a:spcAft>
                <a:spcPts val="300"/>
              </a:spcAft>
              <a:buSzPts val="800"/>
              <a:buFont typeface="Symbol" panose="05050102010706020507" pitchFamily="18" charset="2"/>
              <a:buChar char=""/>
              <a:tabLst>
                <a:tab pos="228600" algn="l"/>
                <a:tab pos="457200" algn="l"/>
              </a:tabLst>
            </a:pPr>
            <a:endParaRPr lang="en-AU" sz="2000" dirty="0"/>
          </a:p>
          <a:p>
            <a:pPr marL="0" lvl="0" indent="0">
              <a:spcBef>
                <a:spcPts val="300"/>
              </a:spcBef>
              <a:spcAft>
                <a:spcPts val="300"/>
              </a:spcAft>
              <a:buSzPts val="800"/>
              <a:buNone/>
              <a:tabLst>
                <a:tab pos="228600" algn="l"/>
                <a:tab pos="457200" algn="l"/>
              </a:tabLst>
            </a:pPr>
            <a:endParaRPr lang="en-AU" sz="3200" dirty="0">
              <a:effectLst/>
              <a:ea typeface="Times New Roman" panose="02020603050405020304" pitchFamily="18" charset="0"/>
            </a:endParaRPr>
          </a:p>
        </p:txBody>
      </p:sp>
    </p:spTree>
    <p:extLst>
      <p:ext uri="{BB962C8B-B14F-4D97-AF65-F5344CB8AC3E}">
        <p14:creationId xmlns:p14="http://schemas.microsoft.com/office/powerpoint/2010/main" val="40378381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AU" dirty="0"/>
              <a:t>Assist in determining compliance with implemented cyber risk mitigation strategies</a:t>
            </a:r>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6612" y="1995054"/>
            <a:ext cx="10515600" cy="4197927"/>
          </a:xfrm>
        </p:spPr>
        <p:txBody>
          <a:bodyPr>
            <a:normAutofit fontScale="85000" lnSpcReduction="10000"/>
          </a:bodyPr>
          <a:lstStyle/>
          <a:p>
            <a:pPr marL="0" lvl="0" indent="0">
              <a:spcBef>
                <a:spcPts val="300"/>
              </a:spcBef>
              <a:spcAft>
                <a:spcPts val="300"/>
              </a:spcAft>
              <a:buSzPts val="800"/>
              <a:buNone/>
              <a:tabLst>
                <a:tab pos="228600" algn="l"/>
                <a:tab pos="457200" algn="l"/>
              </a:tabLst>
            </a:pPr>
            <a:r>
              <a:rPr lang="en-AU" sz="3200" b="1" dirty="0"/>
              <a:t>Manual VS Automated monitoring</a:t>
            </a:r>
          </a:p>
          <a:p>
            <a:pPr marL="0" lvl="0" indent="0">
              <a:spcBef>
                <a:spcPts val="300"/>
              </a:spcBef>
              <a:spcAft>
                <a:spcPts val="300"/>
              </a:spcAft>
              <a:buSzPts val="800"/>
              <a:buNone/>
              <a:tabLst>
                <a:tab pos="228600" algn="l"/>
                <a:tab pos="457200" algn="l"/>
              </a:tabLst>
            </a:pPr>
            <a:endParaRPr lang="en-AU" sz="3200" dirty="0"/>
          </a:p>
          <a:p>
            <a:pPr marL="0" lvl="0" indent="0">
              <a:spcBef>
                <a:spcPts val="300"/>
              </a:spcBef>
              <a:spcAft>
                <a:spcPts val="300"/>
              </a:spcAft>
              <a:buSzPts val="800"/>
              <a:buNone/>
              <a:tabLst>
                <a:tab pos="228600" algn="l"/>
                <a:tab pos="457200" algn="l"/>
              </a:tabLst>
            </a:pPr>
            <a:r>
              <a:rPr lang="en-AU" sz="3200" dirty="0"/>
              <a:t>Manual monitoring methods are effective when strategies are physically implemented and compliance is dependent on user behaviours.</a:t>
            </a:r>
          </a:p>
          <a:p>
            <a:pPr marL="0" lvl="0" indent="0">
              <a:spcBef>
                <a:spcPts val="300"/>
              </a:spcBef>
              <a:spcAft>
                <a:spcPts val="300"/>
              </a:spcAft>
              <a:buSzPts val="800"/>
              <a:buNone/>
              <a:tabLst>
                <a:tab pos="228600" algn="l"/>
                <a:tab pos="457200" algn="l"/>
              </a:tabLst>
            </a:pPr>
            <a:endParaRPr lang="en-AU" sz="3200" dirty="0"/>
          </a:p>
          <a:p>
            <a:pPr marL="0" indent="0">
              <a:spcBef>
                <a:spcPts val="300"/>
              </a:spcBef>
              <a:spcAft>
                <a:spcPts val="300"/>
              </a:spcAft>
              <a:buSzPts val="800"/>
              <a:buNone/>
              <a:tabLst>
                <a:tab pos="228600" algn="l"/>
                <a:tab pos="457200" algn="l"/>
              </a:tabLst>
            </a:pPr>
            <a:r>
              <a:rPr lang="en-AU" sz="3200" dirty="0"/>
              <a:t>Automated monitoring methods are effective when strategies are logically implemented and when user activities are consistent. A baseline/pattern can be established so that anomalies can be flagged out.</a:t>
            </a:r>
          </a:p>
          <a:p>
            <a:pPr marL="0" lvl="0" indent="0">
              <a:spcBef>
                <a:spcPts val="300"/>
              </a:spcBef>
              <a:spcAft>
                <a:spcPts val="300"/>
              </a:spcAft>
              <a:buSzPts val="800"/>
              <a:buNone/>
              <a:tabLst>
                <a:tab pos="228600" algn="l"/>
                <a:tab pos="457200" algn="l"/>
              </a:tabLst>
            </a:pPr>
            <a:endParaRPr lang="en-AU" sz="3200" dirty="0"/>
          </a:p>
          <a:p>
            <a:pPr marL="0" lvl="0" indent="0">
              <a:spcBef>
                <a:spcPts val="300"/>
              </a:spcBef>
              <a:spcAft>
                <a:spcPts val="300"/>
              </a:spcAft>
              <a:buSzPts val="800"/>
              <a:buNone/>
              <a:tabLst>
                <a:tab pos="228600" algn="l"/>
                <a:tab pos="457200" algn="l"/>
              </a:tabLst>
            </a:pPr>
            <a:endParaRPr lang="en-AU" sz="2800" dirty="0"/>
          </a:p>
          <a:p>
            <a:pPr marL="342900" lvl="0" indent="-342900">
              <a:spcBef>
                <a:spcPts val="300"/>
              </a:spcBef>
              <a:spcAft>
                <a:spcPts val="300"/>
              </a:spcAft>
              <a:buSzPts val="800"/>
              <a:buFont typeface="Symbol" panose="05050102010706020507" pitchFamily="18" charset="2"/>
              <a:buChar char=""/>
              <a:tabLst>
                <a:tab pos="228600" algn="l"/>
                <a:tab pos="457200" algn="l"/>
              </a:tabLst>
            </a:pPr>
            <a:endParaRPr lang="en-AU" sz="2000" dirty="0"/>
          </a:p>
          <a:p>
            <a:pPr marL="0" lvl="0" indent="0">
              <a:spcBef>
                <a:spcPts val="300"/>
              </a:spcBef>
              <a:spcAft>
                <a:spcPts val="300"/>
              </a:spcAft>
              <a:buSzPts val="800"/>
              <a:buNone/>
              <a:tabLst>
                <a:tab pos="228600" algn="l"/>
                <a:tab pos="457200" algn="l"/>
              </a:tabLst>
            </a:pPr>
            <a:endParaRPr lang="en-AU" sz="3200" dirty="0">
              <a:effectLst/>
              <a:ea typeface="Times New Roman" panose="02020603050405020304" pitchFamily="18" charset="0"/>
            </a:endParaRPr>
          </a:p>
        </p:txBody>
      </p:sp>
    </p:spTree>
    <p:extLst>
      <p:ext uri="{BB962C8B-B14F-4D97-AF65-F5344CB8AC3E}">
        <p14:creationId xmlns:p14="http://schemas.microsoft.com/office/powerpoint/2010/main" val="280021151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AU" dirty="0"/>
              <a:t>Assist in determining compliance with implemented cyber risk mitigation strategies</a:t>
            </a:r>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6612" y="1995054"/>
            <a:ext cx="10515600" cy="4197927"/>
          </a:xfrm>
        </p:spPr>
        <p:txBody>
          <a:bodyPr>
            <a:normAutofit/>
          </a:bodyPr>
          <a:lstStyle/>
          <a:p>
            <a:pPr marL="0" lvl="0" indent="0">
              <a:spcBef>
                <a:spcPts val="300"/>
              </a:spcBef>
              <a:spcAft>
                <a:spcPts val="300"/>
              </a:spcAft>
              <a:buSzPts val="800"/>
              <a:buNone/>
              <a:tabLst>
                <a:tab pos="228600" algn="l"/>
                <a:tab pos="457200" algn="l"/>
              </a:tabLst>
            </a:pPr>
            <a:r>
              <a:rPr lang="en-AU" sz="3200" b="1" dirty="0"/>
              <a:t>Manual VS Automated monitoring</a:t>
            </a:r>
          </a:p>
          <a:p>
            <a:pPr marL="0" lvl="0" indent="0">
              <a:spcBef>
                <a:spcPts val="300"/>
              </a:spcBef>
              <a:spcAft>
                <a:spcPts val="300"/>
              </a:spcAft>
              <a:buSzPts val="800"/>
              <a:buNone/>
              <a:tabLst>
                <a:tab pos="228600" algn="l"/>
                <a:tab pos="457200" algn="l"/>
              </a:tabLst>
            </a:pPr>
            <a:endParaRPr lang="en-AU" sz="3200" dirty="0"/>
          </a:p>
          <a:p>
            <a:pPr marL="0" lvl="0" indent="0">
              <a:spcBef>
                <a:spcPts val="300"/>
              </a:spcBef>
              <a:spcAft>
                <a:spcPts val="300"/>
              </a:spcAft>
              <a:buSzPts val="800"/>
              <a:buNone/>
              <a:tabLst>
                <a:tab pos="228600" algn="l"/>
                <a:tab pos="457200" algn="l"/>
              </a:tabLst>
            </a:pPr>
            <a:r>
              <a:rPr lang="en-AU" sz="3200" dirty="0"/>
              <a:t>Discussion: How will you monitor the following strategies?</a:t>
            </a:r>
          </a:p>
          <a:p>
            <a:pPr marL="0" lvl="0" indent="0">
              <a:spcBef>
                <a:spcPts val="300"/>
              </a:spcBef>
              <a:spcAft>
                <a:spcPts val="300"/>
              </a:spcAft>
              <a:buSzPts val="800"/>
              <a:buNone/>
              <a:tabLst>
                <a:tab pos="228600" algn="l"/>
                <a:tab pos="457200" algn="l"/>
              </a:tabLst>
            </a:pPr>
            <a:r>
              <a:rPr lang="en-AU" sz="2800" dirty="0"/>
              <a:t>1. Users are not allowed to insert </a:t>
            </a:r>
            <a:r>
              <a:rPr lang="en-AU" sz="2800" dirty="0" err="1"/>
              <a:t>usb</a:t>
            </a:r>
            <a:r>
              <a:rPr lang="en-AU" sz="2800" dirty="0"/>
              <a:t> drives into the workstation.</a:t>
            </a:r>
          </a:p>
          <a:p>
            <a:pPr marL="0" lvl="0" indent="0">
              <a:spcBef>
                <a:spcPts val="300"/>
              </a:spcBef>
              <a:spcAft>
                <a:spcPts val="300"/>
              </a:spcAft>
              <a:buSzPts val="800"/>
              <a:buNone/>
              <a:tabLst>
                <a:tab pos="228600" algn="l"/>
                <a:tab pos="457200" algn="l"/>
              </a:tabLst>
            </a:pPr>
            <a:r>
              <a:rPr lang="en-AU" sz="2800" dirty="0"/>
              <a:t>2. Users are not allowed to share their accounts.</a:t>
            </a:r>
          </a:p>
          <a:p>
            <a:pPr marL="342900" lvl="0" indent="-342900">
              <a:spcBef>
                <a:spcPts val="300"/>
              </a:spcBef>
              <a:spcAft>
                <a:spcPts val="300"/>
              </a:spcAft>
              <a:buSzPts val="800"/>
              <a:buFont typeface="Symbol" panose="05050102010706020507" pitchFamily="18" charset="2"/>
              <a:buChar char=""/>
              <a:tabLst>
                <a:tab pos="228600" algn="l"/>
                <a:tab pos="457200" algn="l"/>
              </a:tabLst>
            </a:pPr>
            <a:endParaRPr lang="en-AU" sz="2000" dirty="0"/>
          </a:p>
          <a:p>
            <a:pPr marL="0" lvl="0" indent="0">
              <a:spcBef>
                <a:spcPts val="300"/>
              </a:spcBef>
              <a:spcAft>
                <a:spcPts val="300"/>
              </a:spcAft>
              <a:buSzPts val="800"/>
              <a:buNone/>
              <a:tabLst>
                <a:tab pos="228600" algn="l"/>
                <a:tab pos="457200" algn="l"/>
              </a:tabLst>
            </a:pPr>
            <a:endParaRPr lang="en-AU" sz="3200" dirty="0">
              <a:effectLst/>
              <a:ea typeface="Times New Roman" panose="02020603050405020304" pitchFamily="18" charset="0"/>
            </a:endParaRPr>
          </a:p>
        </p:txBody>
      </p:sp>
    </p:spTree>
    <p:extLst>
      <p:ext uri="{BB962C8B-B14F-4D97-AF65-F5344CB8AC3E}">
        <p14:creationId xmlns:p14="http://schemas.microsoft.com/office/powerpoint/2010/main" val="424920373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AU" dirty="0"/>
              <a:t>Assist in determining compliance with implemented cyber risk mitigation strategies</a:t>
            </a:r>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6612" y="1995054"/>
            <a:ext cx="10515600" cy="4197927"/>
          </a:xfrm>
        </p:spPr>
        <p:txBody>
          <a:bodyPr>
            <a:normAutofit/>
          </a:bodyPr>
          <a:lstStyle/>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t>Manual monitoring examples:</a:t>
            </a:r>
          </a:p>
          <a:p>
            <a:pPr lvl="1">
              <a:spcBef>
                <a:spcPts val="300"/>
              </a:spcBef>
              <a:spcAft>
                <a:spcPts val="300"/>
              </a:spcAft>
              <a:buSzPts val="800"/>
              <a:buFont typeface="Wingdings" panose="05000000000000000000" pitchFamily="2" charset="2"/>
              <a:buChar char="Ø"/>
              <a:tabLst>
                <a:tab pos="228600" algn="l"/>
                <a:tab pos="457200" algn="l"/>
              </a:tabLst>
            </a:pPr>
            <a:r>
              <a:rPr lang="en-AU" sz="2800" dirty="0"/>
              <a:t>Audits</a:t>
            </a:r>
          </a:p>
          <a:p>
            <a:pPr lvl="1">
              <a:spcBef>
                <a:spcPts val="300"/>
              </a:spcBef>
              <a:spcAft>
                <a:spcPts val="300"/>
              </a:spcAft>
              <a:buSzPts val="800"/>
              <a:buFont typeface="Wingdings" panose="05000000000000000000" pitchFamily="2" charset="2"/>
              <a:buChar char="Ø"/>
              <a:tabLst>
                <a:tab pos="228600" algn="l"/>
                <a:tab pos="457200" algn="l"/>
              </a:tabLst>
            </a:pPr>
            <a:r>
              <a:rPr lang="en-AU" sz="2800" dirty="0"/>
              <a:t>Periodic spot checks</a:t>
            </a:r>
          </a:p>
          <a:p>
            <a:pPr lvl="1">
              <a:spcBef>
                <a:spcPts val="300"/>
              </a:spcBef>
              <a:spcAft>
                <a:spcPts val="300"/>
              </a:spcAft>
              <a:buSzPts val="800"/>
              <a:buFont typeface="Wingdings" panose="05000000000000000000" pitchFamily="2" charset="2"/>
              <a:buChar char="Ø"/>
              <a:tabLst>
                <a:tab pos="228600" algn="l"/>
                <a:tab pos="457200" algn="l"/>
              </a:tabLst>
            </a:pPr>
            <a:r>
              <a:rPr lang="en-AU" sz="2800" dirty="0"/>
              <a:t>Logs review</a:t>
            </a:r>
          </a:p>
          <a:p>
            <a:pPr lvl="1">
              <a:spcBef>
                <a:spcPts val="300"/>
              </a:spcBef>
              <a:spcAft>
                <a:spcPts val="300"/>
              </a:spcAft>
              <a:buSzPts val="800"/>
              <a:buFont typeface="Wingdings" panose="05000000000000000000" pitchFamily="2" charset="2"/>
              <a:buChar char="Ø"/>
              <a:tabLst>
                <a:tab pos="228600" algn="l"/>
                <a:tab pos="457200" algn="l"/>
              </a:tabLst>
            </a:pPr>
            <a:r>
              <a:rPr lang="en-AU" sz="2800" dirty="0"/>
              <a:t>Whistleblowing</a:t>
            </a:r>
          </a:p>
          <a:p>
            <a:pPr lvl="1">
              <a:spcBef>
                <a:spcPts val="300"/>
              </a:spcBef>
              <a:spcAft>
                <a:spcPts val="300"/>
              </a:spcAft>
              <a:buSzPts val="800"/>
              <a:buFont typeface="Wingdings" panose="05000000000000000000" pitchFamily="2" charset="2"/>
              <a:buChar char="Ø"/>
              <a:tabLst>
                <a:tab pos="228600" algn="l"/>
                <a:tab pos="457200" algn="l"/>
              </a:tabLst>
            </a:pPr>
            <a:r>
              <a:rPr lang="en-AU" sz="2800" dirty="0"/>
              <a:t>Physical observation</a:t>
            </a:r>
          </a:p>
          <a:p>
            <a:pPr marL="342900" lvl="0" indent="-342900">
              <a:spcBef>
                <a:spcPts val="300"/>
              </a:spcBef>
              <a:spcAft>
                <a:spcPts val="300"/>
              </a:spcAft>
              <a:buSzPts val="800"/>
              <a:buFont typeface="Symbol" panose="05050102010706020507" pitchFamily="18" charset="2"/>
              <a:buChar char=""/>
              <a:tabLst>
                <a:tab pos="228600" algn="l"/>
                <a:tab pos="457200" algn="l"/>
              </a:tabLst>
            </a:pPr>
            <a:endParaRPr lang="en-AU" sz="2000" dirty="0"/>
          </a:p>
          <a:p>
            <a:pPr marL="0" lvl="0" indent="0">
              <a:spcBef>
                <a:spcPts val="300"/>
              </a:spcBef>
              <a:spcAft>
                <a:spcPts val="300"/>
              </a:spcAft>
              <a:buSzPts val="800"/>
              <a:buNone/>
              <a:tabLst>
                <a:tab pos="228600" algn="l"/>
                <a:tab pos="457200" algn="l"/>
              </a:tabLst>
            </a:pPr>
            <a:endParaRPr lang="en-AU" sz="3200" dirty="0">
              <a:effectLst/>
              <a:ea typeface="Times New Roman" panose="02020603050405020304" pitchFamily="18" charset="0"/>
            </a:endParaRPr>
          </a:p>
        </p:txBody>
      </p:sp>
    </p:spTree>
    <p:extLst>
      <p:ext uri="{BB962C8B-B14F-4D97-AF65-F5344CB8AC3E}">
        <p14:creationId xmlns:p14="http://schemas.microsoft.com/office/powerpoint/2010/main" val="313418318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AU" dirty="0"/>
              <a:t>Assist in determining compliance with implemented cyber risk mitigation strategies</a:t>
            </a:r>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6612" y="1995054"/>
            <a:ext cx="10515600" cy="4197927"/>
          </a:xfrm>
        </p:spPr>
        <p:txBody>
          <a:bodyPr>
            <a:normAutofit/>
          </a:bodyPr>
          <a:lstStyle/>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t>Automated monitoring examples:</a:t>
            </a:r>
          </a:p>
          <a:p>
            <a:pPr lvl="1">
              <a:spcBef>
                <a:spcPts val="300"/>
              </a:spcBef>
              <a:spcAft>
                <a:spcPts val="300"/>
              </a:spcAft>
              <a:buSzPts val="800"/>
              <a:buFont typeface="Wingdings" panose="05000000000000000000" pitchFamily="2" charset="2"/>
              <a:buChar char="Ø"/>
              <a:tabLst>
                <a:tab pos="228600" algn="l"/>
                <a:tab pos="457200" algn="l"/>
              </a:tabLst>
            </a:pPr>
            <a:r>
              <a:rPr lang="en-AU" sz="2800" dirty="0"/>
              <a:t>Security alerts</a:t>
            </a:r>
          </a:p>
          <a:p>
            <a:pPr lvl="1">
              <a:spcBef>
                <a:spcPts val="300"/>
              </a:spcBef>
              <a:spcAft>
                <a:spcPts val="300"/>
              </a:spcAft>
              <a:buSzPts val="800"/>
              <a:buFont typeface="Wingdings" panose="05000000000000000000" pitchFamily="2" charset="2"/>
              <a:buChar char="Ø"/>
              <a:tabLst>
                <a:tab pos="228600" algn="l"/>
                <a:tab pos="457200" algn="l"/>
              </a:tabLst>
            </a:pPr>
            <a:r>
              <a:rPr lang="en-AU" sz="2800" dirty="0"/>
              <a:t>Rule-based monitoring</a:t>
            </a:r>
          </a:p>
          <a:p>
            <a:pPr lvl="1">
              <a:spcBef>
                <a:spcPts val="300"/>
              </a:spcBef>
              <a:spcAft>
                <a:spcPts val="300"/>
              </a:spcAft>
              <a:buSzPts val="800"/>
              <a:buFont typeface="Wingdings" panose="05000000000000000000" pitchFamily="2" charset="2"/>
              <a:buChar char="Ø"/>
              <a:tabLst>
                <a:tab pos="228600" algn="l"/>
                <a:tab pos="457200" algn="l"/>
              </a:tabLst>
            </a:pPr>
            <a:r>
              <a:rPr lang="en-AU" sz="2800" dirty="0"/>
              <a:t>SIEM dashboards</a:t>
            </a:r>
          </a:p>
          <a:p>
            <a:pPr lvl="1">
              <a:spcBef>
                <a:spcPts val="300"/>
              </a:spcBef>
              <a:spcAft>
                <a:spcPts val="300"/>
              </a:spcAft>
              <a:buSzPts val="800"/>
              <a:buFont typeface="Wingdings" panose="05000000000000000000" pitchFamily="2" charset="2"/>
              <a:buChar char="Ø"/>
              <a:tabLst>
                <a:tab pos="228600" algn="l"/>
                <a:tab pos="457200" algn="l"/>
              </a:tabLst>
            </a:pPr>
            <a:r>
              <a:rPr lang="en-AU" sz="2800" dirty="0"/>
              <a:t>Sensors and triggers</a:t>
            </a:r>
          </a:p>
          <a:p>
            <a:pPr marL="457200" lvl="1" indent="0">
              <a:spcBef>
                <a:spcPts val="300"/>
              </a:spcBef>
              <a:spcAft>
                <a:spcPts val="300"/>
              </a:spcAft>
              <a:buSzPts val="800"/>
              <a:buNone/>
              <a:tabLst>
                <a:tab pos="228600" algn="l"/>
                <a:tab pos="457200" algn="l"/>
              </a:tabLst>
            </a:pPr>
            <a:endParaRPr lang="en-AU" sz="2800" dirty="0"/>
          </a:p>
          <a:p>
            <a:pPr marL="342900" lvl="0" indent="-342900">
              <a:spcBef>
                <a:spcPts val="300"/>
              </a:spcBef>
              <a:spcAft>
                <a:spcPts val="300"/>
              </a:spcAft>
              <a:buSzPts val="800"/>
              <a:buFont typeface="Symbol" panose="05050102010706020507" pitchFamily="18" charset="2"/>
              <a:buChar char=""/>
              <a:tabLst>
                <a:tab pos="228600" algn="l"/>
                <a:tab pos="457200" algn="l"/>
              </a:tabLst>
            </a:pPr>
            <a:endParaRPr lang="en-AU" sz="2000" dirty="0"/>
          </a:p>
          <a:p>
            <a:pPr marL="0" lvl="0" indent="0">
              <a:spcBef>
                <a:spcPts val="300"/>
              </a:spcBef>
              <a:spcAft>
                <a:spcPts val="300"/>
              </a:spcAft>
              <a:buSzPts val="800"/>
              <a:buNone/>
              <a:tabLst>
                <a:tab pos="228600" algn="l"/>
                <a:tab pos="457200" algn="l"/>
              </a:tabLst>
            </a:pPr>
            <a:endParaRPr lang="en-AU" sz="3200" dirty="0">
              <a:effectLst/>
              <a:ea typeface="Times New Roman" panose="02020603050405020304" pitchFamily="18" charset="0"/>
            </a:endParaRPr>
          </a:p>
        </p:txBody>
      </p:sp>
    </p:spTree>
    <p:extLst>
      <p:ext uri="{BB962C8B-B14F-4D97-AF65-F5344CB8AC3E}">
        <p14:creationId xmlns:p14="http://schemas.microsoft.com/office/powerpoint/2010/main" val="117528869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AU" dirty="0"/>
              <a:t>Addressing non-compliance</a:t>
            </a:r>
          </a:p>
        </p:txBody>
      </p:sp>
      <p:sp>
        <p:nvSpPr>
          <p:cNvPr id="4" name="Content Placeholder 2">
            <a:extLst>
              <a:ext uri="{FF2B5EF4-FFF2-40B4-BE49-F238E27FC236}">
                <a16:creationId xmlns:a16="http://schemas.microsoft.com/office/drawing/2014/main" id="{8E9F4BCC-D63D-44F7-A230-A6A13741CBFA}"/>
              </a:ext>
            </a:extLst>
          </p:cNvPr>
          <p:cNvSpPr>
            <a:spLocks noGrp="1"/>
          </p:cNvSpPr>
          <p:nvPr>
            <p:ph idx="1"/>
          </p:nvPr>
        </p:nvSpPr>
        <p:spPr>
          <a:xfrm>
            <a:off x="836612" y="1995054"/>
            <a:ext cx="10515600" cy="4197927"/>
          </a:xfrm>
        </p:spPr>
        <p:txBody>
          <a:bodyPr>
            <a:normAutofit/>
          </a:bodyPr>
          <a:lstStyle/>
          <a:p>
            <a:pPr marL="0" lvl="0" indent="0">
              <a:spcBef>
                <a:spcPts val="300"/>
              </a:spcBef>
              <a:spcAft>
                <a:spcPts val="300"/>
              </a:spcAft>
              <a:buSzPts val="800"/>
              <a:buNone/>
              <a:tabLst>
                <a:tab pos="228600" algn="l"/>
                <a:tab pos="457200" algn="l"/>
              </a:tabLst>
            </a:pPr>
            <a:r>
              <a:rPr lang="en-AU" sz="3200" dirty="0"/>
              <a:t>Non-compliance needs to be managed so that it makes enforcement effective. Without addressing non-compliance, the cyber risk mitigation strategies will be pointless.</a:t>
            </a:r>
          </a:p>
          <a:p>
            <a:pPr marL="0" lvl="0" indent="0">
              <a:spcBef>
                <a:spcPts val="300"/>
              </a:spcBef>
              <a:spcAft>
                <a:spcPts val="300"/>
              </a:spcAft>
              <a:buSzPts val="800"/>
              <a:buNone/>
              <a:tabLst>
                <a:tab pos="228600" algn="l"/>
                <a:tab pos="457200" algn="l"/>
              </a:tabLst>
            </a:pPr>
            <a:endParaRPr lang="en-AU" sz="3200" dirty="0"/>
          </a:p>
          <a:p>
            <a:pPr marL="0" lvl="0" indent="0">
              <a:spcBef>
                <a:spcPts val="300"/>
              </a:spcBef>
              <a:spcAft>
                <a:spcPts val="300"/>
              </a:spcAft>
              <a:buSzPts val="800"/>
              <a:buNone/>
              <a:tabLst>
                <a:tab pos="228600" algn="l"/>
                <a:tab pos="457200" algn="l"/>
              </a:tabLst>
            </a:pPr>
            <a:r>
              <a:rPr lang="en-AU" sz="3200" dirty="0"/>
              <a:t>Non-compliance can exist in the form of malicious/intentional activities or accidental mistakes.</a:t>
            </a:r>
            <a:endParaRPr lang="en-AU" sz="2800" dirty="0"/>
          </a:p>
          <a:p>
            <a:pPr marL="342900" lvl="0" indent="-342900">
              <a:spcBef>
                <a:spcPts val="300"/>
              </a:spcBef>
              <a:spcAft>
                <a:spcPts val="300"/>
              </a:spcAft>
              <a:buSzPts val="800"/>
              <a:buFont typeface="Symbol" panose="05050102010706020507" pitchFamily="18" charset="2"/>
              <a:buChar char=""/>
              <a:tabLst>
                <a:tab pos="228600" algn="l"/>
                <a:tab pos="457200" algn="l"/>
              </a:tabLst>
            </a:pPr>
            <a:endParaRPr lang="en-AU" sz="2000" dirty="0"/>
          </a:p>
          <a:p>
            <a:pPr marL="0" lvl="0" indent="0">
              <a:spcBef>
                <a:spcPts val="300"/>
              </a:spcBef>
              <a:spcAft>
                <a:spcPts val="300"/>
              </a:spcAft>
              <a:buSzPts val="800"/>
              <a:buNone/>
              <a:tabLst>
                <a:tab pos="228600" algn="l"/>
                <a:tab pos="457200" algn="l"/>
              </a:tabLst>
            </a:pPr>
            <a:endParaRPr lang="en-AU" sz="3200" dirty="0">
              <a:effectLst/>
              <a:ea typeface="Times New Roman" panose="02020603050405020304" pitchFamily="18" charset="0"/>
            </a:endParaRPr>
          </a:p>
        </p:txBody>
      </p:sp>
    </p:spTree>
    <p:extLst>
      <p:ext uri="{BB962C8B-B14F-4D97-AF65-F5344CB8AC3E}">
        <p14:creationId xmlns:p14="http://schemas.microsoft.com/office/powerpoint/2010/main" val="62030881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AU" dirty="0"/>
              <a:t>Addressing non-compliance</a:t>
            </a:r>
          </a:p>
        </p:txBody>
      </p:sp>
      <p:sp>
        <p:nvSpPr>
          <p:cNvPr id="4" name="Content Placeholder 2">
            <a:extLst>
              <a:ext uri="{FF2B5EF4-FFF2-40B4-BE49-F238E27FC236}">
                <a16:creationId xmlns:a16="http://schemas.microsoft.com/office/drawing/2014/main" id="{8E9F4BCC-D63D-44F7-A230-A6A13741CBFA}"/>
              </a:ext>
            </a:extLst>
          </p:cNvPr>
          <p:cNvSpPr>
            <a:spLocks noGrp="1"/>
          </p:cNvSpPr>
          <p:nvPr>
            <p:ph idx="1"/>
          </p:nvPr>
        </p:nvSpPr>
        <p:spPr>
          <a:xfrm>
            <a:off x="836612" y="1995054"/>
            <a:ext cx="10515600" cy="4197927"/>
          </a:xfrm>
        </p:spPr>
        <p:txBody>
          <a:bodyPr>
            <a:normAutofit/>
          </a:bodyPr>
          <a:lstStyle/>
          <a:p>
            <a:pPr marL="0" lvl="0" indent="0">
              <a:spcBef>
                <a:spcPts val="300"/>
              </a:spcBef>
              <a:spcAft>
                <a:spcPts val="300"/>
              </a:spcAft>
              <a:buSzPts val="800"/>
              <a:buNone/>
              <a:tabLst>
                <a:tab pos="228600" algn="l"/>
                <a:tab pos="457200" algn="l"/>
              </a:tabLst>
            </a:pPr>
            <a:r>
              <a:rPr lang="en-AU" sz="3200" dirty="0"/>
              <a:t>Common reasons for non-compliance:</a:t>
            </a:r>
          </a:p>
          <a:p>
            <a:pPr>
              <a:spcBef>
                <a:spcPts val="300"/>
              </a:spcBef>
              <a:spcAft>
                <a:spcPts val="300"/>
              </a:spcAft>
              <a:buSzPts val="800"/>
              <a:tabLst>
                <a:tab pos="228600" algn="l"/>
                <a:tab pos="457200" algn="l"/>
              </a:tabLst>
            </a:pPr>
            <a:r>
              <a:rPr lang="en-AU" sz="2800" dirty="0"/>
              <a:t>Systems were misconfigured</a:t>
            </a:r>
          </a:p>
          <a:p>
            <a:pPr>
              <a:spcBef>
                <a:spcPts val="300"/>
              </a:spcBef>
              <a:spcAft>
                <a:spcPts val="300"/>
              </a:spcAft>
              <a:buSzPts val="800"/>
              <a:tabLst>
                <a:tab pos="228600" algn="l"/>
                <a:tab pos="457200" algn="l"/>
              </a:tabLst>
            </a:pPr>
            <a:r>
              <a:rPr lang="en-AU" sz="2800" dirty="0"/>
              <a:t>Processes implemented are inadequately planned.</a:t>
            </a:r>
          </a:p>
          <a:p>
            <a:pPr>
              <a:spcBef>
                <a:spcPts val="300"/>
              </a:spcBef>
              <a:spcAft>
                <a:spcPts val="300"/>
              </a:spcAft>
              <a:buSzPts val="800"/>
              <a:tabLst>
                <a:tab pos="228600" algn="l"/>
                <a:tab pos="457200" algn="l"/>
              </a:tabLst>
            </a:pPr>
            <a:r>
              <a:rPr lang="en-AU" sz="2800" dirty="0"/>
              <a:t>Mitigation methods hinders operations</a:t>
            </a:r>
          </a:p>
          <a:p>
            <a:pPr>
              <a:spcBef>
                <a:spcPts val="300"/>
              </a:spcBef>
              <a:spcAft>
                <a:spcPts val="300"/>
              </a:spcAft>
              <a:buSzPts val="800"/>
              <a:tabLst>
                <a:tab pos="228600" algn="l"/>
                <a:tab pos="457200" algn="l"/>
              </a:tabLst>
            </a:pPr>
            <a:r>
              <a:rPr lang="en-AU" sz="2800" dirty="0"/>
              <a:t>Malicious/disgruntled personnel</a:t>
            </a:r>
          </a:p>
          <a:p>
            <a:pPr>
              <a:spcBef>
                <a:spcPts val="300"/>
              </a:spcBef>
              <a:spcAft>
                <a:spcPts val="300"/>
              </a:spcAft>
              <a:buSzPts val="800"/>
              <a:tabLst>
                <a:tab pos="228600" algn="l"/>
                <a:tab pos="457200" algn="l"/>
              </a:tabLst>
            </a:pPr>
            <a:r>
              <a:rPr lang="en-AU" sz="2800" dirty="0"/>
              <a:t>Solutions do not interoperate with the entire infrastructure.</a:t>
            </a:r>
            <a:endParaRPr lang="en-AU" sz="1800" dirty="0"/>
          </a:p>
          <a:p>
            <a:pPr marL="0" lvl="0" indent="0">
              <a:spcBef>
                <a:spcPts val="300"/>
              </a:spcBef>
              <a:spcAft>
                <a:spcPts val="300"/>
              </a:spcAft>
              <a:buSzPts val="800"/>
              <a:buNone/>
              <a:tabLst>
                <a:tab pos="228600" algn="l"/>
                <a:tab pos="457200" algn="l"/>
              </a:tabLst>
            </a:pPr>
            <a:endParaRPr lang="en-AU" sz="3200" dirty="0">
              <a:effectLst/>
              <a:ea typeface="Times New Roman" panose="02020603050405020304" pitchFamily="18" charset="0"/>
            </a:endParaRPr>
          </a:p>
        </p:txBody>
      </p:sp>
    </p:spTree>
    <p:extLst>
      <p:ext uri="{BB962C8B-B14F-4D97-AF65-F5344CB8AC3E}">
        <p14:creationId xmlns:p14="http://schemas.microsoft.com/office/powerpoint/2010/main" val="1443386669"/>
      </p:ext>
    </p:extLst>
  </p:cSld>
  <p:clrMapOvr>
    <a:overrideClrMapping bg1="lt1" tx1="dk1" bg2="lt2" tx2="dk2" accent1="accent1" accent2="accent2" accent3="accent3" accent4="accent4" accent5="accent5" accent6="accent6" hlink="hlink" folHlink="folHlink"/>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0.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2.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3.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4.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5.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6.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7.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8.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9.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A387A6A5F150438AB789FA73477179" ma:contentTypeVersion="8" ma:contentTypeDescription="Create a new document." ma:contentTypeScope="" ma:versionID="c7d939dc458d5bd37af7863bd98c44c4">
  <xsd:schema xmlns:xsd="http://www.w3.org/2001/XMLSchema" xmlns:xs="http://www.w3.org/2001/XMLSchema" xmlns:p="http://schemas.microsoft.com/office/2006/metadata/properties" xmlns:ns2="478d409e-a518-4a0e-8e11-4423b5118792" xmlns:ns3="339acee6-c10d-4fa9-b653-6ffa3ad6072a" targetNamespace="http://schemas.microsoft.com/office/2006/metadata/properties" ma:root="true" ma:fieldsID="3f2e2a05c57441f04c2e4cde11871b15" ns2:_="" ns3:_="">
    <xsd:import namespace="478d409e-a518-4a0e-8e11-4423b5118792"/>
    <xsd:import namespace="339acee6-c10d-4fa9-b653-6ffa3ad6072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8d409e-a518-4a0e-8e11-4423b51187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39acee6-c10d-4fa9-b653-6ffa3ad6072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356687-AF60-4B7D-97BA-66171EAE0FB7}">
  <ds:schemaRefs>
    <ds:schemaRef ds:uri="339acee6-c10d-4fa9-b653-6ffa3ad6072a"/>
    <ds:schemaRef ds:uri="http://www.w3.org/XML/1998/namespace"/>
    <ds:schemaRef ds:uri="http://purl.org/dc/elements/1.1/"/>
    <ds:schemaRef ds:uri="http://purl.org/dc/terms/"/>
    <ds:schemaRef ds:uri="http://schemas.microsoft.com/office/2006/documentManagement/types"/>
    <ds:schemaRef ds:uri="http://schemas.openxmlformats.org/package/2006/metadata/core-properties"/>
    <ds:schemaRef ds:uri="http://purl.org/dc/dcmitype/"/>
    <ds:schemaRef ds:uri="http://schemas.microsoft.com/office/2006/metadata/properties"/>
    <ds:schemaRef ds:uri="http://schemas.microsoft.com/office/infopath/2007/PartnerControls"/>
    <ds:schemaRef ds:uri="478d409e-a518-4a0e-8e11-4423b5118792"/>
  </ds:schemaRefs>
</ds:datastoreItem>
</file>

<file path=customXml/itemProps2.xml><?xml version="1.0" encoding="utf-8"?>
<ds:datastoreItem xmlns:ds="http://schemas.openxmlformats.org/officeDocument/2006/customXml" ds:itemID="{B28F26B5-A1B6-4025-9095-DECE8C4200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8d409e-a518-4a0e-8e11-4423b5118792"/>
    <ds:schemaRef ds:uri="339acee6-c10d-4fa9-b653-6ffa3ad607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F9944C-06A2-4FBA-BE87-D68E561275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Template>
  <TotalTime>3186</TotalTime>
  <Words>722</Words>
  <Application>Microsoft Office PowerPoint</Application>
  <PresentationFormat>Widescreen</PresentationFormat>
  <Paragraphs>94</Paragraphs>
  <Slides>15</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Calibri Light</vt:lpstr>
      <vt:lpstr>Symbol</vt:lpstr>
      <vt:lpstr>Times New Roman</vt:lpstr>
      <vt:lpstr>Tw Cen MT</vt:lpstr>
      <vt:lpstr>Wingdings</vt:lpstr>
      <vt:lpstr>Office Theme</vt:lpstr>
      <vt:lpstr>Circuit</vt:lpstr>
      <vt:lpstr>Session 13-14</vt:lpstr>
      <vt:lpstr>Assist in determining compliance with implemented cyber risk mitigation strategies</vt:lpstr>
      <vt:lpstr>Assist in determining compliance with implemented cyber risk mitigation strategies</vt:lpstr>
      <vt:lpstr>Assist in determining compliance with implemented cyber risk mitigation strategies</vt:lpstr>
      <vt:lpstr>Assist in determining compliance with implemented cyber risk mitigation strategies</vt:lpstr>
      <vt:lpstr>Assist in determining compliance with implemented cyber risk mitigation strategies</vt:lpstr>
      <vt:lpstr>Assist in determining compliance with implemented cyber risk mitigation strategies</vt:lpstr>
      <vt:lpstr>Addressing non-compliance</vt:lpstr>
      <vt:lpstr>Addressing non-compliance</vt:lpstr>
      <vt:lpstr>Addressing non-compliance</vt:lpstr>
      <vt:lpstr>Addressing non-compliance</vt:lpstr>
      <vt:lpstr>Establishing feedback processes for reporting new risks</vt:lpstr>
      <vt:lpstr>Establishing feedback processes for reporting new risks</vt:lpstr>
      <vt:lpstr>Establishing feedback processes for reporting new risks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ICTICT426 - Identify and evaluate emerging technologies and practices</dc:title>
  <dc:creator>Ben Thakkar</dc:creator>
  <cp:lastModifiedBy>Jeff Xie</cp:lastModifiedBy>
  <cp:revision>88</cp:revision>
  <dcterms:created xsi:type="dcterms:W3CDTF">2019-05-30T06:38:02Z</dcterms:created>
  <dcterms:modified xsi:type="dcterms:W3CDTF">2021-10-11T05:20:06Z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0x01010008A387A6A5F150438AB789FA73477179</vt:lpwstr>
  </property>
</Properties>
</file>