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0" r:id="rId5"/>
  </p:sldMasterIdLst>
  <p:notesMasterIdLst>
    <p:notesMasterId r:id="rId20"/>
  </p:notesMasterIdLst>
  <p:sldIdLst>
    <p:sldId id="356" r:id="rId6"/>
    <p:sldId id="423" r:id="rId7"/>
    <p:sldId id="497" r:id="rId8"/>
    <p:sldId id="508" r:id="rId9"/>
    <p:sldId id="515" r:id="rId10"/>
    <p:sldId id="516" r:id="rId11"/>
    <p:sldId id="509" r:id="rId12"/>
    <p:sldId id="510" r:id="rId13"/>
    <p:sldId id="511" r:id="rId14"/>
    <p:sldId id="512" r:id="rId15"/>
    <p:sldId id="513" r:id="rId16"/>
    <p:sldId id="514" r:id="rId17"/>
    <p:sldId id="517" r:id="rId18"/>
    <p:sldId id="3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 Xie" initials="JX" lastIdx="1" clrIdx="0">
    <p:extLst>
      <p:ext uri="{19B8F6BF-5375-455C-9EA6-DF929625EA0E}">
        <p15:presenceInfo xmlns:p15="http://schemas.microsoft.com/office/powerpoint/2012/main" userId="S::Jeff.Xie@smtafe.wa.edu.au::b588c72e-c395-4f6e-8887-501c878734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2" autoAdjust="0"/>
    <p:restoredTop sz="94660"/>
  </p:normalViewPr>
  <p:slideViewPr>
    <p:cSldViewPr snapToGrid="0">
      <p:cViewPr varScale="1">
        <p:scale>
          <a:sx n="80" d="100"/>
          <a:sy n="80" d="100"/>
        </p:scale>
        <p:origin x="96"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Xie" userId="b588c72e-c395-4f6e-8887-501c87873425" providerId="ADAL" clId="{38355638-4D8D-4128-B50B-261BEBD5076A}"/>
    <pc:docChg chg="undo redo custSel addSld delSld modSld sldOrd">
      <pc:chgData name="Jeff Xie" userId="b588c72e-c395-4f6e-8887-501c87873425" providerId="ADAL" clId="{38355638-4D8D-4128-B50B-261BEBD5076A}" dt="2021-08-29T03:33:02.920" v="3542" actId="20577"/>
      <pc:docMkLst>
        <pc:docMk/>
      </pc:docMkLst>
      <pc:sldChg chg="modSp mod">
        <pc:chgData name="Jeff Xie" userId="b588c72e-c395-4f6e-8887-501c87873425" providerId="ADAL" clId="{38355638-4D8D-4128-B50B-261BEBD5076A}" dt="2021-08-29T03:31:46.848" v="3339" actId="108"/>
        <pc:sldMkLst>
          <pc:docMk/>
          <pc:sldMk cId="3599429956" sldId="306"/>
        </pc:sldMkLst>
        <pc:spChg chg="mod">
          <ac:chgData name="Jeff Xie" userId="b588c72e-c395-4f6e-8887-501c87873425" providerId="ADAL" clId="{38355638-4D8D-4128-B50B-261BEBD5076A}" dt="2021-08-29T03:31:46.848" v="3339" actId="108"/>
          <ac:spMkLst>
            <pc:docMk/>
            <pc:sldMk cId="3599429956" sldId="306"/>
            <ac:spMk id="2" creationId="{E636BAAC-4430-4544-9BEB-ADC8C6564E8D}"/>
          </ac:spMkLst>
        </pc:spChg>
        <pc:spChg chg="mod">
          <ac:chgData name="Jeff Xie" userId="b588c72e-c395-4f6e-8887-501c87873425" providerId="ADAL" clId="{38355638-4D8D-4128-B50B-261BEBD5076A}" dt="2021-08-29T03:30:12.824" v="3331" actId="20577"/>
          <ac:spMkLst>
            <pc:docMk/>
            <pc:sldMk cId="3599429956" sldId="306"/>
            <ac:spMk id="3" creationId="{E71D7343-1B9A-480E-912A-96DA58DCB51E}"/>
          </ac:spMkLst>
        </pc:spChg>
      </pc:sldChg>
      <pc:sldChg chg="del">
        <pc:chgData name="Jeff Xie" userId="b588c72e-c395-4f6e-8887-501c87873425" providerId="ADAL" clId="{38355638-4D8D-4128-B50B-261BEBD5076A}" dt="2021-08-29T03:31:09.704" v="3333" actId="2696"/>
        <pc:sldMkLst>
          <pc:docMk/>
          <pc:sldMk cId="3595002981" sldId="307"/>
        </pc:sldMkLst>
      </pc:sldChg>
      <pc:sldChg chg="modSp mod">
        <pc:chgData name="Jeff Xie" userId="b588c72e-c395-4f6e-8887-501c87873425" providerId="ADAL" clId="{38355638-4D8D-4128-B50B-261BEBD5076A}" dt="2021-08-29T03:27:15.871" v="3009" actId="20577"/>
        <pc:sldMkLst>
          <pc:docMk/>
          <pc:sldMk cId="1816106453" sldId="308"/>
        </pc:sldMkLst>
        <pc:spChg chg="mod">
          <ac:chgData name="Jeff Xie" userId="b588c72e-c395-4f6e-8887-501c87873425" providerId="ADAL" clId="{38355638-4D8D-4128-B50B-261BEBD5076A}" dt="2021-08-29T03:26:56.463" v="2951"/>
          <ac:spMkLst>
            <pc:docMk/>
            <pc:sldMk cId="1816106453" sldId="308"/>
            <ac:spMk id="2" creationId="{E636BAAC-4430-4544-9BEB-ADC8C6564E8D}"/>
          </ac:spMkLst>
        </pc:spChg>
        <pc:spChg chg="mod">
          <ac:chgData name="Jeff Xie" userId="b588c72e-c395-4f6e-8887-501c87873425" providerId="ADAL" clId="{38355638-4D8D-4128-B50B-261BEBD5076A}" dt="2021-08-29T03:27:15.871" v="3009" actId="20577"/>
          <ac:spMkLst>
            <pc:docMk/>
            <pc:sldMk cId="1816106453" sldId="308"/>
            <ac:spMk id="3" creationId="{E71D7343-1B9A-480E-912A-96DA58DCB51E}"/>
          </ac:spMkLst>
        </pc:spChg>
      </pc:sldChg>
      <pc:sldChg chg="modSp mod">
        <pc:chgData name="Jeff Xie" userId="b588c72e-c395-4f6e-8887-501c87873425" providerId="ADAL" clId="{38355638-4D8D-4128-B50B-261BEBD5076A}" dt="2021-08-29T03:33:02.920" v="3542" actId="20577"/>
        <pc:sldMkLst>
          <pc:docMk/>
          <pc:sldMk cId="2874587935" sldId="334"/>
        </pc:sldMkLst>
        <pc:spChg chg="mod">
          <ac:chgData name="Jeff Xie" userId="b588c72e-c395-4f6e-8887-501c87873425" providerId="ADAL" clId="{38355638-4D8D-4128-B50B-261BEBD5076A}" dt="2021-08-29T03:31:52.309" v="3340" actId="108"/>
          <ac:spMkLst>
            <pc:docMk/>
            <pc:sldMk cId="2874587935" sldId="334"/>
            <ac:spMk id="2" creationId="{E636BAAC-4430-4544-9BEB-ADC8C6564E8D}"/>
          </ac:spMkLst>
        </pc:spChg>
        <pc:spChg chg="mod">
          <ac:chgData name="Jeff Xie" userId="b588c72e-c395-4f6e-8887-501c87873425" providerId="ADAL" clId="{38355638-4D8D-4128-B50B-261BEBD5076A}" dt="2021-08-29T03:33:02.920" v="3542" actId="20577"/>
          <ac:spMkLst>
            <pc:docMk/>
            <pc:sldMk cId="2874587935" sldId="334"/>
            <ac:spMk id="3" creationId="{E71D7343-1B9A-480E-912A-96DA58DCB51E}"/>
          </ac:spMkLst>
        </pc:spChg>
      </pc:sldChg>
      <pc:sldChg chg="del">
        <pc:chgData name="Jeff Xie" userId="b588c72e-c395-4f6e-8887-501c87873425" providerId="ADAL" clId="{38355638-4D8D-4128-B50B-261BEBD5076A}" dt="2021-08-29T03:31:03.700" v="3332" actId="2696"/>
        <pc:sldMkLst>
          <pc:docMk/>
          <pc:sldMk cId="251988878" sldId="335"/>
        </pc:sldMkLst>
      </pc:sldChg>
      <pc:sldChg chg="modSp mod">
        <pc:chgData name="Jeff Xie" userId="b588c72e-c395-4f6e-8887-501c87873425" providerId="ADAL" clId="{38355638-4D8D-4128-B50B-261BEBD5076A}" dt="2021-08-29T03:28:25.577" v="3102" actId="20577"/>
        <pc:sldMkLst>
          <pc:docMk/>
          <pc:sldMk cId="467214257" sldId="336"/>
        </pc:sldMkLst>
        <pc:spChg chg="mod">
          <ac:chgData name="Jeff Xie" userId="b588c72e-c395-4f6e-8887-501c87873425" providerId="ADAL" clId="{38355638-4D8D-4128-B50B-261BEBD5076A}" dt="2021-08-29T03:27:30.036" v="3032" actId="20577"/>
          <ac:spMkLst>
            <pc:docMk/>
            <pc:sldMk cId="467214257" sldId="336"/>
            <ac:spMk id="2" creationId="{E636BAAC-4430-4544-9BEB-ADC8C6564E8D}"/>
          </ac:spMkLst>
        </pc:spChg>
        <pc:spChg chg="mod">
          <ac:chgData name="Jeff Xie" userId="b588c72e-c395-4f6e-8887-501c87873425" providerId="ADAL" clId="{38355638-4D8D-4128-B50B-261BEBD5076A}" dt="2021-08-29T03:28:25.577" v="3102" actId="20577"/>
          <ac:spMkLst>
            <pc:docMk/>
            <pc:sldMk cId="467214257" sldId="336"/>
            <ac:spMk id="3" creationId="{E71D7343-1B9A-480E-912A-96DA58DCB51E}"/>
          </ac:spMkLst>
        </pc:spChg>
      </pc:sldChg>
      <pc:sldChg chg="modSp mod">
        <pc:chgData name="Jeff Xie" userId="b588c72e-c395-4f6e-8887-501c87873425" providerId="ADAL" clId="{38355638-4D8D-4128-B50B-261BEBD5076A}" dt="2021-08-29T03:31:27.542" v="3334"/>
        <pc:sldMkLst>
          <pc:docMk/>
          <pc:sldMk cId="3430749192" sldId="337"/>
        </pc:sldMkLst>
        <pc:spChg chg="mod">
          <ac:chgData name="Jeff Xie" userId="b588c72e-c395-4f6e-8887-501c87873425" providerId="ADAL" clId="{38355638-4D8D-4128-B50B-261BEBD5076A}" dt="2021-08-29T03:31:27.542" v="3334"/>
          <ac:spMkLst>
            <pc:docMk/>
            <pc:sldMk cId="3430749192" sldId="337"/>
            <ac:spMk id="2" creationId="{E636BAAC-4430-4544-9BEB-ADC8C6564E8D}"/>
          </ac:spMkLst>
        </pc:spChg>
      </pc:sldChg>
      <pc:sldChg chg="modSp mod">
        <pc:chgData name="Jeff Xie" userId="b588c72e-c395-4f6e-8887-501c87873425" providerId="ADAL" clId="{38355638-4D8D-4128-B50B-261BEBD5076A}" dt="2021-08-29T03:31:29.596" v="3335"/>
        <pc:sldMkLst>
          <pc:docMk/>
          <pc:sldMk cId="780111429" sldId="338"/>
        </pc:sldMkLst>
        <pc:spChg chg="mod">
          <ac:chgData name="Jeff Xie" userId="b588c72e-c395-4f6e-8887-501c87873425" providerId="ADAL" clId="{38355638-4D8D-4128-B50B-261BEBD5076A}" dt="2021-08-29T03:31:29.596" v="3335"/>
          <ac:spMkLst>
            <pc:docMk/>
            <pc:sldMk cId="780111429" sldId="338"/>
            <ac:spMk id="2" creationId="{E636BAAC-4430-4544-9BEB-ADC8C6564E8D}"/>
          </ac:spMkLst>
        </pc:spChg>
      </pc:sldChg>
      <pc:sldChg chg="modSp mod">
        <pc:chgData name="Jeff Xie" userId="b588c72e-c395-4f6e-8887-501c87873425" providerId="ADAL" clId="{38355638-4D8D-4128-B50B-261BEBD5076A}" dt="2021-08-29T03:31:31.267" v="3336"/>
        <pc:sldMkLst>
          <pc:docMk/>
          <pc:sldMk cId="4211229927" sldId="339"/>
        </pc:sldMkLst>
        <pc:spChg chg="mod">
          <ac:chgData name="Jeff Xie" userId="b588c72e-c395-4f6e-8887-501c87873425" providerId="ADAL" clId="{38355638-4D8D-4128-B50B-261BEBD5076A}" dt="2021-08-29T03:31:31.267" v="3336"/>
          <ac:spMkLst>
            <pc:docMk/>
            <pc:sldMk cId="4211229927" sldId="339"/>
            <ac:spMk id="2" creationId="{E636BAAC-4430-4544-9BEB-ADC8C6564E8D}"/>
          </ac:spMkLst>
        </pc:spChg>
      </pc:sldChg>
      <pc:sldChg chg="modSp mod">
        <pc:chgData name="Jeff Xie" userId="b588c72e-c395-4f6e-8887-501c87873425" providerId="ADAL" clId="{38355638-4D8D-4128-B50B-261BEBD5076A}" dt="2021-08-29T03:31:33.712" v="3337"/>
        <pc:sldMkLst>
          <pc:docMk/>
          <pc:sldMk cId="1906659199" sldId="340"/>
        </pc:sldMkLst>
        <pc:spChg chg="mod">
          <ac:chgData name="Jeff Xie" userId="b588c72e-c395-4f6e-8887-501c87873425" providerId="ADAL" clId="{38355638-4D8D-4128-B50B-261BEBD5076A}" dt="2021-08-29T03:31:33.712" v="3337"/>
          <ac:spMkLst>
            <pc:docMk/>
            <pc:sldMk cId="1906659199" sldId="340"/>
            <ac:spMk id="2" creationId="{E636BAAC-4430-4544-9BEB-ADC8C6564E8D}"/>
          </ac:spMkLst>
        </pc:spChg>
      </pc:sldChg>
      <pc:sldChg chg="modSp mod">
        <pc:chgData name="Jeff Xie" userId="b588c72e-c395-4f6e-8887-501c87873425" providerId="ADAL" clId="{38355638-4D8D-4128-B50B-261BEBD5076A}" dt="2021-08-29T03:31:35.948" v="3338"/>
        <pc:sldMkLst>
          <pc:docMk/>
          <pc:sldMk cId="2135541951" sldId="341"/>
        </pc:sldMkLst>
        <pc:spChg chg="mod">
          <ac:chgData name="Jeff Xie" userId="b588c72e-c395-4f6e-8887-501c87873425" providerId="ADAL" clId="{38355638-4D8D-4128-B50B-261BEBD5076A}" dt="2021-08-29T03:31:35.948" v="3338"/>
          <ac:spMkLst>
            <pc:docMk/>
            <pc:sldMk cId="2135541951" sldId="341"/>
            <ac:spMk id="2" creationId="{E636BAAC-4430-4544-9BEB-ADC8C6564E8D}"/>
          </ac:spMkLst>
        </pc:spChg>
      </pc:sldChg>
      <pc:sldChg chg="modSp mod">
        <pc:chgData name="Jeff Xie" userId="b588c72e-c395-4f6e-8887-501c87873425" providerId="ADAL" clId="{38355638-4D8D-4128-B50B-261BEBD5076A}" dt="2021-08-23T04:54:25.593" v="10" actId="6549"/>
        <pc:sldMkLst>
          <pc:docMk/>
          <pc:sldMk cId="2486267647" sldId="356"/>
        </pc:sldMkLst>
        <pc:spChg chg="mod">
          <ac:chgData name="Jeff Xie" userId="b588c72e-c395-4f6e-8887-501c87873425" providerId="ADAL" clId="{38355638-4D8D-4128-B50B-261BEBD5076A}" dt="2021-08-23T04:53:58.136" v="3" actId="20577"/>
          <ac:spMkLst>
            <pc:docMk/>
            <pc:sldMk cId="2486267647" sldId="356"/>
            <ac:spMk id="2" creationId="{46062F55-782F-4247-9E84-65DECCD98FCB}"/>
          </ac:spMkLst>
        </pc:spChg>
        <pc:spChg chg="mod">
          <ac:chgData name="Jeff Xie" userId="b588c72e-c395-4f6e-8887-501c87873425" providerId="ADAL" clId="{38355638-4D8D-4128-B50B-261BEBD5076A}" dt="2021-08-23T04:54:25.593" v="10" actId="6549"/>
          <ac:spMkLst>
            <pc:docMk/>
            <pc:sldMk cId="2486267647" sldId="356"/>
            <ac:spMk id="3" creationId="{C25EC8B7-6D60-4593-BA53-5691579E2716}"/>
          </ac:spMkLst>
        </pc:spChg>
      </pc:sldChg>
      <pc:sldChg chg="del">
        <pc:chgData name="Jeff Xie" userId="b588c72e-c395-4f6e-8887-501c87873425" providerId="ADAL" clId="{38355638-4D8D-4128-B50B-261BEBD5076A}" dt="2021-08-24T07:49:20.192" v="1415" actId="47"/>
        <pc:sldMkLst>
          <pc:docMk/>
          <pc:sldMk cId="2070050046" sldId="394"/>
        </pc:sldMkLst>
      </pc:sldChg>
      <pc:sldChg chg="del">
        <pc:chgData name="Jeff Xie" userId="b588c72e-c395-4f6e-8887-501c87873425" providerId="ADAL" clId="{38355638-4D8D-4128-B50B-261BEBD5076A}" dt="2021-08-24T07:49:20.192" v="1415" actId="47"/>
        <pc:sldMkLst>
          <pc:docMk/>
          <pc:sldMk cId="4137103392" sldId="412"/>
        </pc:sldMkLst>
      </pc:sldChg>
      <pc:sldChg chg="del">
        <pc:chgData name="Jeff Xie" userId="b588c72e-c395-4f6e-8887-501c87873425" providerId="ADAL" clId="{38355638-4D8D-4128-B50B-261BEBD5076A}" dt="2021-08-24T07:49:20.192" v="1415" actId="47"/>
        <pc:sldMkLst>
          <pc:docMk/>
          <pc:sldMk cId="1336301911" sldId="413"/>
        </pc:sldMkLst>
      </pc:sldChg>
      <pc:sldChg chg="del">
        <pc:chgData name="Jeff Xie" userId="b588c72e-c395-4f6e-8887-501c87873425" providerId="ADAL" clId="{38355638-4D8D-4128-B50B-261BEBD5076A}" dt="2021-08-24T07:49:20.192" v="1415" actId="47"/>
        <pc:sldMkLst>
          <pc:docMk/>
          <pc:sldMk cId="455948669" sldId="414"/>
        </pc:sldMkLst>
      </pc:sldChg>
      <pc:sldChg chg="del">
        <pc:chgData name="Jeff Xie" userId="b588c72e-c395-4f6e-8887-501c87873425" providerId="ADAL" clId="{38355638-4D8D-4128-B50B-261BEBD5076A}" dt="2021-08-24T07:49:20.192" v="1415" actId="47"/>
        <pc:sldMkLst>
          <pc:docMk/>
          <pc:sldMk cId="3533057415" sldId="415"/>
        </pc:sldMkLst>
      </pc:sldChg>
      <pc:sldChg chg="del">
        <pc:chgData name="Jeff Xie" userId="b588c72e-c395-4f6e-8887-501c87873425" providerId="ADAL" clId="{38355638-4D8D-4128-B50B-261BEBD5076A}" dt="2021-08-24T07:49:20.192" v="1415" actId="47"/>
        <pc:sldMkLst>
          <pc:docMk/>
          <pc:sldMk cId="2830716062" sldId="416"/>
        </pc:sldMkLst>
      </pc:sldChg>
      <pc:sldChg chg="del">
        <pc:chgData name="Jeff Xie" userId="b588c72e-c395-4f6e-8887-501c87873425" providerId="ADAL" clId="{38355638-4D8D-4128-B50B-261BEBD5076A}" dt="2021-08-24T07:49:20.192" v="1415" actId="47"/>
        <pc:sldMkLst>
          <pc:docMk/>
          <pc:sldMk cId="3247029160" sldId="417"/>
        </pc:sldMkLst>
      </pc:sldChg>
      <pc:sldChg chg="del">
        <pc:chgData name="Jeff Xie" userId="b588c72e-c395-4f6e-8887-501c87873425" providerId="ADAL" clId="{38355638-4D8D-4128-B50B-261BEBD5076A}" dt="2021-08-24T07:49:20.192" v="1415" actId="47"/>
        <pc:sldMkLst>
          <pc:docMk/>
          <pc:sldMk cId="837434645" sldId="418"/>
        </pc:sldMkLst>
      </pc:sldChg>
      <pc:sldChg chg="del">
        <pc:chgData name="Jeff Xie" userId="b588c72e-c395-4f6e-8887-501c87873425" providerId="ADAL" clId="{38355638-4D8D-4128-B50B-261BEBD5076A}" dt="2021-08-24T07:49:20.192" v="1415" actId="47"/>
        <pc:sldMkLst>
          <pc:docMk/>
          <pc:sldMk cId="601100403" sldId="419"/>
        </pc:sldMkLst>
      </pc:sldChg>
      <pc:sldChg chg="del">
        <pc:chgData name="Jeff Xie" userId="b588c72e-c395-4f6e-8887-501c87873425" providerId="ADAL" clId="{38355638-4D8D-4128-B50B-261BEBD5076A}" dt="2021-08-24T07:49:20.192" v="1415" actId="47"/>
        <pc:sldMkLst>
          <pc:docMk/>
          <pc:sldMk cId="2723527715" sldId="420"/>
        </pc:sldMkLst>
      </pc:sldChg>
      <pc:sldChg chg="del">
        <pc:chgData name="Jeff Xie" userId="b588c72e-c395-4f6e-8887-501c87873425" providerId="ADAL" clId="{38355638-4D8D-4128-B50B-261BEBD5076A}" dt="2021-08-24T07:49:20.192" v="1415" actId="47"/>
        <pc:sldMkLst>
          <pc:docMk/>
          <pc:sldMk cId="1745192306" sldId="422"/>
        </pc:sldMkLst>
      </pc:sldChg>
      <pc:sldChg chg="modSp mod">
        <pc:chgData name="Jeff Xie" userId="b588c72e-c395-4f6e-8887-501c87873425" providerId="ADAL" clId="{38355638-4D8D-4128-B50B-261BEBD5076A}" dt="2021-08-24T07:56:15.494" v="1885"/>
        <pc:sldMkLst>
          <pc:docMk/>
          <pc:sldMk cId="3300461065" sldId="423"/>
        </pc:sldMkLst>
        <pc:spChg chg="mod">
          <ac:chgData name="Jeff Xie" userId="b588c72e-c395-4f6e-8887-501c87873425" providerId="ADAL" clId="{38355638-4D8D-4128-B50B-261BEBD5076A}" dt="2021-08-24T07:56:15.494" v="1885"/>
          <ac:spMkLst>
            <pc:docMk/>
            <pc:sldMk cId="3300461065" sldId="423"/>
            <ac:spMk id="2" creationId="{E636BAAC-4430-4544-9BEB-ADC8C6564E8D}"/>
          </ac:spMkLst>
        </pc:spChg>
        <pc:spChg chg="mod">
          <ac:chgData name="Jeff Xie" userId="b588c72e-c395-4f6e-8887-501c87873425" providerId="ADAL" clId="{38355638-4D8D-4128-B50B-261BEBD5076A}" dt="2021-08-24T07:26:35.927" v="712" actId="20577"/>
          <ac:spMkLst>
            <pc:docMk/>
            <pc:sldMk cId="3300461065" sldId="423"/>
            <ac:spMk id="3" creationId="{E71D7343-1B9A-480E-912A-96DA58DCB51E}"/>
          </ac:spMkLst>
        </pc:spChg>
      </pc:sldChg>
      <pc:sldChg chg="del">
        <pc:chgData name="Jeff Xie" userId="b588c72e-c395-4f6e-8887-501c87873425" providerId="ADAL" clId="{38355638-4D8D-4128-B50B-261BEBD5076A}" dt="2021-08-24T07:49:20.192" v="1415" actId="47"/>
        <pc:sldMkLst>
          <pc:docMk/>
          <pc:sldMk cId="3080758089" sldId="430"/>
        </pc:sldMkLst>
      </pc:sldChg>
      <pc:sldChg chg="del">
        <pc:chgData name="Jeff Xie" userId="b588c72e-c395-4f6e-8887-501c87873425" providerId="ADAL" clId="{38355638-4D8D-4128-B50B-261BEBD5076A}" dt="2021-08-24T07:25:39.119" v="531" actId="2696"/>
        <pc:sldMkLst>
          <pc:docMk/>
          <pc:sldMk cId="2743096003" sldId="431"/>
        </pc:sldMkLst>
      </pc:sldChg>
      <pc:sldChg chg="del">
        <pc:chgData name="Jeff Xie" userId="b588c72e-c395-4f6e-8887-501c87873425" providerId="ADAL" clId="{38355638-4D8D-4128-B50B-261BEBD5076A}" dt="2021-08-24T07:49:20.192" v="1415" actId="47"/>
        <pc:sldMkLst>
          <pc:docMk/>
          <pc:sldMk cId="2858919030" sldId="432"/>
        </pc:sldMkLst>
      </pc:sldChg>
      <pc:sldChg chg="delSp modSp mod">
        <pc:chgData name="Jeff Xie" userId="b588c72e-c395-4f6e-8887-501c87873425" providerId="ADAL" clId="{38355638-4D8D-4128-B50B-261BEBD5076A}" dt="2021-08-24T07:56:15.494" v="1885"/>
        <pc:sldMkLst>
          <pc:docMk/>
          <pc:sldMk cId="241706702" sldId="433"/>
        </pc:sldMkLst>
        <pc:spChg chg="mod">
          <ac:chgData name="Jeff Xie" userId="b588c72e-c395-4f6e-8887-501c87873425" providerId="ADAL" clId="{38355638-4D8D-4128-B50B-261BEBD5076A}" dt="2021-08-24T07:56:15.494" v="1885"/>
          <ac:spMkLst>
            <pc:docMk/>
            <pc:sldMk cId="241706702" sldId="433"/>
            <ac:spMk id="2" creationId="{E636BAAC-4430-4544-9BEB-ADC8C6564E8D}"/>
          </ac:spMkLst>
        </pc:spChg>
        <pc:spChg chg="mod">
          <ac:chgData name="Jeff Xie" userId="b588c72e-c395-4f6e-8887-501c87873425" providerId="ADAL" clId="{38355638-4D8D-4128-B50B-261BEBD5076A}" dt="2021-08-24T07:31:30.856" v="1414" actId="20577"/>
          <ac:spMkLst>
            <pc:docMk/>
            <pc:sldMk cId="241706702" sldId="433"/>
            <ac:spMk id="3" creationId="{E71D7343-1B9A-480E-912A-96DA58DCB51E}"/>
          </ac:spMkLst>
        </pc:spChg>
        <pc:spChg chg="del">
          <ac:chgData name="Jeff Xie" userId="b588c72e-c395-4f6e-8887-501c87873425" providerId="ADAL" clId="{38355638-4D8D-4128-B50B-261BEBD5076A}" dt="2021-08-24T07:29:00.805" v="900" actId="478"/>
          <ac:spMkLst>
            <pc:docMk/>
            <pc:sldMk cId="241706702" sldId="433"/>
            <ac:spMk id="5" creationId="{ED57A8ED-9ADF-4F07-A338-0723EFF19F77}"/>
          </ac:spMkLst>
        </pc:spChg>
        <pc:spChg chg="del">
          <ac:chgData name="Jeff Xie" userId="b588c72e-c395-4f6e-8887-501c87873425" providerId="ADAL" clId="{38355638-4D8D-4128-B50B-261BEBD5076A}" dt="2021-08-24T07:29:03.477" v="901" actId="478"/>
          <ac:spMkLst>
            <pc:docMk/>
            <pc:sldMk cId="241706702" sldId="433"/>
            <ac:spMk id="7" creationId="{C9768241-A9B1-4096-95C7-18EDF998821D}"/>
          </ac:spMkLst>
        </pc:spChg>
      </pc:sldChg>
      <pc:sldChg chg="del">
        <pc:chgData name="Jeff Xie" userId="b588c72e-c395-4f6e-8887-501c87873425" providerId="ADAL" clId="{38355638-4D8D-4128-B50B-261BEBD5076A}" dt="2021-08-24T07:49:20.192" v="1415" actId="47"/>
        <pc:sldMkLst>
          <pc:docMk/>
          <pc:sldMk cId="1256570142" sldId="434"/>
        </pc:sldMkLst>
      </pc:sldChg>
      <pc:sldChg chg="del">
        <pc:chgData name="Jeff Xie" userId="b588c72e-c395-4f6e-8887-501c87873425" providerId="ADAL" clId="{38355638-4D8D-4128-B50B-261BEBD5076A}" dt="2021-08-24T07:49:20.192" v="1415" actId="47"/>
        <pc:sldMkLst>
          <pc:docMk/>
          <pc:sldMk cId="2885213661" sldId="435"/>
        </pc:sldMkLst>
      </pc:sldChg>
      <pc:sldChg chg="del">
        <pc:chgData name="Jeff Xie" userId="b588c72e-c395-4f6e-8887-501c87873425" providerId="ADAL" clId="{38355638-4D8D-4128-B50B-261BEBD5076A}" dt="2021-08-24T07:49:20.192" v="1415" actId="47"/>
        <pc:sldMkLst>
          <pc:docMk/>
          <pc:sldMk cId="1939469048" sldId="436"/>
        </pc:sldMkLst>
      </pc:sldChg>
      <pc:sldChg chg="del">
        <pc:chgData name="Jeff Xie" userId="b588c72e-c395-4f6e-8887-501c87873425" providerId="ADAL" clId="{38355638-4D8D-4128-B50B-261BEBD5076A}" dt="2021-08-24T07:49:20.192" v="1415" actId="47"/>
        <pc:sldMkLst>
          <pc:docMk/>
          <pc:sldMk cId="3434127781" sldId="437"/>
        </pc:sldMkLst>
      </pc:sldChg>
      <pc:sldChg chg="del">
        <pc:chgData name="Jeff Xie" userId="b588c72e-c395-4f6e-8887-501c87873425" providerId="ADAL" clId="{38355638-4D8D-4128-B50B-261BEBD5076A}" dt="2021-08-24T07:49:20.192" v="1415" actId="47"/>
        <pc:sldMkLst>
          <pc:docMk/>
          <pc:sldMk cId="398792104" sldId="438"/>
        </pc:sldMkLst>
      </pc:sldChg>
      <pc:sldChg chg="del">
        <pc:chgData name="Jeff Xie" userId="b588c72e-c395-4f6e-8887-501c87873425" providerId="ADAL" clId="{38355638-4D8D-4128-B50B-261BEBD5076A}" dt="2021-08-24T07:49:20.192" v="1415" actId="47"/>
        <pc:sldMkLst>
          <pc:docMk/>
          <pc:sldMk cId="1082646095" sldId="440"/>
        </pc:sldMkLst>
      </pc:sldChg>
      <pc:sldChg chg="del">
        <pc:chgData name="Jeff Xie" userId="b588c72e-c395-4f6e-8887-501c87873425" providerId="ADAL" clId="{38355638-4D8D-4128-B50B-261BEBD5076A}" dt="2021-08-24T07:49:20.192" v="1415" actId="47"/>
        <pc:sldMkLst>
          <pc:docMk/>
          <pc:sldMk cId="2813772632" sldId="466"/>
        </pc:sldMkLst>
      </pc:sldChg>
      <pc:sldChg chg="del">
        <pc:chgData name="Jeff Xie" userId="b588c72e-c395-4f6e-8887-501c87873425" providerId="ADAL" clId="{38355638-4D8D-4128-B50B-261BEBD5076A}" dt="2021-08-24T07:49:20.192" v="1415" actId="47"/>
        <pc:sldMkLst>
          <pc:docMk/>
          <pc:sldMk cId="2664501738" sldId="467"/>
        </pc:sldMkLst>
      </pc:sldChg>
      <pc:sldChg chg="del">
        <pc:chgData name="Jeff Xie" userId="b588c72e-c395-4f6e-8887-501c87873425" providerId="ADAL" clId="{38355638-4D8D-4128-B50B-261BEBD5076A}" dt="2021-08-24T07:49:20.192" v="1415" actId="47"/>
        <pc:sldMkLst>
          <pc:docMk/>
          <pc:sldMk cId="2018726614" sldId="468"/>
        </pc:sldMkLst>
      </pc:sldChg>
      <pc:sldChg chg="del">
        <pc:chgData name="Jeff Xie" userId="b588c72e-c395-4f6e-8887-501c87873425" providerId="ADAL" clId="{38355638-4D8D-4128-B50B-261BEBD5076A}" dt="2021-08-24T07:49:20.192" v="1415" actId="47"/>
        <pc:sldMkLst>
          <pc:docMk/>
          <pc:sldMk cId="692513092" sldId="469"/>
        </pc:sldMkLst>
      </pc:sldChg>
      <pc:sldChg chg="del">
        <pc:chgData name="Jeff Xie" userId="b588c72e-c395-4f6e-8887-501c87873425" providerId="ADAL" clId="{38355638-4D8D-4128-B50B-261BEBD5076A}" dt="2021-08-24T07:49:20.192" v="1415" actId="47"/>
        <pc:sldMkLst>
          <pc:docMk/>
          <pc:sldMk cId="881623492" sldId="470"/>
        </pc:sldMkLst>
      </pc:sldChg>
      <pc:sldChg chg="del">
        <pc:chgData name="Jeff Xie" userId="b588c72e-c395-4f6e-8887-501c87873425" providerId="ADAL" clId="{38355638-4D8D-4128-B50B-261BEBD5076A}" dt="2021-08-24T07:49:20.192" v="1415" actId="47"/>
        <pc:sldMkLst>
          <pc:docMk/>
          <pc:sldMk cId="553846264" sldId="471"/>
        </pc:sldMkLst>
      </pc:sldChg>
      <pc:sldChg chg="modSp add mod">
        <pc:chgData name="Jeff Xie" userId="b588c72e-c395-4f6e-8887-501c87873425" providerId="ADAL" clId="{38355638-4D8D-4128-B50B-261BEBD5076A}" dt="2021-08-24T07:56:15.494" v="1885"/>
        <pc:sldMkLst>
          <pc:docMk/>
          <pc:sldMk cId="3142984063" sldId="472"/>
        </pc:sldMkLst>
        <pc:spChg chg="mod">
          <ac:chgData name="Jeff Xie" userId="b588c72e-c395-4f6e-8887-501c87873425" providerId="ADAL" clId="{38355638-4D8D-4128-B50B-261BEBD5076A}" dt="2021-08-24T07:56:15.494" v="1885"/>
          <ac:spMkLst>
            <pc:docMk/>
            <pc:sldMk cId="3142984063" sldId="472"/>
            <ac:spMk id="2" creationId="{E636BAAC-4430-4544-9BEB-ADC8C6564E8D}"/>
          </ac:spMkLst>
        </pc:spChg>
        <pc:spChg chg="mod">
          <ac:chgData name="Jeff Xie" userId="b588c72e-c395-4f6e-8887-501c87873425" providerId="ADAL" clId="{38355638-4D8D-4128-B50B-261BEBD5076A}" dt="2021-08-24T07:27:47.292" v="897" actId="20577"/>
          <ac:spMkLst>
            <pc:docMk/>
            <pc:sldMk cId="3142984063" sldId="472"/>
            <ac:spMk id="3" creationId="{E71D7343-1B9A-480E-912A-96DA58DCB51E}"/>
          </ac:spMkLst>
        </pc:spChg>
      </pc:sldChg>
      <pc:sldChg chg="modSp add mod">
        <pc:chgData name="Jeff Xie" userId="b588c72e-c395-4f6e-8887-501c87873425" providerId="ADAL" clId="{38355638-4D8D-4128-B50B-261BEBD5076A}" dt="2021-08-24T07:56:15.494" v="1885"/>
        <pc:sldMkLst>
          <pc:docMk/>
          <pc:sldMk cId="2024651805" sldId="473"/>
        </pc:sldMkLst>
        <pc:spChg chg="mod">
          <ac:chgData name="Jeff Xie" userId="b588c72e-c395-4f6e-8887-501c87873425" providerId="ADAL" clId="{38355638-4D8D-4128-B50B-261BEBD5076A}" dt="2021-08-24T07:56:15.494" v="1885"/>
          <ac:spMkLst>
            <pc:docMk/>
            <pc:sldMk cId="2024651805" sldId="473"/>
            <ac:spMk id="2" creationId="{E636BAAC-4430-4544-9BEB-ADC8C6564E8D}"/>
          </ac:spMkLst>
        </pc:spChg>
        <pc:spChg chg="mod">
          <ac:chgData name="Jeff Xie" userId="b588c72e-c395-4f6e-8887-501c87873425" providerId="ADAL" clId="{38355638-4D8D-4128-B50B-261BEBD5076A}" dt="2021-08-24T07:52:53.378" v="1822" actId="20577"/>
          <ac:spMkLst>
            <pc:docMk/>
            <pc:sldMk cId="2024651805" sldId="473"/>
            <ac:spMk id="3" creationId="{E71D7343-1B9A-480E-912A-96DA58DCB51E}"/>
          </ac:spMkLst>
        </pc:spChg>
      </pc:sldChg>
      <pc:sldChg chg="addSp delSp modSp add mod setBg setClrOvrMap delDesignElem">
        <pc:chgData name="Jeff Xie" userId="b588c72e-c395-4f6e-8887-501c87873425" providerId="ADAL" clId="{38355638-4D8D-4128-B50B-261BEBD5076A}" dt="2021-08-24T07:56:36.092" v="1895" actId="1076"/>
        <pc:sldMkLst>
          <pc:docMk/>
          <pc:sldMk cId="939646838" sldId="474"/>
        </pc:sldMkLst>
        <pc:spChg chg="mod">
          <ac:chgData name="Jeff Xie" userId="b588c72e-c395-4f6e-8887-501c87873425" providerId="ADAL" clId="{38355638-4D8D-4128-B50B-261BEBD5076A}" dt="2021-08-24T07:56:15.963" v="1886" actId="26606"/>
          <ac:spMkLst>
            <pc:docMk/>
            <pc:sldMk cId="939646838" sldId="474"/>
            <ac:spMk id="2" creationId="{E636BAAC-4430-4544-9BEB-ADC8C6564E8D}"/>
          </ac:spMkLst>
        </pc:spChg>
        <pc:spChg chg="mod ord">
          <ac:chgData name="Jeff Xie" userId="b588c72e-c395-4f6e-8887-501c87873425" providerId="ADAL" clId="{38355638-4D8D-4128-B50B-261BEBD5076A}" dt="2021-08-24T07:56:25.635" v="1891" actId="27636"/>
          <ac:spMkLst>
            <pc:docMk/>
            <pc:sldMk cId="939646838" sldId="474"/>
            <ac:spMk id="3" creationId="{E71D7343-1B9A-480E-912A-96DA58DCB51E}"/>
          </ac:spMkLst>
        </pc:spChg>
        <pc:spChg chg="add del">
          <ac:chgData name="Jeff Xie" userId="b588c72e-c395-4f6e-8887-501c87873425" providerId="ADAL" clId="{38355638-4D8D-4128-B50B-261BEBD5076A}" dt="2021-08-24T07:56:15.963" v="1886" actId="26606"/>
          <ac:spMkLst>
            <pc:docMk/>
            <pc:sldMk cId="939646838" sldId="474"/>
            <ac:spMk id="6" creationId="{C2E4E997-8672-4FFD-B8EC-9932A8E4714B}"/>
          </ac:spMkLst>
        </pc:spChg>
        <pc:spChg chg="add del">
          <ac:chgData name="Jeff Xie" userId="b588c72e-c395-4f6e-8887-501c87873425" providerId="ADAL" clId="{38355638-4D8D-4128-B50B-261BEBD5076A}" dt="2021-08-24T07:54:22.175" v="1838" actId="26606"/>
          <ac:spMkLst>
            <pc:docMk/>
            <pc:sldMk cId="939646838" sldId="474"/>
            <ac:spMk id="9" creationId="{C2E4E997-8672-4FFD-B8EC-9932A8E4714B}"/>
          </ac:spMkLst>
        </pc:spChg>
        <pc:spChg chg="add del">
          <ac:chgData name="Jeff Xie" userId="b588c72e-c395-4f6e-8887-501c87873425" providerId="ADAL" clId="{38355638-4D8D-4128-B50B-261BEBD5076A}" dt="2021-08-24T07:54:22.614" v="1840" actId="26606"/>
          <ac:spMkLst>
            <pc:docMk/>
            <pc:sldMk cId="939646838" sldId="474"/>
            <ac:spMk id="51" creationId="{9775AF3B-5284-4B97-9BB7-55C6FB3699C2}"/>
          </ac:spMkLst>
        </pc:spChg>
        <pc:spChg chg="add del">
          <ac:chgData name="Jeff Xie" userId="b588c72e-c395-4f6e-8887-501c87873425" providerId="ADAL" clId="{38355638-4D8D-4128-B50B-261BEBD5076A}" dt="2021-08-24T07:54:22.614" v="1840" actId="26606"/>
          <ac:spMkLst>
            <pc:docMk/>
            <pc:sldMk cId="939646838" sldId="474"/>
            <ac:spMk id="54" creationId="{66D4F5BA-1D71-49B2-8A7F-6B4EB94D7265}"/>
          </ac:spMkLst>
        </pc:spChg>
        <pc:grpChg chg="add del">
          <ac:chgData name="Jeff Xie" userId="b588c72e-c395-4f6e-8887-501c87873425" providerId="ADAL" clId="{38355638-4D8D-4128-B50B-261BEBD5076A}" dt="2021-08-24T07:56:15.963" v="1886" actId="26606"/>
          <ac:grpSpMkLst>
            <pc:docMk/>
            <pc:sldMk cId="939646838" sldId="474"/>
            <ac:grpSpMk id="8" creationId="{453E4DEE-E996-40F8-8635-0FF43D7348F9}"/>
          </ac:grpSpMkLst>
        </pc:grpChg>
        <pc:grpChg chg="add del">
          <ac:chgData name="Jeff Xie" userId="b588c72e-c395-4f6e-8887-501c87873425" providerId="ADAL" clId="{38355638-4D8D-4128-B50B-261BEBD5076A}" dt="2021-08-24T07:54:22.175" v="1838" actId="26606"/>
          <ac:grpSpMkLst>
            <pc:docMk/>
            <pc:sldMk cId="939646838" sldId="474"/>
            <ac:grpSpMk id="13" creationId="{453E4DEE-E996-40F8-8635-0FF43D7348F9}"/>
          </ac:grpSpMkLst>
        </pc:grpChg>
        <pc:grpChg chg="add del">
          <ac:chgData name="Jeff Xie" userId="b588c72e-c395-4f6e-8887-501c87873425" providerId="ADAL" clId="{38355638-4D8D-4128-B50B-261BEBD5076A}" dt="2021-08-24T07:54:22.614" v="1840" actId="26606"/>
          <ac:grpSpMkLst>
            <pc:docMk/>
            <pc:sldMk cId="939646838" sldId="474"/>
            <ac:grpSpMk id="53" creationId="{A0F1F7ED-DA39-478F-85DA-317DE08941E8}"/>
          </ac:grpSpMkLst>
        </pc:grpChg>
        <pc:picChg chg="add mod">
          <ac:chgData name="Jeff Xie" userId="b588c72e-c395-4f6e-8887-501c87873425" providerId="ADAL" clId="{38355638-4D8D-4128-B50B-261BEBD5076A}" dt="2021-08-24T07:56:36.092" v="1895" actId="1076"/>
          <ac:picMkLst>
            <pc:docMk/>
            <pc:sldMk cId="939646838" sldId="474"/>
            <ac:picMk id="4" creationId="{06AA5C08-2B4D-47B0-A1AB-B21E4B4EF198}"/>
          </ac:picMkLst>
        </pc:picChg>
        <pc:picChg chg="add del">
          <ac:chgData name="Jeff Xie" userId="b588c72e-c395-4f6e-8887-501c87873425" providerId="ADAL" clId="{38355638-4D8D-4128-B50B-261BEBD5076A}" dt="2021-08-24T07:56:15.963" v="1886" actId="26606"/>
          <ac:picMkLst>
            <pc:docMk/>
            <pc:sldMk cId="939646838" sldId="474"/>
            <ac:picMk id="7" creationId="{FE6BA9E6-1D9E-4D30-B528-D49FA1342E4E}"/>
          </ac:picMkLst>
        </pc:picChg>
        <pc:picChg chg="add del">
          <ac:chgData name="Jeff Xie" userId="b588c72e-c395-4f6e-8887-501c87873425" providerId="ADAL" clId="{38355638-4D8D-4128-B50B-261BEBD5076A}" dt="2021-08-24T07:54:22.175" v="1838" actId="26606"/>
          <ac:picMkLst>
            <pc:docMk/>
            <pc:sldMk cId="939646838" sldId="474"/>
            <ac:picMk id="11" creationId="{FE6BA9E6-1D9E-4D30-B528-D49FA1342E4E}"/>
          </ac:picMkLst>
        </pc:picChg>
        <pc:picChg chg="add del">
          <ac:chgData name="Jeff Xie" userId="b588c72e-c395-4f6e-8887-501c87873425" providerId="ADAL" clId="{38355638-4D8D-4128-B50B-261BEBD5076A}" dt="2021-08-24T07:54:22.614" v="1840" actId="26606"/>
          <ac:picMkLst>
            <pc:docMk/>
            <pc:sldMk cId="939646838" sldId="474"/>
            <ac:picMk id="52" creationId="{1B17CCE2-CEEF-40CA-8C4D-0DC2DCA78A23}"/>
          </ac:picMkLst>
        </pc:picChg>
      </pc:sldChg>
      <pc:sldChg chg="addSp delSp modSp add mod">
        <pc:chgData name="Jeff Xie" userId="b588c72e-c395-4f6e-8887-501c87873425" providerId="ADAL" clId="{38355638-4D8D-4128-B50B-261BEBD5076A}" dt="2021-08-24T07:58:04.904" v="1916" actId="27636"/>
        <pc:sldMkLst>
          <pc:docMk/>
          <pc:sldMk cId="94478119" sldId="475"/>
        </pc:sldMkLst>
        <pc:spChg chg="mod">
          <ac:chgData name="Jeff Xie" userId="b588c72e-c395-4f6e-8887-501c87873425" providerId="ADAL" clId="{38355638-4D8D-4128-B50B-261BEBD5076A}" dt="2021-08-24T07:58:04.904" v="1916" actId="27636"/>
          <ac:spMkLst>
            <pc:docMk/>
            <pc:sldMk cId="94478119" sldId="475"/>
            <ac:spMk id="3" creationId="{E71D7343-1B9A-480E-912A-96DA58DCB51E}"/>
          </ac:spMkLst>
        </pc:spChg>
        <pc:picChg chg="del">
          <ac:chgData name="Jeff Xie" userId="b588c72e-c395-4f6e-8887-501c87873425" providerId="ADAL" clId="{38355638-4D8D-4128-B50B-261BEBD5076A}" dt="2021-08-24T07:57:05.796" v="1902" actId="478"/>
          <ac:picMkLst>
            <pc:docMk/>
            <pc:sldMk cId="94478119" sldId="475"/>
            <ac:picMk id="4" creationId="{06AA5C08-2B4D-47B0-A1AB-B21E4B4EF198}"/>
          </ac:picMkLst>
        </pc:picChg>
        <pc:picChg chg="add del mod">
          <ac:chgData name="Jeff Xie" userId="b588c72e-c395-4f6e-8887-501c87873425" providerId="ADAL" clId="{38355638-4D8D-4128-B50B-261BEBD5076A}" dt="2021-08-24T07:57:49.658" v="1908" actId="478"/>
          <ac:picMkLst>
            <pc:docMk/>
            <pc:sldMk cId="94478119" sldId="475"/>
            <ac:picMk id="5" creationId="{B9E3EDBA-C57F-4F62-A2A4-4B27DF87ABB4}"/>
          </ac:picMkLst>
        </pc:picChg>
        <pc:picChg chg="add mod ord">
          <ac:chgData name="Jeff Xie" userId="b588c72e-c395-4f6e-8887-501c87873425" providerId="ADAL" clId="{38355638-4D8D-4128-B50B-261BEBD5076A}" dt="2021-08-24T07:58:00.895" v="1914" actId="167"/>
          <ac:picMkLst>
            <pc:docMk/>
            <pc:sldMk cId="94478119" sldId="475"/>
            <ac:picMk id="7" creationId="{43C421FD-31C5-429E-8154-07B0CDE88B23}"/>
          </ac:picMkLst>
        </pc:picChg>
      </pc:sldChg>
      <pc:sldChg chg="addSp delSp modSp add mod">
        <pc:chgData name="Jeff Xie" userId="b588c72e-c395-4f6e-8887-501c87873425" providerId="ADAL" clId="{38355638-4D8D-4128-B50B-261BEBD5076A}" dt="2021-08-24T07:59:34.744" v="1990" actId="20577"/>
        <pc:sldMkLst>
          <pc:docMk/>
          <pc:sldMk cId="3055202732" sldId="476"/>
        </pc:sldMkLst>
        <pc:spChg chg="mod">
          <ac:chgData name="Jeff Xie" userId="b588c72e-c395-4f6e-8887-501c87873425" providerId="ADAL" clId="{38355638-4D8D-4128-B50B-261BEBD5076A}" dt="2021-08-24T07:59:34.744" v="1990" actId="20577"/>
          <ac:spMkLst>
            <pc:docMk/>
            <pc:sldMk cId="3055202732" sldId="476"/>
            <ac:spMk id="3" creationId="{E71D7343-1B9A-480E-912A-96DA58DCB51E}"/>
          </ac:spMkLst>
        </pc:spChg>
        <pc:picChg chg="add mod">
          <ac:chgData name="Jeff Xie" userId="b588c72e-c395-4f6e-8887-501c87873425" providerId="ADAL" clId="{38355638-4D8D-4128-B50B-261BEBD5076A}" dt="2021-08-24T07:59:16.916" v="1926" actId="1076"/>
          <ac:picMkLst>
            <pc:docMk/>
            <pc:sldMk cId="3055202732" sldId="476"/>
            <ac:picMk id="5" creationId="{7660DB65-8F9A-438F-8017-8E6B7F8AED3D}"/>
          </ac:picMkLst>
        </pc:picChg>
        <pc:picChg chg="del">
          <ac:chgData name="Jeff Xie" userId="b588c72e-c395-4f6e-8887-501c87873425" providerId="ADAL" clId="{38355638-4D8D-4128-B50B-261BEBD5076A}" dt="2021-08-24T07:58:52.148" v="1921" actId="478"/>
          <ac:picMkLst>
            <pc:docMk/>
            <pc:sldMk cId="3055202732" sldId="476"/>
            <ac:picMk id="7" creationId="{43C421FD-31C5-429E-8154-07B0CDE88B23}"/>
          </ac:picMkLst>
        </pc:picChg>
      </pc:sldChg>
      <pc:sldChg chg="addSp delSp modSp add mod">
        <pc:chgData name="Jeff Xie" userId="b588c72e-c395-4f6e-8887-501c87873425" providerId="ADAL" clId="{38355638-4D8D-4128-B50B-261BEBD5076A}" dt="2021-08-29T03:26:36.731" v="2948" actId="113"/>
        <pc:sldMkLst>
          <pc:docMk/>
          <pc:sldMk cId="4284054643" sldId="477"/>
        </pc:sldMkLst>
        <pc:spChg chg="mod">
          <ac:chgData name="Jeff Xie" userId="b588c72e-c395-4f6e-8887-501c87873425" providerId="ADAL" clId="{38355638-4D8D-4128-B50B-261BEBD5076A}" dt="2021-08-29T03:26:36.731" v="2948" actId="113"/>
          <ac:spMkLst>
            <pc:docMk/>
            <pc:sldMk cId="4284054643" sldId="477"/>
            <ac:spMk id="3" creationId="{E71D7343-1B9A-480E-912A-96DA58DCB51E}"/>
          </ac:spMkLst>
        </pc:spChg>
        <pc:picChg chg="del mod">
          <ac:chgData name="Jeff Xie" userId="b588c72e-c395-4f6e-8887-501c87873425" providerId="ADAL" clId="{38355638-4D8D-4128-B50B-261BEBD5076A}" dt="2021-08-24T08:01:38.505" v="2020" actId="478"/>
          <ac:picMkLst>
            <pc:docMk/>
            <pc:sldMk cId="4284054643" sldId="477"/>
            <ac:picMk id="5" creationId="{7660DB65-8F9A-438F-8017-8E6B7F8AED3D}"/>
          </ac:picMkLst>
        </pc:picChg>
        <pc:picChg chg="add mod">
          <ac:chgData name="Jeff Xie" userId="b588c72e-c395-4f6e-8887-501c87873425" providerId="ADAL" clId="{38355638-4D8D-4128-B50B-261BEBD5076A}" dt="2021-08-24T08:01:48.023" v="2025" actId="14100"/>
          <ac:picMkLst>
            <pc:docMk/>
            <pc:sldMk cId="4284054643" sldId="477"/>
            <ac:picMk id="1026" creationId="{9B01EA6C-B45B-4EB3-A5E7-EB1D16BD8F73}"/>
          </ac:picMkLst>
        </pc:picChg>
      </pc:sldChg>
      <pc:sldChg chg="add del">
        <pc:chgData name="Jeff Xie" userId="b588c72e-c395-4f6e-8887-501c87873425" providerId="ADAL" clId="{38355638-4D8D-4128-B50B-261BEBD5076A}" dt="2021-08-24T08:04:14.616" v="2426" actId="47"/>
        <pc:sldMkLst>
          <pc:docMk/>
          <pc:sldMk cId="3107267747" sldId="478"/>
        </pc:sldMkLst>
      </pc:sldChg>
      <pc:sldChg chg="modSp add mod ord">
        <pc:chgData name="Jeff Xie" userId="b588c72e-c395-4f6e-8887-501c87873425" providerId="ADAL" clId="{38355638-4D8D-4128-B50B-261BEBD5076A}" dt="2021-08-24T08:07:13.001" v="2931" actId="20577"/>
        <pc:sldMkLst>
          <pc:docMk/>
          <pc:sldMk cId="3706884819" sldId="478"/>
        </pc:sldMkLst>
        <pc:spChg chg="mod">
          <ac:chgData name="Jeff Xie" userId="b588c72e-c395-4f6e-8887-501c87873425" providerId="ADAL" clId="{38355638-4D8D-4128-B50B-261BEBD5076A}" dt="2021-08-24T08:04:38.684" v="2432" actId="1076"/>
          <ac:spMkLst>
            <pc:docMk/>
            <pc:sldMk cId="3706884819" sldId="478"/>
            <ac:spMk id="2" creationId="{E636BAAC-4430-4544-9BEB-ADC8C6564E8D}"/>
          </ac:spMkLst>
        </pc:spChg>
        <pc:spChg chg="mod">
          <ac:chgData name="Jeff Xie" userId="b588c72e-c395-4f6e-8887-501c87873425" providerId="ADAL" clId="{38355638-4D8D-4128-B50B-261BEBD5076A}" dt="2021-08-24T08:07:13.001" v="2931" actId="20577"/>
          <ac:spMkLst>
            <pc:docMk/>
            <pc:sldMk cId="3706884819" sldId="478"/>
            <ac:spMk id="3" creationId="{E71D7343-1B9A-480E-912A-96DA58DCB51E}"/>
          </ac:spMkLst>
        </pc:spChg>
      </pc:sldChg>
      <pc:sldChg chg="modSp add mod">
        <pc:chgData name="Jeff Xie" userId="b588c72e-c395-4f6e-8887-501c87873425" providerId="ADAL" clId="{38355638-4D8D-4128-B50B-261BEBD5076A}" dt="2021-08-29T03:25:33.913" v="2945"/>
        <pc:sldMkLst>
          <pc:docMk/>
          <pc:sldMk cId="349720385" sldId="479"/>
        </pc:sldMkLst>
        <pc:spChg chg="mod">
          <ac:chgData name="Jeff Xie" userId="b588c72e-c395-4f6e-8887-501c87873425" providerId="ADAL" clId="{38355638-4D8D-4128-B50B-261BEBD5076A}" dt="2021-08-29T03:25:33.913" v="2945"/>
          <ac:spMkLst>
            <pc:docMk/>
            <pc:sldMk cId="349720385" sldId="479"/>
            <ac:spMk id="3" creationId="{E71D7343-1B9A-480E-912A-96DA58DCB51E}"/>
          </ac:spMkLst>
        </pc:spChg>
      </pc:sldChg>
      <pc:sldChg chg="add del">
        <pc:chgData name="Jeff Xie" userId="b588c72e-c395-4f6e-8887-501c87873425" providerId="ADAL" clId="{38355638-4D8D-4128-B50B-261BEBD5076A}" dt="2021-08-29T03:26:51.005" v="2950"/>
        <pc:sldMkLst>
          <pc:docMk/>
          <pc:sldMk cId="2262095416" sldId="480"/>
        </pc:sldMkLst>
      </pc:sldChg>
      <pc:sldChg chg="add del">
        <pc:chgData name="Jeff Xie" userId="b588c72e-c395-4f6e-8887-501c87873425" providerId="ADAL" clId="{38355638-4D8D-4128-B50B-261BEBD5076A}" dt="2021-08-29T03:26:51.005" v="2950"/>
        <pc:sldMkLst>
          <pc:docMk/>
          <pc:sldMk cId="3737528759" sldId="481"/>
        </pc:sldMkLst>
      </pc:sldChg>
      <pc:sldChg chg="add del">
        <pc:chgData name="Jeff Xie" userId="b588c72e-c395-4f6e-8887-501c87873425" providerId="ADAL" clId="{38355638-4D8D-4128-B50B-261BEBD5076A}" dt="2021-08-29T03:26:51.005" v="2950"/>
        <pc:sldMkLst>
          <pc:docMk/>
          <pc:sldMk cId="1935673485" sldId="482"/>
        </pc:sldMkLst>
      </pc:sldChg>
      <pc:sldChg chg="add del">
        <pc:chgData name="Jeff Xie" userId="b588c72e-c395-4f6e-8887-501c87873425" providerId="ADAL" clId="{38355638-4D8D-4128-B50B-261BEBD5076A}" dt="2021-08-29T03:26:51.005" v="2950"/>
        <pc:sldMkLst>
          <pc:docMk/>
          <pc:sldMk cId="1841704155" sldId="483"/>
        </pc:sldMkLst>
      </pc:sldChg>
      <pc:sldChg chg="add del">
        <pc:chgData name="Jeff Xie" userId="b588c72e-c395-4f6e-8887-501c87873425" providerId="ADAL" clId="{38355638-4D8D-4128-B50B-261BEBD5076A}" dt="2021-08-29T03:26:51.005" v="2950"/>
        <pc:sldMkLst>
          <pc:docMk/>
          <pc:sldMk cId="3690614179" sldId="484"/>
        </pc:sldMkLst>
      </pc:sldChg>
      <pc:sldChg chg="add del">
        <pc:chgData name="Jeff Xie" userId="b588c72e-c395-4f6e-8887-501c87873425" providerId="ADAL" clId="{38355638-4D8D-4128-B50B-261BEBD5076A}" dt="2021-08-29T03:26:51.005" v="2950"/>
        <pc:sldMkLst>
          <pc:docMk/>
          <pc:sldMk cId="3848549811" sldId="485"/>
        </pc:sldMkLst>
      </pc:sldChg>
      <pc:sldChg chg="add del">
        <pc:chgData name="Jeff Xie" userId="b588c72e-c395-4f6e-8887-501c87873425" providerId="ADAL" clId="{38355638-4D8D-4128-B50B-261BEBD5076A}" dt="2021-08-29T03:26:51.005" v="2950"/>
        <pc:sldMkLst>
          <pc:docMk/>
          <pc:sldMk cId="2053832646" sldId="486"/>
        </pc:sldMkLst>
      </pc:sldChg>
      <pc:sldChg chg="add del">
        <pc:chgData name="Jeff Xie" userId="b588c72e-c395-4f6e-8887-501c87873425" providerId="ADAL" clId="{38355638-4D8D-4128-B50B-261BEBD5076A}" dt="2021-08-29T03:26:51.005" v="2950"/>
        <pc:sldMkLst>
          <pc:docMk/>
          <pc:sldMk cId="1716130560" sldId="487"/>
        </pc:sldMkLst>
      </pc:sldChg>
      <pc:sldChg chg="add del">
        <pc:chgData name="Jeff Xie" userId="b588c72e-c395-4f6e-8887-501c87873425" providerId="ADAL" clId="{38355638-4D8D-4128-B50B-261BEBD5076A}" dt="2021-08-29T03:26:51.005" v="2950"/>
        <pc:sldMkLst>
          <pc:docMk/>
          <pc:sldMk cId="4266673998" sldId="488"/>
        </pc:sldMkLst>
      </pc:sldChg>
      <pc:sldChg chg="add del">
        <pc:chgData name="Jeff Xie" userId="b588c72e-c395-4f6e-8887-501c87873425" providerId="ADAL" clId="{38355638-4D8D-4128-B50B-261BEBD5076A}" dt="2021-08-29T03:26:51.005" v="2950"/>
        <pc:sldMkLst>
          <pc:docMk/>
          <pc:sldMk cId="2240826769" sldId="489"/>
        </pc:sldMkLst>
      </pc:sldChg>
      <pc:sldChg chg="add del">
        <pc:chgData name="Jeff Xie" userId="b588c72e-c395-4f6e-8887-501c87873425" providerId="ADAL" clId="{38355638-4D8D-4128-B50B-261BEBD5076A}" dt="2021-08-29T03:26:51.005" v="2950"/>
        <pc:sldMkLst>
          <pc:docMk/>
          <pc:sldMk cId="3316239316" sldId="490"/>
        </pc:sldMkLst>
      </pc:sldChg>
    </pc:docChg>
  </pc:docChgLst>
  <pc:docChgLst>
    <pc:chgData name="Jeff Xie" userId="b588c72e-c395-4f6e-8887-501c87873425" providerId="ADAL" clId="{F6B0127B-5258-4937-92FE-7215631AE13C}"/>
    <pc:docChg chg="undo redo custSel addSld delSld modSld">
      <pc:chgData name="Jeff Xie" userId="b588c72e-c395-4f6e-8887-501c87873425" providerId="ADAL" clId="{F6B0127B-5258-4937-92FE-7215631AE13C}" dt="2021-08-15T08:48:30.336" v="2294"/>
      <pc:docMkLst>
        <pc:docMk/>
      </pc:docMkLst>
      <pc:sldChg chg="add">
        <pc:chgData name="Jeff Xie" userId="b588c72e-c395-4f6e-8887-501c87873425" providerId="ADAL" clId="{F6B0127B-5258-4937-92FE-7215631AE13C}" dt="2021-08-15T08:47:02.637" v="2293"/>
        <pc:sldMkLst>
          <pc:docMk/>
          <pc:sldMk cId="2070050046" sldId="394"/>
        </pc:sldMkLst>
      </pc:sldChg>
      <pc:sldChg chg="add">
        <pc:chgData name="Jeff Xie" userId="b588c72e-c395-4f6e-8887-501c87873425" providerId="ADAL" clId="{F6B0127B-5258-4937-92FE-7215631AE13C}" dt="2021-08-15T08:48:30.336" v="2294"/>
        <pc:sldMkLst>
          <pc:docMk/>
          <pc:sldMk cId="4137103392" sldId="412"/>
        </pc:sldMkLst>
      </pc:sldChg>
      <pc:sldChg chg="add">
        <pc:chgData name="Jeff Xie" userId="b588c72e-c395-4f6e-8887-501c87873425" providerId="ADAL" clId="{F6B0127B-5258-4937-92FE-7215631AE13C}" dt="2021-08-15T08:48:30.336" v="2294"/>
        <pc:sldMkLst>
          <pc:docMk/>
          <pc:sldMk cId="1336301911" sldId="413"/>
        </pc:sldMkLst>
      </pc:sldChg>
      <pc:sldChg chg="add">
        <pc:chgData name="Jeff Xie" userId="b588c72e-c395-4f6e-8887-501c87873425" providerId="ADAL" clId="{F6B0127B-5258-4937-92FE-7215631AE13C}" dt="2021-08-15T08:48:30.336" v="2294"/>
        <pc:sldMkLst>
          <pc:docMk/>
          <pc:sldMk cId="455948669" sldId="414"/>
        </pc:sldMkLst>
      </pc:sldChg>
      <pc:sldChg chg="add">
        <pc:chgData name="Jeff Xie" userId="b588c72e-c395-4f6e-8887-501c87873425" providerId="ADAL" clId="{F6B0127B-5258-4937-92FE-7215631AE13C}" dt="2021-08-15T08:48:30.336" v="2294"/>
        <pc:sldMkLst>
          <pc:docMk/>
          <pc:sldMk cId="3533057415" sldId="415"/>
        </pc:sldMkLst>
      </pc:sldChg>
      <pc:sldChg chg="add">
        <pc:chgData name="Jeff Xie" userId="b588c72e-c395-4f6e-8887-501c87873425" providerId="ADAL" clId="{F6B0127B-5258-4937-92FE-7215631AE13C}" dt="2021-08-15T08:48:30.336" v="2294"/>
        <pc:sldMkLst>
          <pc:docMk/>
          <pc:sldMk cId="2830716062" sldId="416"/>
        </pc:sldMkLst>
      </pc:sldChg>
      <pc:sldChg chg="add">
        <pc:chgData name="Jeff Xie" userId="b588c72e-c395-4f6e-8887-501c87873425" providerId="ADAL" clId="{F6B0127B-5258-4937-92FE-7215631AE13C}" dt="2021-08-15T08:48:30.336" v="2294"/>
        <pc:sldMkLst>
          <pc:docMk/>
          <pc:sldMk cId="3247029160" sldId="417"/>
        </pc:sldMkLst>
      </pc:sldChg>
      <pc:sldChg chg="add">
        <pc:chgData name="Jeff Xie" userId="b588c72e-c395-4f6e-8887-501c87873425" providerId="ADAL" clId="{F6B0127B-5258-4937-92FE-7215631AE13C}" dt="2021-08-15T08:44:39.940" v="2289"/>
        <pc:sldMkLst>
          <pc:docMk/>
          <pc:sldMk cId="837434645" sldId="418"/>
        </pc:sldMkLst>
      </pc:sldChg>
      <pc:sldChg chg="add">
        <pc:chgData name="Jeff Xie" userId="b588c72e-c395-4f6e-8887-501c87873425" providerId="ADAL" clId="{F6B0127B-5258-4937-92FE-7215631AE13C}" dt="2021-08-15T08:44:39.940" v="2289"/>
        <pc:sldMkLst>
          <pc:docMk/>
          <pc:sldMk cId="601100403" sldId="419"/>
        </pc:sldMkLst>
      </pc:sldChg>
      <pc:sldChg chg="add">
        <pc:chgData name="Jeff Xie" userId="b588c72e-c395-4f6e-8887-501c87873425" providerId="ADAL" clId="{F6B0127B-5258-4937-92FE-7215631AE13C}" dt="2021-08-15T08:44:39.940" v="2289"/>
        <pc:sldMkLst>
          <pc:docMk/>
          <pc:sldMk cId="2723527715" sldId="420"/>
        </pc:sldMkLst>
      </pc:sldChg>
      <pc:sldChg chg="add">
        <pc:chgData name="Jeff Xie" userId="b588c72e-c395-4f6e-8887-501c87873425" providerId="ADAL" clId="{F6B0127B-5258-4937-92FE-7215631AE13C}" dt="2021-08-15T08:45:08.847" v="2290"/>
        <pc:sldMkLst>
          <pc:docMk/>
          <pc:sldMk cId="1745192306" sldId="422"/>
        </pc:sldMkLst>
      </pc:sldChg>
      <pc:sldChg chg="modSp mod">
        <pc:chgData name="Jeff Xie" userId="b588c72e-c395-4f6e-8887-501c87873425" providerId="ADAL" clId="{F6B0127B-5258-4937-92FE-7215631AE13C}" dt="2021-08-15T08:06:58.008" v="371" actId="2711"/>
        <pc:sldMkLst>
          <pc:docMk/>
          <pc:sldMk cId="3300461065" sldId="423"/>
        </pc:sldMkLst>
        <pc:spChg chg="mod">
          <ac:chgData name="Jeff Xie" userId="b588c72e-c395-4f6e-8887-501c87873425" providerId="ADAL" clId="{F6B0127B-5258-4937-92FE-7215631AE13C}" dt="2021-08-15T07:46:06.146" v="15" actId="27636"/>
          <ac:spMkLst>
            <pc:docMk/>
            <pc:sldMk cId="3300461065" sldId="423"/>
            <ac:spMk id="2" creationId="{E636BAAC-4430-4544-9BEB-ADC8C6564E8D}"/>
          </ac:spMkLst>
        </pc:spChg>
        <pc:spChg chg="mod">
          <ac:chgData name="Jeff Xie" userId="b588c72e-c395-4f6e-8887-501c87873425" providerId="ADAL" clId="{F6B0127B-5258-4937-92FE-7215631AE13C}" dt="2021-08-15T08:06:58.008" v="371" actId="2711"/>
          <ac:spMkLst>
            <pc:docMk/>
            <pc:sldMk cId="3300461065" sldId="423"/>
            <ac:spMk id="3" creationId="{E71D7343-1B9A-480E-912A-96DA58DCB51E}"/>
          </ac:spMkLst>
        </pc:spChg>
      </pc:sldChg>
      <pc:sldChg chg="del">
        <pc:chgData name="Jeff Xie" userId="b588c72e-c395-4f6e-8887-501c87873425" providerId="ADAL" clId="{F6B0127B-5258-4937-92FE-7215631AE13C}" dt="2021-08-15T08:04:56.456" v="328" actId="47"/>
        <pc:sldMkLst>
          <pc:docMk/>
          <pc:sldMk cId="2061296396" sldId="424"/>
        </pc:sldMkLst>
      </pc:sldChg>
      <pc:sldChg chg="del">
        <pc:chgData name="Jeff Xie" userId="b588c72e-c395-4f6e-8887-501c87873425" providerId="ADAL" clId="{F6B0127B-5258-4937-92FE-7215631AE13C}" dt="2021-08-15T08:04:56.456" v="328" actId="47"/>
        <pc:sldMkLst>
          <pc:docMk/>
          <pc:sldMk cId="3773097977" sldId="425"/>
        </pc:sldMkLst>
      </pc:sldChg>
      <pc:sldChg chg="del">
        <pc:chgData name="Jeff Xie" userId="b588c72e-c395-4f6e-8887-501c87873425" providerId="ADAL" clId="{F6B0127B-5258-4937-92FE-7215631AE13C}" dt="2021-08-15T08:04:56.456" v="328" actId="47"/>
        <pc:sldMkLst>
          <pc:docMk/>
          <pc:sldMk cId="2722496102" sldId="426"/>
        </pc:sldMkLst>
      </pc:sldChg>
      <pc:sldChg chg="del">
        <pc:chgData name="Jeff Xie" userId="b588c72e-c395-4f6e-8887-501c87873425" providerId="ADAL" clId="{F6B0127B-5258-4937-92FE-7215631AE13C}" dt="2021-08-15T08:04:56.456" v="328" actId="47"/>
        <pc:sldMkLst>
          <pc:docMk/>
          <pc:sldMk cId="795222353" sldId="427"/>
        </pc:sldMkLst>
      </pc:sldChg>
      <pc:sldChg chg="del">
        <pc:chgData name="Jeff Xie" userId="b588c72e-c395-4f6e-8887-501c87873425" providerId="ADAL" clId="{F6B0127B-5258-4937-92FE-7215631AE13C}" dt="2021-08-15T08:04:56.456" v="328" actId="47"/>
        <pc:sldMkLst>
          <pc:docMk/>
          <pc:sldMk cId="39910899" sldId="428"/>
        </pc:sldMkLst>
      </pc:sldChg>
      <pc:sldChg chg="del">
        <pc:chgData name="Jeff Xie" userId="b588c72e-c395-4f6e-8887-501c87873425" providerId="ADAL" clId="{F6B0127B-5258-4937-92FE-7215631AE13C}" dt="2021-08-15T07:45:01.669" v="7" actId="2696"/>
        <pc:sldMkLst>
          <pc:docMk/>
          <pc:sldMk cId="1068548805" sldId="429"/>
        </pc:sldMkLst>
      </pc:sldChg>
      <pc:sldChg chg="modSp mod">
        <pc:chgData name="Jeff Xie" userId="b588c72e-c395-4f6e-8887-501c87873425" providerId="ADAL" clId="{F6B0127B-5258-4937-92FE-7215631AE13C}" dt="2021-08-15T08:28:06.076" v="1776" actId="20577"/>
        <pc:sldMkLst>
          <pc:docMk/>
          <pc:sldMk cId="3080758089" sldId="430"/>
        </pc:sldMkLst>
        <pc:spChg chg="mod">
          <ac:chgData name="Jeff Xie" userId="b588c72e-c395-4f6e-8887-501c87873425" providerId="ADAL" clId="{F6B0127B-5258-4937-92FE-7215631AE13C}" dt="2021-08-15T08:02:22.803" v="283" actId="20577"/>
          <ac:spMkLst>
            <pc:docMk/>
            <pc:sldMk cId="3080758089" sldId="430"/>
            <ac:spMk id="2" creationId="{E636BAAC-4430-4544-9BEB-ADC8C6564E8D}"/>
          </ac:spMkLst>
        </pc:spChg>
        <pc:spChg chg="mod">
          <ac:chgData name="Jeff Xie" userId="b588c72e-c395-4f6e-8887-501c87873425" providerId="ADAL" clId="{F6B0127B-5258-4937-92FE-7215631AE13C}" dt="2021-08-15T08:28:06.076" v="1776" actId="20577"/>
          <ac:spMkLst>
            <pc:docMk/>
            <pc:sldMk cId="3080758089" sldId="430"/>
            <ac:spMk id="3" creationId="{E71D7343-1B9A-480E-912A-96DA58DCB51E}"/>
          </ac:spMkLst>
        </pc:spChg>
      </pc:sldChg>
      <pc:sldChg chg="modSp add mod">
        <pc:chgData name="Jeff Xie" userId="b588c72e-c395-4f6e-8887-501c87873425" providerId="ADAL" clId="{F6B0127B-5258-4937-92FE-7215631AE13C}" dt="2021-08-15T07:58:55.411" v="155" actId="207"/>
        <pc:sldMkLst>
          <pc:docMk/>
          <pc:sldMk cId="2743096003" sldId="431"/>
        </pc:sldMkLst>
        <pc:spChg chg="mod">
          <ac:chgData name="Jeff Xie" userId="b588c72e-c395-4f6e-8887-501c87873425" providerId="ADAL" clId="{F6B0127B-5258-4937-92FE-7215631AE13C}" dt="2021-08-15T07:58:55.411" v="155" actId="207"/>
          <ac:spMkLst>
            <pc:docMk/>
            <pc:sldMk cId="2743096003" sldId="431"/>
            <ac:spMk id="3" creationId="{E71D7343-1B9A-480E-912A-96DA58DCB51E}"/>
          </ac:spMkLst>
        </pc:spChg>
      </pc:sldChg>
      <pc:sldChg chg="addSp delSp modSp add mod">
        <pc:chgData name="Jeff Xie" userId="b588c72e-c395-4f6e-8887-501c87873425" providerId="ADAL" clId="{F6B0127B-5258-4937-92FE-7215631AE13C}" dt="2021-08-15T07:58:27.487" v="149" actId="27636"/>
        <pc:sldMkLst>
          <pc:docMk/>
          <pc:sldMk cId="2858919030" sldId="432"/>
        </pc:sldMkLst>
        <pc:spChg chg="mod">
          <ac:chgData name="Jeff Xie" userId="b588c72e-c395-4f6e-8887-501c87873425" providerId="ADAL" clId="{F6B0127B-5258-4937-92FE-7215631AE13C}" dt="2021-08-15T07:58:27.487" v="149" actId="27636"/>
          <ac:spMkLst>
            <pc:docMk/>
            <pc:sldMk cId="2858919030" sldId="432"/>
            <ac:spMk id="3" creationId="{E71D7343-1B9A-480E-912A-96DA58DCB51E}"/>
          </ac:spMkLst>
        </pc:spChg>
        <pc:spChg chg="add del">
          <ac:chgData name="Jeff Xie" userId="b588c72e-c395-4f6e-8887-501c87873425" providerId="ADAL" clId="{F6B0127B-5258-4937-92FE-7215631AE13C}" dt="2021-08-15T07:58:04.070" v="136"/>
          <ac:spMkLst>
            <pc:docMk/>
            <pc:sldMk cId="2858919030" sldId="432"/>
            <ac:spMk id="4" creationId="{2D824A15-BDE3-45C4-B446-ADCB09C0F68E}"/>
          </ac:spMkLst>
        </pc:spChg>
        <pc:spChg chg="add del">
          <ac:chgData name="Jeff Xie" userId="b588c72e-c395-4f6e-8887-501c87873425" providerId="ADAL" clId="{F6B0127B-5258-4937-92FE-7215631AE13C}" dt="2021-08-15T07:58:07.085" v="138"/>
          <ac:spMkLst>
            <pc:docMk/>
            <pc:sldMk cId="2858919030" sldId="432"/>
            <ac:spMk id="5" creationId="{E7B6E93F-D95C-498A-BF76-56E1A59584A8}"/>
          </ac:spMkLst>
        </pc:spChg>
        <pc:spChg chg="add del">
          <ac:chgData name="Jeff Xie" userId="b588c72e-c395-4f6e-8887-501c87873425" providerId="ADAL" clId="{F6B0127B-5258-4937-92FE-7215631AE13C}" dt="2021-08-15T07:58:11.082" v="140"/>
          <ac:spMkLst>
            <pc:docMk/>
            <pc:sldMk cId="2858919030" sldId="432"/>
            <ac:spMk id="6" creationId="{AD2B1A49-D0D7-496B-A4C3-47F666A3BD8B}"/>
          </ac:spMkLst>
        </pc:spChg>
      </pc:sldChg>
      <pc:sldChg chg="addSp delSp modSp add mod">
        <pc:chgData name="Jeff Xie" userId="b588c72e-c395-4f6e-8887-501c87873425" providerId="ADAL" clId="{F6B0127B-5258-4937-92FE-7215631AE13C}" dt="2021-08-15T07:55:25.746" v="114" actId="1076"/>
        <pc:sldMkLst>
          <pc:docMk/>
          <pc:sldMk cId="241706702" sldId="433"/>
        </pc:sldMkLst>
        <pc:spChg chg="mod">
          <ac:chgData name="Jeff Xie" userId="b588c72e-c395-4f6e-8887-501c87873425" providerId="ADAL" clId="{F6B0127B-5258-4937-92FE-7215631AE13C}" dt="2021-08-15T07:54:54.122" v="98"/>
          <ac:spMkLst>
            <pc:docMk/>
            <pc:sldMk cId="241706702" sldId="433"/>
            <ac:spMk id="2" creationId="{E636BAAC-4430-4544-9BEB-ADC8C6564E8D}"/>
          </ac:spMkLst>
        </pc:spChg>
        <pc:spChg chg="mod">
          <ac:chgData name="Jeff Xie" userId="b588c72e-c395-4f6e-8887-501c87873425" providerId="ADAL" clId="{F6B0127B-5258-4937-92FE-7215631AE13C}" dt="2021-08-15T07:55:20.401" v="111" actId="27636"/>
          <ac:spMkLst>
            <pc:docMk/>
            <pc:sldMk cId="241706702" sldId="433"/>
            <ac:spMk id="3" creationId="{E71D7343-1B9A-480E-912A-96DA58DCB51E}"/>
          </ac:spMkLst>
        </pc:spChg>
        <pc:spChg chg="add del mod">
          <ac:chgData name="Jeff Xie" userId="b588c72e-c395-4f6e-8887-501c87873425" providerId="ADAL" clId="{F6B0127B-5258-4937-92FE-7215631AE13C}" dt="2021-08-15T07:54:19.335" v="89" actId="767"/>
          <ac:spMkLst>
            <pc:docMk/>
            <pc:sldMk cId="241706702" sldId="433"/>
            <ac:spMk id="4" creationId="{6C4474FA-DFC2-4F42-A06D-952575044848}"/>
          </ac:spMkLst>
        </pc:spChg>
        <pc:spChg chg="add mod">
          <ac:chgData name="Jeff Xie" userId="b588c72e-c395-4f6e-8887-501c87873425" providerId="ADAL" clId="{F6B0127B-5258-4937-92FE-7215631AE13C}" dt="2021-08-15T07:55:22.776" v="113" actId="27636"/>
          <ac:spMkLst>
            <pc:docMk/>
            <pc:sldMk cId="241706702" sldId="433"/>
            <ac:spMk id="5" creationId="{ED57A8ED-9ADF-4F07-A338-0723EFF19F77}"/>
          </ac:spMkLst>
        </pc:spChg>
        <pc:spChg chg="add del mod">
          <ac:chgData name="Jeff Xie" userId="b588c72e-c395-4f6e-8887-501c87873425" providerId="ADAL" clId="{F6B0127B-5258-4937-92FE-7215631AE13C}" dt="2021-08-15T07:55:25.746" v="114" actId="1076"/>
          <ac:spMkLst>
            <pc:docMk/>
            <pc:sldMk cId="241706702" sldId="433"/>
            <ac:spMk id="7" creationId="{C9768241-A9B1-4096-95C7-18EDF998821D}"/>
          </ac:spMkLst>
        </pc:spChg>
      </pc:sldChg>
      <pc:sldChg chg="modSp add mod">
        <pc:chgData name="Jeff Xie" userId="b588c72e-c395-4f6e-8887-501c87873425" providerId="ADAL" clId="{F6B0127B-5258-4937-92FE-7215631AE13C}" dt="2021-08-15T08:07:14.934" v="373" actId="27636"/>
        <pc:sldMkLst>
          <pc:docMk/>
          <pc:sldMk cId="1256570142" sldId="434"/>
        </pc:sldMkLst>
        <pc:spChg chg="mod">
          <ac:chgData name="Jeff Xie" userId="b588c72e-c395-4f6e-8887-501c87873425" providerId="ADAL" clId="{F6B0127B-5258-4937-92FE-7215631AE13C}" dt="2021-08-15T08:07:14.934" v="373" actId="27636"/>
          <ac:spMkLst>
            <pc:docMk/>
            <pc:sldMk cId="1256570142" sldId="434"/>
            <ac:spMk id="3" creationId="{E71D7343-1B9A-480E-912A-96DA58DCB51E}"/>
          </ac:spMkLst>
        </pc:spChg>
      </pc:sldChg>
      <pc:sldChg chg="modSp add mod">
        <pc:chgData name="Jeff Xie" userId="b588c72e-c395-4f6e-8887-501c87873425" providerId="ADAL" clId="{F6B0127B-5258-4937-92FE-7215631AE13C}" dt="2021-08-15T08:09:22.423" v="410" actId="207"/>
        <pc:sldMkLst>
          <pc:docMk/>
          <pc:sldMk cId="2885213661" sldId="435"/>
        </pc:sldMkLst>
        <pc:spChg chg="mod">
          <ac:chgData name="Jeff Xie" userId="b588c72e-c395-4f6e-8887-501c87873425" providerId="ADAL" clId="{F6B0127B-5258-4937-92FE-7215631AE13C}" dt="2021-08-15T08:09:22.423" v="410" actId="207"/>
          <ac:spMkLst>
            <pc:docMk/>
            <pc:sldMk cId="2885213661" sldId="435"/>
            <ac:spMk id="3" creationId="{E71D7343-1B9A-480E-912A-96DA58DCB51E}"/>
          </ac:spMkLst>
        </pc:spChg>
      </pc:sldChg>
      <pc:sldChg chg="modSp add mod">
        <pc:chgData name="Jeff Xie" userId="b588c72e-c395-4f6e-8887-501c87873425" providerId="ADAL" clId="{F6B0127B-5258-4937-92FE-7215631AE13C}" dt="2021-08-15T08:12:42.807" v="492" actId="404"/>
        <pc:sldMkLst>
          <pc:docMk/>
          <pc:sldMk cId="1939469048" sldId="436"/>
        </pc:sldMkLst>
        <pc:spChg chg="mod">
          <ac:chgData name="Jeff Xie" userId="b588c72e-c395-4f6e-8887-501c87873425" providerId="ADAL" clId="{F6B0127B-5258-4937-92FE-7215631AE13C}" dt="2021-08-15T08:12:42.807" v="492" actId="404"/>
          <ac:spMkLst>
            <pc:docMk/>
            <pc:sldMk cId="1939469048" sldId="436"/>
            <ac:spMk id="3" creationId="{E71D7343-1B9A-480E-912A-96DA58DCB51E}"/>
          </ac:spMkLst>
        </pc:spChg>
      </pc:sldChg>
      <pc:sldChg chg="modSp add mod">
        <pc:chgData name="Jeff Xie" userId="b588c72e-c395-4f6e-8887-501c87873425" providerId="ADAL" clId="{F6B0127B-5258-4937-92FE-7215631AE13C}" dt="2021-08-15T08:23:27.332" v="1574" actId="404"/>
        <pc:sldMkLst>
          <pc:docMk/>
          <pc:sldMk cId="3434127781" sldId="437"/>
        </pc:sldMkLst>
        <pc:spChg chg="mod">
          <ac:chgData name="Jeff Xie" userId="b588c72e-c395-4f6e-8887-501c87873425" providerId="ADAL" clId="{F6B0127B-5258-4937-92FE-7215631AE13C}" dt="2021-08-15T08:23:27.332" v="1574" actId="404"/>
          <ac:spMkLst>
            <pc:docMk/>
            <pc:sldMk cId="3434127781" sldId="437"/>
            <ac:spMk id="3" creationId="{E71D7343-1B9A-480E-912A-96DA58DCB51E}"/>
          </ac:spMkLst>
        </pc:spChg>
      </pc:sldChg>
      <pc:sldChg chg="addSp delSp modSp add mod setBg addAnim delAnim setClrOvrMap">
        <pc:chgData name="Jeff Xie" userId="b588c72e-c395-4f6e-8887-501c87873425" providerId="ADAL" clId="{F6B0127B-5258-4937-92FE-7215631AE13C}" dt="2021-08-15T08:29:33.387" v="1799" actId="1076"/>
        <pc:sldMkLst>
          <pc:docMk/>
          <pc:sldMk cId="398792104" sldId="438"/>
        </pc:sldMkLst>
        <pc:spChg chg="mod">
          <ac:chgData name="Jeff Xie" userId="b588c72e-c395-4f6e-8887-501c87873425" providerId="ADAL" clId="{F6B0127B-5258-4937-92FE-7215631AE13C}" dt="2021-08-15T08:29:15.118" v="1798" actId="1076"/>
          <ac:spMkLst>
            <pc:docMk/>
            <pc:sldMk cId="398792104" sldId="438"/>
            <ac:spMk id="2" creationId="{E636BAAC-4430-4544-9BEB-ADC8C6564E8D}"/>
          </ac:spMkLst>
        </pc:spChg>
        <pc:spChg chg="del">
          <ac:chgData name="Jeff Xie" userId="b588c72e-c395-4f6e-8887-501c87873425" providerId="ADAL" clId="{F6B0127B-5258-4937-92FE-7215631AE13C}" dt="2021-08-15T08:28:38.696" v="1778" actId="478"/>
          <ac:spMkLst>
            <pc:docMk/>
            <pc:sldMk cId="398792104" sldId="438"/>
            <ac:spMk id="3" creationId="{E71D7343-1B9A-480E-912A-96DA58DCB51E}"/>
          </ac:spMkLst>
        </pc:spChg>
        <pc:spChg chg="add del mod">
          <ac:chgData name="Jeff Xie" userId="b588c72e-c395-4f6e-8887-501c87873425" providerId="ADAL" clId="{F6B0127B-5258-4937-92FE-7215631AE13C}" dt="2021-08-15T08:28:43.273" v="1780" actId="478"/>
          <ac:spMkLst>
            <pc:docMk/>
            <pc:sldMk cId="398792104" sldId="438"/>
            <ac:spMk id="5" creationId="{505B56A6-FDCA-4807-8ABF-ACE659DB421B}"/>
          </ac:spMkLst>
        </pc:spChg>
        <pc:spChg chg="add del">
          <ac:chgData name="Jeff Xie" userId="b588c72e-c395-4f6e-8887-501c87873425" providerId="ADAL" clId="{F6B0127B-5258-4937-92FE-7215631AE13C}" dt="2021-08-15T08:28:59.641" v="1785" actId="26606"/>
          <ac:spMkLst>
            <pc:docMk/>
            <pc:sldMk cId="398792104" sldId="438"/>
            <ac:spMk id="129" creationId="{CD614432-46FD-4B63-8194-64F233F94135}"/>
          </ac:spMkLst>
        </pc:spChg>
        <pc:spChg chg="add del">
          <ac:chgData name="Jeff Xie" userId="b588c72e-c395-4f6e-8887-501c87873425" providerId="ADAL" clId="{F6B0127B-5258-4937-92FE-7215631AE13C}" dt="2021-08-15T08:28:59.641" v="1785" actId="26606"/>
          <ac:spMkLst>
            <pc:docMk/>
            <pc:sldMk cId="398792104" sldId="438"/>
            <ac:spMk id="189" creationId="{7C914900-562F-42A1-9E63-CD117E0CA000}"/>
          </ac:spMkLst>
        </pc:spChg>
        <pc:spChg chg="add del">
          <ac:chgData name="Jeff Xie" userId="b588c72e-c395-4f6e-8887-501c87873425" providerId="ADAL" clId="{F6B0127B-5258-4937-92FE-7215631AE13C}" dt="2021-08-15T08:29:01.064" v="1788" actId="26606"/>
          <ac:spMkLst>
            <pc:docMk/>
            <pc:sldMk cId="398792104" sldId="438"/>
            <ac:spMk id="2054" creationId="{8B3F5CD4-CBC8-4A22-9DCC-0420CA28A09F}"/>
          </ac:spMkLst>
        </pc:spChg>
        <pc:spChg chg="add del">
          <ac:chgData name="Jeff Xie" userId="b588c72e-c395-4f6e-8887-501c87873425" providerId="ADAL" clId="{F6B0127B-5258-4937-92FE-7215631AE13C}" dt="2021-08-15T08:29:02.719" v="1790" actId="26606"/>
          <ac:spMkLst>
            <pc:docMk/>
            <pc:sldMk cId="398792104" sldId="438"/>
            <ac:spMk id="2058" creationId="{34106153-7990-4956-BD26-A04A030064E7}"/>
          </ac:spMkLst>
        </pc:spChg>
        <pc:spChg chg="add del">
          <ac:chgData name="Jeff Xie" userId="b588c72e-c395-4f6e-8887-501c87873425" providerId="ADAL" clId="{F6B0127B-5258-4937-92FE-7215631AE13C}" dt="2021-08-15T08:29:02.719" v="1790" actId="26606"/>
          <ac:spMkLst>
            <pc:docMk/>
            <pc:sldMk cId="398792104" sldId="438"/>
            <ac:spMk id="2061" creationId="{62B94F88-FD5B-4053-B143-DFF55CE44377}"/>
          </ac:spMkLst>
        </pc:spChg>
        <pc:spChg chg="add del">
          <ac:chgData name="Jeff Xie" userId="b588c72e-c395-4f6e-8887-501c87873425" providerId="ADAL" clId="{F6B0127B-5258-4937-92FE-7215631AE13C}" dt="2021-08-15T08:29:04.518" v="1792" actId="26606"/>
          <ac:spMkLst>
            <pc:docMk/>
            <pc:sldMk cId="398792104" sldId="438"/>
            <ac:spMk id="2065" creationId="{CD614432-46FD-4B63-8194-64F233F94135}"/>
          </ac:spMkLst>
        </pc:spChg>
        <pc:spChg chg="add del">
          <ac:chgData name="Jeff Xie" userId="b588c72e-c395-4f6e-8887-501c87873425" providerId="ADAL" clId="{F6B0127B-5258-4937-92FE-7215631AE13C}" dt="2021-08-15T08:29:04.518" v="1792" actId="26606"/>
          <ac:spMkLst>
            <pc:docMk/>
            <pc:sldMk cId="398792104" sldId="438"/>
            <ac:spMk id="2069" creationId="{7C914900-562F-42A1-9E63-CD117E0CA000}"/>
          </ac:spMkLst>
        </pc:spChg>
        <pc:spChg chg="add del">
          <ac:chgData name="Jeff Xie" userId="b588c72e-c395-4f6e-8887-501c87873425" providerId="ADAL" clId="{F6B0127B-5258-4937-92FE-7215631AE13C}" dt="2021-08-15T08:29:07.257" v="1795" actId="26606"/>
          <ac:spMkLst>
            <pc:docMk/>
            <pc:sldMk cId="398792104" sldId="438"/>
            <ac:spMk id="2073" creationId="{8B3F5CD4-CBC8-4A22-9DCC-0420CA28A09F}"/>
          </ac:spMkLst>
        </pc:spChg>
        <pc:spChg chg="add del">
          <ac:chgData name="Jeff Xie" userId="b588c72e-c395-4f6e-8887-501c87873425" providerId="ADAL" clId="{F6B0127B-5258-4937-92FE-7215631AE13C}" dt="2021-08-15T08:29:09.288" v="1797" actId="26606"/>
          <ac:spMkLst>
            <pc:docMk/>
            <pc:sldMk cId="398792104" sldId="438"/>
            <ac:spMk id="2077" creationId="{CD614432-46FD-4B63-8194-64F233F94135}"/>
          </ac:spMkLst>
        </pc:spChg>
        <pc:spChg chg="add del">
          <ac:chgData name="Jeff Xie" userId="b588c72e-c395-4f6e-8887-501c87873425" providerId="ADAL" clId="{F6B0127B-5258-4937-92FE-7215631AE13C}" dt="2021-08-15T08:29:09.288" v="1797" actId="26606"/>
          <ac:spMkLst>
            <pc:docMk/>
            <pc:sldMk cId="398792104" sldId="438"/>
            <ac:spMk id="2081" creationId="{7C914900-562F-42A1-9E63-CD117E0CA000}"/>
          </ac:spMkLst>
        </pc:spChg>
        <pc:grpChg chg="add del">
          <ac:chgData name="Jeff Xie" userId="b588c72e-c395-4f6e-8887-501c87873425" providerId="ADAL" clId="{F6B0127B-5258-4937-92FE-7215631AE13C}" dt="2021-08-15T08:28:59.641" v="1785" actId="26606"/>
          <ac:grpSpMkLst>
            <pc:docMk/>
            <pc:sldMk cId="398792104" sldId="438"/>
            <ac:grpSpMk id="73" creationId="{AB86F577-8905-4B21-8AF3-C1BB3433775D}"/>
          </ac:grpSpMkLst>
        </pc:grpChg>
        <pc:grpChg chg="add del">
          <ac:chgData name="Jeff Xie" userId="b588c72e-c395-4f6e-8887-501c87873425" providerId="ADAL" clId="{F6B0127B-5258-4937-92FE-7215631AE13C}" dt="2021-08-15T08:28:59.641" v="1785" actId="26606"/>
          <ac:grpSpMkLst>
            <pc:docMk/>
            <pc:sldMk cId="398792104" sldId="438"/>
            <ac:grpSpMk id="131" creationId="{57D43E06-E0E9-45FB-9DD8-4513BF040A64}"/>
          </ac:grpSpMkLst>
        </pc:grpChg>
        <pc:grpChg chg="add del">
          <ac:chgData name="Jeff Xie" userId="b588c72e-c395-4f6e-8887-501c87873425" providerId="ADAL" clId="{F6B0127B-5258-4937-92FE-7215631AE13C}" dt="2021-08-15T08:29:02.719" v="1790" actId="26606"/>
          <ac:grpSpMkLst>
            <pc:docMk/>
            <pc:sldMk cId="398792104" sldId="438"/>
            <ac:grpSpMk id="133" creationId="{866FCB64-0A37-46EB-8A9B-EC0C4C000AA4}"/>
          </ac:grpSpMkLst>
        </pc:grpChg>
        <pc:grpChg chg="add del">
          <ac:chgData name="Jeff Xie" userId="b588c72e-c395-4f6e-8887-501c87873425" providerId="ADAL" clId="{F6B0127B-5258-4937-92FE-7215631AE13C}" dt="2021-08-15T08:29:01.064" v="1788" actId="26606"/>
          <ac:grpSpMkLst>
            <pc:docMk/>
            <pc:sldMk cId="398792104" sldId="438"/>
            <ac:grpSpMk id="2053" creationId="{9795E515-5F57-431F-9A0D-3A0419DF7572}"/>
          </ac:grpSpMkLst>
        </pc:grpChg>
        <pc:grpChg chg="add del">
          <ac:chgData name="Jeff Xie" userId="b588c72e-c395-4f6e-8887-501c87873425" providerId="ADAL" clId="{F6B0127B-5258-4937-92FE-7215631AE13C}" dt="2021-08-15T08:29:02.719" v="1790" actId="26606"/>
          <ac:grpSpMkLst>
            <pc:docMk/>
            <pc:sldMk cId="398792104" sldId="438"/>
            <ac:grpSpMk id="2057" creationId="{AB86F577-8905-4B21-8AF3-C1BB3433775D}"/>
          </ac:grpSpMkLst>
        </pc:grpChg>
        <pc:grpChg chg="add del">
          <ac:chgData name="Jeff Xie" userId="b588c72e-c395-4f6e-8887-501c87873425" providerId="ADAL" clId="{F6B0127B-5258-4937-92FE-7215631AE13C}" dt="2021-08-15T08:29:04.518" v="1792" actId="26606"/>
          <ac:grpSpMkLst>
            <pc:docMk/>
            <pc:sldMk cId="398792104" sldId="438"/>
            <ac:grpSpMk id="2064" creationId="{AB86F577-8905-4B21-8AF3-C1BB3433775D}"/>
          </ac:grpSpMkLst>
        </pc:grpChg>
        <pc:grpChg chg="add del">
          <ac:chgData name="Jeff Xie" userId="b588c72e-c395-4f6e-8887-501c87873425" providerId="ADAL" clId="{F6B0127B-5258-4937-92FE-7215631AE13C}" dt="2021-08-15T08:29:04.518" v="1792" actId="26606"/>
          <ac:grpSpMkLst>
            <pc:docMk/>
            <pc:sldMk cId="398792104" sldId="438"/>
            <ac:grpSpMk id="2066" creationId="{57D43E06-E0E9-45FB-9DD8-4513BF040A64}"/>
          </ac:grpSpMkLst>
        </pc:grpChg>
        <pc:grpChg chg="add del">
          <ac:chgData name="Jeff Xie" userId="b588c72e-c395-4f6e-8887-501c87873425" providerId="ADAL" clId="{F6B0127B-5258-4937-92FE-7215631AE13C}" dt="2021-08-15T08:29:07.257" v="1795" actId="26606"/>
          <ac:grpSpMkLst>
            <pc:docMk/>
            <pc:sldMk cId="398792104" sldId="438"/>
            <ac:grpSpMk id="2072" creationId="{9795E515-5F57-431F-9A0D-3A0419DF7572}"/>
          </ac:grpSpMkLst>
        </pc:grpChg>
        <pc:grpChg chg="add del">
          <ac:chgData name="Jeff Xie" userId="b588c72e-c395-4f6e-8887-501c87873425" providerId="ADAL" clId="{F6B0127B-5258-4937-92FE-7215631AE13C}" dt="2021-08-15T08:29:09.288" v="1797" actId="26606"/>
          <ac:grpSpMkLst>
            <pc:docMk/>
            <pc:sldMk cId="398792104" sldId="438"/>
            <ac:grpSpMk id="2076" creationId="{AB86F577-8905-4B21-8AF3-C1BB3433775D}"/>
          </ac:grpSpMkLst>
        </pc:grpChg>
        <pc:grpChg chg="add del">
          <ac:chgData name="Jeff Xie" userId="b588c72e-c395-4f6e-8887-501c87873425" providerId="ADAL" clId="{F6B0127B-5258-4937-92FE-7215631AE13C}" dt="2021-08-15T08:29:09.288" v="1797" actId="26606"/>
          <ac:grpSpMkLst>
            <pc:docMk/>
            <pc:sldMk cId="398792104" sldId="438"/>
            <ac:grpSpMk id="2078" creationId="{57D43E06-E0E9-45FB-9DD8-4513BF040A64}"/>
          </ac:grpSpMkLst>
        </pc:grpChg>
        <pc:picChg chg="add del">
          <ac:chgData name="Jeff Xie" userId="b588c72e-c395-4f6e-8887-501c87873425" providerId="ADAL" clId="{F6B0127B-5258-4937-92FE-7215631AE13C}" dt="2021-08-15T08:28:59.641" v="1785" actId="26606"/>
          <ac:picMkLst>
            <pc:docMk/>
            <pc:sldMk cId="398792104" sldId="438"/>
            <ac:picMk id="71" creationId="{678E285C-BE9E-45B7-A3EE-B9792DAE9917}"/>
          </ac:picMkLst>
        </pc:picChg>
        <pc:picChg chg="add del">
          <ac:chgData name="Jeff Xie" userId="b588c72e-c395-4f6e-8887-501c87873425" providerId="ADAL" clId="{F6B0127B-5258-4937-92FE-7215631AE13C}" dt="2021-08-15T08:28:59.641" v="1785" actId="26606"/>
          <ac:picMkLst>
            <pc:docMk/>
            <pc:sldMk cId="398792104" sldId="438"/>
            <ac:picMk id="187" creationId="{0B0BC616-AF73-491B-AACB-A8C3A548B639}"/>
          </ac:picMkLst>
        </pc:picChg>
        <pc:picChg chg="add mod">
          <ac:chgData name="Jeff Xie" userId="b588c72e-c395-4f6e-8887-501c87873425" providerId="ADAL" clId="{F6B0127B-5258-4937-92FE-7215631AE13C}" dt="2021-08-15T08:29:33.387" v="1799" actId="1076"/>
          <ac:picMkLst>
            <pc:docMk/>
            <pc:sldMk cId="398792104" sldId="438"/>
            <ac:picMk id="2050" creationId="{B397FB66-F388-4E34-B39D-9B21B0DA57DB}"/>
          </ac:picMkLst>
        </pc:picChg>
        <pc:picChg chg="add del">
          <ac:chgData name="Jeff Xie" userId="b588c72e-c395-4f6e-8887-501c87873425" providerId="ADAL" clId="{F6B0127B-5258-4937-92FE-7215631AE13C}" dt="2021-08-15T08:29:01.064" v="1788" actId="26606"/>
          <ac:picMkLst>
            <pc:docMk/>
            <pc:sldMk cId="398792104" sldId="438"/>
            <ac:picMk id="2052" creationId="{50C065C3-0FE3-4452-B765-CB05BBB2A983}"/>
          </ac:picMkLst>
        </pc:picChg>
        <pc:picChg chg="add del">
          <ac:chgData name="Jeff Xie" userId="b588c72e-c395-4f6e-8887-501c87873425" providerId="ADAL" clId="{F6B0127B-5258-4937-92FE-7215631AE13C}" dt="2021-08-15T08:29:02.719" v="1790" actId="26606"/>
          <ac:picMkLst>
            <pc:docMk/>
            <pc:sldMk cId="398792104" sldId="438"/>
            <ac:picMk id="2056" creationId="{678E285C-BE9E-45B7-A3EE-B9792DAE9917}"/>
          </ac:picMkLst>
        </pc:picChg>
        <pc:picChg chg="add del">
          <ac:chgData name="Jeff Xie" userId="b588c72e-c395-4f6e-8887-501c87873425" providerId="ADAL" clId="{F6B0127B-5258-4937-92FE-7215631AE13C}" dt="2021-08-15T08:29:02.719" v="1790" actId="26606"/>
          <ac:picMkLst>
            <pc:docMk/>
            <pc:sldMk cId="398792104" sldId="438"/>
            <ac:picMk id="2059" creationId="{BDEA11A5-20BA-4650-A324-47C0465FF5A4}"/>
          </ac:picMkLst>
        </pc:picChg>
        <pc:picChg chg="add del">
          <ac:chgData name="Jeff Xie" userId="b588c72e-c395-4f6e-8887-501c87873425" providerId="ADAL" clId="{F6B0127B-5258-4937-92FE-7215631AE13C}" dt="2021-08-15T08:29:04.518" v="1792" actId="26606"/>
          <ac:picMkLst>
            <pc:docMk/>
            <pc:sldMk cId="398792104" sldId="438"/>
            <ac:picMk id="2063" creationId="{678E285C-BE9E-45B7-A3EE-B9792DAE9917}"/>
          </ac:picMkLst>
        </pc:picChg>
        <pc:picChg chg="add del">
          <ac:chgData name="Jeff Xie" userId="b588c72e-c395-4f6e-8887-501c87873425" providerId="ADAL" clId="{F6B0127B-5258-4937-92FE-7215631AE13C}" dt="2021-08-15T08:29:04.518" v="1792" actId="26606"/>
          <ac:picMkLst>
            <pc:docMk/>
            <pc:sldMk cId="398792104" sldId="438"/>
            <ac:picMk id="2068" creationId="{0B0BC616-AF73-491B-AACB-A8C3A548B639}"/>
          </ac:picMkLst>
        </pc:picChg>
        <pc:picChg chg="add del">
          <ac:chgData name="Jeff Xie" userId="b588c72e-c395-4f6e-8887-501c87873425" providerId="ADAL" clId="{F6B0127B-5258-4937-92FE-7215631AE13C}" dt="2021-08-15T08:29:07.257" v="1795" actId="26606"/>
          <ac:picMkLst>
            <pc:docMk/>
            <pc:sldMk cId="398792104" sldId="438"/>
            <ac:picMk id="2071" creationId="{50C065C3-0FE3-4452-B765-CB05BBB2A983}"/>
          </ac:picMkLst>
        </pc:picChg>
        <pc:picChg chg="add del">
          <ac:chgData name="Jeff Xie" userId="b588c72e-c395-4f6e-8887-501c87873425" providerId="ADAL" clId="{F6B0127B-5258-4937-92FE-7215631AE13C}" dt="2021-08-15T08:29:09.288" v="1797" actId="26606"/>
          <ac:picMkLst>
            <pc:docMk/>
            <pc:sldMk cId="398792104" sldId="438"/>
            <ac:picMk id="2075" creationId="{678E285C-BE9E-45B7-A3EE-B9792DAE9917}"/>
          </ac:picMkLst>
        </pc:picChg>
        <pc:picChg chg="add del">
          <ac:chgData name="Jeff Xie" userId="b588c72e-c395-4f6e-8887-501c87873425" providerId="ADAL" clId="{F6B0127B-5258-4937-92FE-7215631AE13C}" dt="2021-08-15T08:29:09.288" v="1797" actId="26606"/>
          <ac:picMkLst>
            <pc:docMk/>
            <pc:sldMk cId="398792104" sldId="438"/>
            <ac:picMk id="2080" creationId="{0B0BC616-AF73-491B-AACB-A8C3A548B639}"/>
          </ac:picMkLst>
        </pc:picChg>
      </pc:sldChg>
      <pc:sldChg chg="add del">
        <pc:chgData name="Jeff Xie" userId="b588c72e-c395-4f6e-8887-501c87873425" providerId="ADAL" clId="{F6B0127B-5258-4937-92FE-7215631AE13C}" dt="2021-08-15T08:42:29.041" v="2288" actId="2696"/>
        <pc:sldMkLst>
          <pc:docMk/>
          <pc:sldMk cId="1572791095" sldId="439"/>
        </pc:sldMkLst>
      </pc:sldChg>
      <pc:sldChg chg="add">
        <pc:chgData name="Jeff Xie" userId="b588c72e-c395-4f6e-8887-501c87873425" providerId="ADAL" clId="{F6B0127B-5258-4937-92FE-7215631AE13C}" dt="2021-08-15T08:32:12.258" v="1801" actId="2890"/>
        <pc:sldMkLst>
          <pc:docMk/>
          <pc:sldMk cId="1082646095" sldId="440"/>
        </pc:sldMkLst>
      </pc:sldChg>
      <pc:sldChg chg="modSp add mod">
        <pc:chgData name="Jeff Xie" userId="b588c72e-c395-4f6e-8887-501c87873425" providerId="ADAL" clId="{F6B0127B-5258-4937-92FE-7215631AE13C}" dt="2021-08-15T08:35:59.127" v="1906" actId="20577"/>
        <pc:sldMkLst>
          <pc:docMk/>
          <pc:sldMk cId="2813772632" sldId="466"/>
        </pc:sldMkLst>
        <pc:spChg chg="mod">
          <ac:chgData name="Jeff Xie" userId="b588c72e-c395-4f6e-8887-501c87873425" providerId="ADAL" clId="{F6B0127B-5258-4937-92FE-7215631AE13C}" dt="2021-08-15T08:35:04.133" v="1816"/>
          <ac:spMkLst>
            <pc:docMk/>
            <pc:sldMk cId="2813772632" sldId="466"/>
            <ac:spMk id="2" creationId="{D21D0B22-3024-4BAB-915C-6804075F8A7C}"/>
          </ac:spMkLst>
        </pc:spChg>
        <pc:spChg chg="mod">
          <ac:chgData name="Jeff Xie" userId="b588c72e-c395-4f6e-8887-501c87873425" providerId="ADAL" clId="{F6B0127B-5258-4937-92FE-7215631AE13C}" dt="2021-08-15T08:35:59.127" v="1906" actId="20577"/>
          <ac:spMkLst>
            <pc:docMk/>
            <pc:sldMk cId="2813772632" sldId="466"/>
            <ac:spMk id="3" creationId="{60007F65-4571-408B-973A-6B7842D170AE}"/>
          </ac:spMkLst>
        </pc:spChg>
      </pc:sldChg>
      <pc:sldChg chg="add">
        <pc:chgData name="Jeff Xie" userId="b588c72e-c395-4f6e-8887-501c87873425" providerId="ADAL" clId="{F6B0127B-5258-4937-92FE-7215631AE13C}" dt="2021-08-15T08:34:40.462" v="1802"/>
        <pc:sldMkLst>
          <pc:docMk/>
          <pc:sldMk cId="2664501738" sldId="467"/>
        </pc:sldMkLst>
      </pc:sldChg>
      <pc:sldChg chg="add">
        <pc:chgData name="Jeff Xie" userId="b588c72e-c395-4f6e-8887-501c87873425" providerId="ADAL" clId="{F6B0127B-5258-4937-92FE-7215631AE13C}" dt="2021-08-15T08:34:40.462" v="1802"/>
        <pc:sldMkLst>
          <pc:docMk/>
          <pc:sldMk cId="2018726614" sldId="468"/>
        </pc:sldMkLst>
      </pc:sldChg>
      <pc:sldChg chg="add">
        <pc:chgData name="Jeff Xie" userId="b588c72e-c395-4f6e-8887-501c87873425" providerId="ADAL" clId="{F6B0127B-5258-4937-92FE-7215631AE13C}" dt="2021-08-15T08:34:40.462" v="1802"/>
        <pc:sldMkLst>
          <pc:docMk/>
          <pc:sldMk cId="692513092" sldId="469"/>
        </pc:sldMkLst>
      </pc:sldChg>
      <pc:sldChg chg="modSp add mod">
        <pc:chgData name="Jeff Xie" userId="b588c72e-c395-4f6e-8887-501c87873425" providerId="ADAL" clId="{F6B0127B-5258-4937-92FE-7215631AE13C}" dt="2021-08-15T08:38:56.947" v="2287" actId="5793"/>
        <pc:sldMkLst>
          <pc:docMk/>
          <pc:sldMk cId="881623492" sldId="470"/>
        </pc:sldMkLst>
        <pc:spChg chg="mod">
          <ac:chgData name="Jeff Xie" userId="b588c72e-c395-4f6e-8887-501c87873425" providerId="ADAL" clId="{F6B0127B-5258-4937-92FE-7215631AE13C}" dt="2021-08-15T08:37:21.724" v="1930" actId="20577"/>
          <ac:spMkLst>
            <pc:docMk/>
            <pc:sldMk cId="881623492" sldId="470"/>
            <ac:spMk id="2" creationId="{D21D0B22-3024-4BAB-915C-6804075F8A7C}"/>
          </ac:spMkLst>
        </pc:spChg>
        <pc:spChg chg="mod">
          <ac:chgData name="Jeff Xie" userId="b588c72e-c395-4f6e-8887-501c87873425" providerId="ADAL" clId="{F6B0127B-5258-4937-92FE-7215631AE13C}" dt="2021-08-15T08:38:56.947" v="2287" actId="5793"/>
          <ac:spMkLst>
            <pc:docMk/>
            <pc:sldMk cId="881623492" sldId="470"/>
            <ac:spMk id="3" creationId="{60007F65-4571-408B-973A-6B7842D170AE}"/>
          </ac:spMkLst>
        </pc:spChg>
      </pc:sldChg>
      <pc:sldChg chg="add">
        <pc:chgData name="Jeff Xie" userId="b588c72e-c395-4f6e-8887-501c87873425" providerId="ADAL" clId="{F6B0127B-5258-4937-92FE-7215631AE13C}" dt="2021-08-15T08:45:08.847" v="2290"/>
        <pc:sldMkLst>
          <pc:docMk/>
          <pc:sldMk cId="553846264" sldId="471"/>
        </pc:sldMkLst>
      </pc:sldChg>
      <pc:sldChg chg="add del">
        <pc:chgData name="Jeff Xie" userId="b588c72e-c395-4f6e-8887-501c87873425" providerId="ADAL" clId="{F6B0127B-5258-4937-92FE-7215631AE13C}" dt="2021-08-15T08:46:54.685" v="2292"/>
        <pc:sldMkLst>
          <pc:docMk/>
          <pc:sldMk cId="2001825143" sldId="472"/>
        </pc:sldMkLst>
      </pc:sldChg>
      <pc:sldChg chg="add del">
        <pc:chgData name="Jeff Xie" userId="b588c72e-c395-4f6e-8887-501c87873425" providerId="ADAL" clId="{F6B0127B-5258-4937-92FE-7215631AE13C}" dt="2021-08-15T08:46:54.685" v="2292"/>
        <pc:sldMkLst>
          <pc:docMk/>
          <pc:sldMk cId="3066840108" sldId="473"/>
        </pc:sldMkLst>
      </pc:sldChg>
    </pc:docChg>
  </pc:docChgLst>
  <pc:docChgLst>
    <pc:chgData name="Jeff Xie" userId="b588c72e-c395-4f6e-8887-501c87873425" providerId="ADAL" clId="{23CDF1CB-2182-417C-BB31-BA5B0AA58B10}"/>
    <pc:docChg chg="undo custSel addSld delSld modSld sldOrd">
      <pc:chgData name="Jeff Xie" userId="b588c72e-c395-4f6e-8887-501c87873425" providerId="ADAL" clId="{23CDF1CB-2182-417C-BB31-BA5B0AA58B10}" dt="2021-10-11T05:20:03.595" v="5158" actId="255"/>
      <pc:docMkLst>
        <pc:docMk/>
      </pc:docMkLst>
      <pc:sldChg chg="modSp mod">
        <pc:chgData name="Jeff Xie" userId="b588c72e-c395-4f6e-8887-501c87873425" providerId="ADAL" clId="{23CDF1CB-2182-417C-BB31-BA5B0AA58B10}" dt="2021-10-11T04:39:11.465" v="397" actId="20577"/>
        <pc:sldMkLst>
          <pc:docMk/>
          <pc:sldMk cId="3300461065" sldId="423"/>
        </pc:sldMkLst>
        <pc:spChg chg="mod">
          <ac:chgData name="Jeff Xie" userId="b588c72e-c395-4f6e-8887-501c87873425" providerId="ADAL" clId="{23CDF1CB-2182-417C-BB31-BA5B0AA58B10}" dt="2021-10-11T04:39:11.465" v="397" actId="20577"/>
          <ac:spMkLst>
            <pc:docMk/>
            <pc:sldMk cId="3300461065" sldId="423"/>
            <ac:spMk id="3" creationId="{E71D7343-1B9A-480E-912A-96DA58DCB51E}"/>
          </ac:spMkLst>
        </pc:spChg>
      </pc:sldChg>
      <pc:sldChg chg="modSp del mod">
        <pc:chgData name="Jeff Xie" userId="b588c72e-c395-4f6e-8887-501c87873425" providerId="ADAL" clId="{23CDF1CB-2182-417C-BB31-BA5B0AA58B10}" dt="2021-10-11T04:39:36.588" v="406" actId="2696"/>
        <pc:sldMkLst>
          <pc:docMk/>
          <pc:sldMk cId="3142984063" sldId="472"/>
        </pc:sldMkLst>
        <pc:spChg chg="mod">
          <ac:chgData name="Jeff Xie" userId="b588c72e-c395-4f6e-8887-501c87873425" providerId="ADAL" clId="{23CDF1CB-2182-417C-BB31-BA5B0AA58B10}" dt="2021-10-11T04:37:58.711" v="159" actId="1076"/>
          <ac:spMkLst>
            <pc:docMk/>
            <pc:sldMk cId="3142984063" sldId="472"/>
            <ac:spMk id="3" creationId="{E71D7343-1B9A-480E-912A-96DA58DCB51E}"/>
          </ac:spMkLst>
        </pc:spChg>
      </pc:sldChg>
      <pc:sldChg chg="del">
        <pc:chgData name="Jeff Xie" userId="b588c72e-c395-4f6e-8887-501c87873425" providerId="ADAL" clId="{23CDF1CB-2182-417C-BB31-BA5B0AA58B10}" dt="2021-10-11T04:57:08.752" v="2872" actId="47"/>
        <pc:sldMkLst>
          <pc:docMk/>
          <pc:sldMk cId="696860824" sldId="480"/>
        </pc:sldMkLst>
      </pc:sldChg>
      <pc:sldChg chg="del">
        <pc:chgData name="Jeff Xie" userId="b588c72e-c395-4f6e-8887-501c87873425" providerId="ADAL" clId="{23CDF1CB-2182-417C-BB31-BA5B0AA58B10}" dt="2021-10-11T04:57:08.752" v="2872" actId="47"/>
        <pc:sldMkLst>
          <pc:docMk/>
          <pc:sldMk cId="809184640" sldId="481"/>
        </pc:sldMkLst>
      </pc:sldChg>
      <pc:sldChg chg="del">
        <pc:chgData name="Jeff Xie" userId="b588c72e-c395-4f6e-8887-501c87873425" providerId="ADAL" clId="{23CDF1CB-2182-417C-BB31-BA5B0AA58B10}" dt="2021-10-11T04:57:08.752" v="2872" actId="47"/>
        <pc:sldMkLst>
          <pc:docMk/>
          <pc:sldMk cId="753970149" sldId="482"/>
        </pc:sldMkLst>
      </pc:sldChg>
      <pc:sldChg chg="del">
        <pc:chgData name="Jeff Xie" userId="b588c72e-c395-4f6e-8887-501c87873425" providerId="ADAL" clId="{23CDF1CB-2182-417C-BB31-BA5B0AA58B10}" dt="2021-10-11T04:57:08.752" v="2872" actId="47"/>
        <pc:sldMkLst>
          <pc:docMk/>
          <pc:sldMk cId="1215349183" sldId="483"/>
        </pc:sldMkLst>
      </pc:sldChg>
      <pc:sldChg chg="del">
        <pc:chgData name="Jeff Xie" userId="b588c72e-c395-4f6e-8887-501c87873425" providerId="ADAL" clId="{23CDF1CB-2182-417C-BB31-BA5B0AA58B10}" dt="2021-10-11T04:57:08.752" v="2872" actId="47"/>
        <pc:sldMkLst>
          <pc:docMk/>
          <pc:sldMk cId="2696821304" sldId="484"/>
        </pc:sldMkLst>
      </pc:sldChg>
      <pc:sldChg chg="del">
        <pc:chgData name="Jeff Xie" userId="b588c72e-c395-4f6e-8887-501c87873425" providerId="ADAL" clId="{23CDF1CB-2182-417C-BB31-BA5B0AA58B10}" dt="2021-10-11T04:57:08.752" v="2872" actId="47"/>
        <pc:sldMkLst>
          <pc:docMk/>
          <pc:sldMk cId="4142828521" sldId="485"/>
        </pc:sldMkLst>
      </pc:sldChg>
      <pc:sldChg chg="del">
        <pc:chgData name="Jeff Xie" userId="b588c72e-c395-4f6e-8887-501c87873425" providerId="ADAL" clId="{23CDF1CB-2182-417C-BB31-BA5B0AA58B10}" dt="2021-10-11T04:57:08.752" v="2872" actId="47"/>
        <pc:sldMkLst>
          <pc:docMk/>
          <pc:sldMk cId="3913436888" sldId="488"/>
        </pc:sldMkLst>
      </pc:sldChg>
      <pc:sldChg chg="del">
        <pc:chgData name="Jeff Xie" userId="b588c72e-c395-4f6e-8887-501c87873425" providerId="ADAL" clId="{23CDF1CB-2182-417C-BB31-BA5B0AA58B10}" dt="2021-10-11T04:57:08.752" v="2872" actId="47"/>
        <pc:sldMkLst>
          <pc:docMk/>
          <pc:sldMk cId="930231994" sldId="489"/>
        </pc:sldMkLst>
      </pc:sldChg>
      <pc:sldChg chg="del">
        <pc:chgData name="Jeff Xie" userId="b588c72e-c395-4f6e-8887-501c87873425" providerId="ADAL" clId="{23CDF1CB-2182-417C-BB31-BA5B0AA58B10}" dt="2021-10-11T04:57:08.752" v="2872" actId="47"/>
        <pc:sldMkLst>
          <pc:docMk/>
          <pc:sldMk cId="400467838" sldId="490"/>
        </pc:sldMkLst>
      </pc:sldChg>
      <pc:sldChg chg="del">
        <pc:chgData name="Jeff Xie" userId="b588c72e-c395-4f6e-8887-501c87873425" providerId="ADAL" clId="{23CDF1CB-2182-417C-BB31-BA5B0AA58B10}" dt="2021-10-11T04:57:08.752" v="2872" actId="47"/>
        <pc:sldMkLst>
          <pc:docMk/>
          <pc:sldMk cId="2721010515" sldId="491"/>
        </pc:sldMkLst>
      </pc:sldChg>
      <pc:sldChg chg="del">
        <pc:chgData name="Jeff Xie" userId="b588c72e-c395-4f6e-8887-501c87873425" providerId="ADAL" clId="{23CDF1CB-2182-417C-BB31-BA5B0AA58B10}" dt="2021-10-11T04:57:08.752" v="2872" actId="47"/>
        <pc:sldMkLst>
          <pc:docMk/>
          <pc:sldMk cId="281025163" sldId="492"/>
        </pc:sldMkLst>
      </pc:sldChg>
      <pc:sldChg chg="del">
        <pc:chgData name="Jeff Xie" userId="b588c72e-c395-4f6e-8887-501c87873425" providerId="ADAL" clId="{23CDF1CB-2182-417C-BB31-BA5B0AA58B10}" dt="2021-10-11T04:57:08.752" v="2872" actId="47"/>
        <pc:sldMkLst>
          <pc:docMk/>
          <pc:sldMk cId="1506733819" sldId="493"/>
        </pc:sldMkLst>
      </pc:sldChg>
      <pc:sldChg chg="del">
        <pc:chgData name="Jeff Xie" userId="b588c72e-c395-4f6e-8887-501c87873425" providerId="ADAL" clId="{23CDF1CB-2182-417C-BB31-BA5B0AA58B10}" dt="2021-10-11T04:57:08.752" v="2872" actId="47"/>
        <pc:sldMkLst>
          <pc:docMk/>
          <pc:sldMk cId="1138547903" sldId="494"/>
        </pc:sldMkLst>
      </pc:sldChg>
      <pc:sldChg chg="addSp delSp modSp mod">
        <pc:chgData name="Jeff Xie" userId="b588c72e-c395-4f6e-8887-501c87873425" providerId="ADAL" clId="{23CDF1CB-2182-417C-BB31-BA5B0AA58B10}" dt="2021-10-11T04:51:12.745" v="2323" actId="20577"/>
        <pc:sldMkLst>
          <pc:docMk/>
          <pc:sldMk cId="620308812" sldId="495"/>
        </pc:sldMkLst>
        <pc:spChg chg="mod">
          <ac:chgData name="Jeff Xie" userId="b588c72e-c395-4f6e-8887-501c87873425" providerId="ADAL" clId="{23CDF1CB-2182-417C-BB31-BA5B0AA58B10}" dt="2021-10-11T04:49:20.333" v="1949" actId="20577"/>
          <ac:spMkLst>
            <pc:docMk/>
            <pc:sldMk cId="620308812" sldId="495"/>
            <ac:spMk id="2" creationId="{E636BAAC-4430-4544-9BEB-ADC8C6564E8D}"/>
          </ac:spMkLst>
        </pc:spChg>
        <pc:spChg chg="add mod">
          <ac:chgData name="Jeff Xie" userId="b588c72e-c395-4f6e-8887-501c87873425" providerId="ADAL" clId="{23CDF1CB-2182-417C-BB31-BA5B0AA58B10}" dt="2021-10-11T04:51:12.745" v="2323" actId="20577"/>
          <ac:spMkLst>
            <pc:docMk/>
            <pc:sldMk cId="620308812" sldId="495"/>
            <ac:spMk id="4" creationId="{8E9F4BCC-D63D-44F7-A230-A6A13741CBFA}"/>
          </ac:spMkLst>
        </pc:spChg>
        <pc:spChg chg="del mod">
          <ac:chgData name="Jeff Xie" userId="b588c72e-c395-4f6e-8887-501c87873425" providerId="ADAL" clId="{23CDF1CB-2182-417C-BB31-BA5B0AA58B10}" dt="2021-10-11T04:49:10.130" v="1944" actId="478"/>
          <ac:spMkLst>
            <pc:docMk/>
            <pc:sldMk cId="620308812" sldId="495"/>
            <ac:spMk id="6" creationId="{00000000-0000-0000-0000-000000000000}"/>
          </ac:spMkLst>
        </pc:spChg>
      </pc:sldChg>
      <pc:sldChg chg="del">
        <pc:chgData name="Jeff Xie" userId="b588c72e-c395-4f6e-8887-501c87873425" providerId="ADAL" clId="{23CDF1CB-2182-417C-BB31-BA5B0AA58B10}" dt="2021-10-11T04:57:08.752" v="2872" actId="47"/>
        <pc:sldMkLst>
          <pc:docMk/>
          <pc:sldMk cId="1849531005" sldId="496"/>
        </pc:sldMkLst>
      </pc:sldChg>
      <pc:sldChg chg="modSp add mod">
        <pc:chgData name="Jeff Xie" userId="b588c72e-c395-4f6e-8887-501c87873425" providerId="ADAL" clId="{23CDF1CB-2182-417C-BB31-BA5B0AA58B10}" dt="2021-10-11T04:41:14.400" v="728" actId="1076"/>
        <pc:sldMkLst>
          <pc:docMk/>
          <pc:sldMk cId="403783818" sldId="497"/>
        </pc:sldMkLst>
        <pc:spChg chg="mod">
          <ac:chgData name="Jeff Xie" userId="b588c72e-c395-4f6e-8887-501c87873425" providerId="ADAL" clId="{23CDF1CB-2182-417C-BB31-BA5B0AA58B10}" dt="2021-10-11T04:41:14.400" v="728" actId="1076"/>
          <ac:spMkLst>
            <pc:docMk/>
            <pc:sldMk cId="403783818" sldId="497"/>
            <ac:spMk id="3" creationId="{E71D7343-1B9A-480E-912A-96DA58DCB51E}"/>
          </ac:spMkLst>
        </pc:spChg>
      </pc:sldChg>
      <pc:sldChg chg="modSp add mod ord">
        <pc:chgData name="Jeff Xie" userId="b588c72e-c395-4f6e-8887-501c87873425" providerId="ADAL" clId="{23CDF1CB-2182-417C-BB31-BA5B0AA58B10}" dt="2021-10-11T04:45:35.439" v="1460" actId="20577"/>
        <pc:sldMkLst>
          <pc:docMk/>
          <pc:sldMk cId="2800211510" sldId="498"/>
        </pc:sldMkLst>
        <pc:spChg chg="mod">
          <ac:chgData name="Jeff Xie" userId="b588c72e-c395-4f6e-8887-501c87873425" providerId="ADAL" clId="{23CDF1CB-2182-417C-BB31-BA5B0AA58B10}" dt="2021-10-11T04:45:35.439" v="1460" actId="20577"/>
          <ac:spMkLst>
            <pc:docMk/>
            <pc:sldMk cId="2800211510" sldId="498"/>
            <ac:spMk id="3" creationId="{E71D7343-1B9A-480E-912A-96DA58DCB51E}"/>
          </ac:spMkLst>
        </pc:spChg>
      </pc:sldChg>
      <pc:sldChg chg="modSp add mod">
        <pc:chgData name="Jeff Xie" userId="b588c72e-c395-4f6e-8887-501c87873425" providerId="ADAL" clId="{23CDF1CB-2182-417C-BB31-BA5B0AA58B10}" dt="2021-10-11T04:43:35.385" v="1126" actId="20577"/>
        <pc:sldMkLst>
          <pc:docMk/>
          <pc:sldMk cId="1175288692" sldId="499"/>
        </pc:sldMkLst>
        <pc:spChg chg="mod">
          <ac:chgData name="Jeff Xie" userId="b588c72e-c395-4f6e-8887-501c87873425" providerId="ADAL" clId="{23CDF1CB-2182-417C-BB31-BA5B0AA58B10}" dt="2021-10-11T04:43:35.385" v="1126" actId="20577"/>
          <ac:spMkLst>
            <pc:docMk/>
            <pc:sldMk cId="1175288692" sldId="499"/>
            <ac:spMk id="3" creationId="{E71D7343-1B9A-480E-912A-96DA58DCB51E}"/>
          </ac:spMkLst>
        </pc:spChg>
      </pc:sldChg>
      <pc:sldChg chg="add ord">
        <pc:chgData name="Jeff Xie" userId="b588c72e-c395-4f6e-8887-501c87873425" providerId="ADAL" clId="{23CDF1CB-2182-417C-BB31-BA5B0AA58B10}" dt="2021-10-11T04:43:39.838" v="1129"/>
        <pc:sldMkLst>
          <pc:docMk/>
          <pc:sldMk cId="3134183181" sldId="500"/>
        </pc:sldMkLst>
      </pc:sldChg>
      <pc:sldChg chg="modSp add mod">
        <pc:chgData name="Jeff Xie" userId="b588c72e-c395-4f6e-8887-501c87873425" providerId="ADAL" clId="{23CDF1CB-2182-417C-BB31-BA5B0AA58B10}" dt="2021-10-11T04:48:34.502" v="1928" actId="20577"/>
        <pc:sldMkLst>
          <pc:docMk/>
          <pc:sldMk cId="4249203736" sldId="501"/>
        </pc:sldMkLst>
        <pc:spChg chg="mod">
          <ac:chgData name="Jeff Xie" userId="b588c72e-c395-4f6e-8887-501c87873425" providerId="ADAL" clId="{23CDF1CB-2182-417C-BB31-BA5B0AA58B10}" dt="2021-10-11T04:48:34.502" v="1928" actId="20577"/>
          <ac:spMkLst>
            <pc:docMk/>
            <pc:sldMk cId="4249203736" sldId="501"/>
            <ac:spMk id="3" creationId="{E71D7343-1B9A-480E-912A-96DA58DCB51E}"/>
          </ac:spMkLst>
        </pc:spChg>
      </pc:sldChg>
      <pc:sldChg chg="modSp add mod">
        <pc:chgData name="Jeff Xie" userId="b588c72e-c395-4f6e-8887-501c87873425" providerId="ADAL" clId="{23CDF1CB-2182-417C-BB31-BA5B0AA58B10}" dt="2021-10-11T04:54:32.565" v="2458" actId="20577"/>
        <pc:sldMkLst>
          <pc:docMk/>
          <pc:sldMk cId="2723074231" sldId="502"/>
        </pc:sldMkLst>
        <pc:spChg chg="mod">
          <ac:chgData name="Jeff Xie" userId="b588c72e-c395-4f6e-8887-501c87873425" providerId="ADAL" clId="{23CDF1CB-2182-417C-BB31-BA5B0AA58B10}" dt="2021-10-11T04:54:32.565" v="2458" actId="20577"/>
          <ac:spMkLst>
            <pc:docMk/>
            <pc:sldMk cId="2723074231" sldId="502"/>
            <ac:spMk id="4" creationId="{8E9F4BCC-D63D-44F7-A230-A6A13741CBFA}"/>
          </ac:spMkLst>
        </pc:spChg>
      </pc:sldChg>
      <pc:sldChg chg="modSp add mod">
        <pc:chgData name="Jeff Xie" userId="b588c72e-c395-4f6e-8887-501c87873425" providerId="ADAL" clId="{23CDF1CB-2182-417C-BB31-BA5B0AA58B10}" dt="2021-10-11T04:56:46.882" v="2871" actId="404"/>
        <pc:sldMkLst>
          <pc:docMk/>
          <pc:sldMk cId="1443386669" sldId="503"/>
        </pc:sldMkLst>
        <pc:spChg chg="mod">
          <ac:chgData name="Jeff Xie" userId="b588c72e-c395-4f6e-8887-501c87873425" providerId="ADAL" clId="{23CDF1CB-2182-417C-BB31-BA5B0AA58B10}" dt="2021-10-11T04:56:46.882" v="2871" actId="404"/>
          <ac:spMkLst>
            <pc:docMk/>
            <pc:sldMk cId="1443386669" sldId="503"/>
            <ac:spMk id="4" creationId="{8E9F4BCC-D63D-44F7-A230-A6A13741CBFA}"/>
          </ac:spMkLst>
        </pc:spChg>
      </pc:sldChg>
      <pc:sldChg chg="modSp add mod">
        <pc:chgData name="Jeff Xie" userId="b588c72e-c395-4f6e-8887-501c87873425" providerId="ADAL" clId="{23CDF1CB-2182-417C-BB31-BA5B0AA58B10}" dt="2021-10-11T05:09:34.150" v="3708" actId="20577"/>
        <pc:sldMkLst>
          <pc:docMk/>
          <pc:sldMk cId="1791193390" sldId="504"/>
        </pc:sldMkLst>
        <pc:spChg chg="mod">
          <ac:chgData name="Jeff Xie" userId="b588c72e-c395-4f6e-8887-501c87873425" providerId="ADAL" clId="{23CDF1CB-2182-417C-BB31-BA5B0AA58B10}" dt="2021-10-11T05:06:07.831" v="2930" actId="20577"/>
          <ac:spMkLst>
            <pc:docMk/>
            <pc:sldMk cId="1791193390" sldId="504"/>
            <ac:spMk id="2" creationId="{E636BAAC-4430-4544-9BEB-ADC8C6564E8D}"/>
          </ac:spMkLst>
        </pc:spChg>
        <pc:spChg chg="mod">
          <ac:chgData name="Jeff Xie" userId="b588c72e-c395-4f6e-8887-501c87873425" providerId="ADAL" clId="{23CDF1CB-2182-417C-BB31-BA5B0AA58B10}" dt="2021-10-11T05:09:34.150" v="3708" actId="20577"/>
          <ac:spMkLst>
            <pc:docMk/>
            <pc:sldMk cId="1791193390" sldId="504"/>
            <ac:spMk id="4" creationId="{8E9F4BCC-D63D-44F7-A230-A6A13741CBFA}"/>
          </ac:spMkLst>
        </pc:spChg>
      </pc:sldChg>
      <pc:sldChg chg="modSp add mod">
        <pc:chgData name="Jeff Xie" userId="b588c72e-c395-4f6e-8887-501c87873425" providerId="ADAL" clId="{23CDF1CB-2182-417C-BB31-BA5B0AA58B10}" dt="2021-10-11T05:13:31.991" v="4019" actId="403"/>
        <pc:sldMkLst>
          <pc:docMk/>
          <pc:sldMk cId="539221807" sldId="505"/>
        </pc:sldMkLst>
        <pc:spChg chg="mod">
          <ac:chgData name="Jeff Xie" userId="b588c72e-c395-4f6e-8887-501c87873425" providerId="ADAL" clId="{23CDF1CB-2182-417C-BB31-BA5B0AA58B10}" dt="2021-10-11T05:13:31.991" v="4019" actId="403"/>
          <ac:spMkLst>
            <pc:docMk/>
            <pc:sldMk cId="539221807" sldId="505"/>
            <ac:spMk id="4" creationId="{8E9F4BCC-D63D-44F7-A230-A6A13741CBFA}"/>
          </ac:spMkLst>
        </pc:spChg>
      </pc:sldChg>
      <pc:sldChg chg="modSp add mod">
        <pc:chgData name="Jeff Xie" userId="b588c72e-c395-4f6e-8887-501c87873425" providerId="ADAL" clId="{23CDF1CB-2182-417C-BB31-BA5B0AA58B10}" dt="2021-10-11T05:17:43.339" v="4744" actId="113"/>
        <pc:sldMkLst>
          <pc:docMk/>
          <pc:sldMk cId="957686734" sldId="506"/>
        </pc:sldMkLst>
        <pc:spChg chg="mod">
          <ac:chgData name="Jeff Xie" userId="b588c72e-c395-4f6e-8887-501c87873425" providerId="ADAL" clId="{23CDF1CB-2182-417C-BB31-BA5B0AA58B10}" dt="2021-10-11T05:17:43.339" v="4744" actId="113"/>
          <ac:spMkLst>
            <pc:docMk/>
            <pc:sldMk cId="957686734" sldId="506"/>
            <ac:spMk id="4" creationId="{8E9F4BCC-D63D-44F7-A230-A6A13741CBFA}"/>
          </ac:spMkLst>
        </pc:spChg>
      </pc:sldChg>
      <pc:sldChg chg="modSp add mod">
        <pc:chgData name="Jeff Xie" userId="b588c72e-c395-4f6e-8887-501c87873425" providerId="ADAL" clId="{23CDF1CB-2182-417C-BB31-BA5B0AA58B10}" dt="2021-10-11T05:20:03.595" v="5158" actId="255"/>
        <pc:sldMkLst>
          <pc:docMk/>
          <pc:sldMk cId="546963800" sldId="507"/>
        </pc:sldMkLst>
        <pc:spChg chg="mod">
          <ac:chgData name="Jeff Xie" userId="b588c72e-c395-4f6e-8887-501c87873425" providerId="ADAL" clId="{23CDF1CB-2182-417C-BB31-BA5B0AA58B10}" dt="2021-10-11T05:20:03.595" v="5158" actId="255"/>
          <ac:spMkLst>
            <pc:docMk/>
            <pc:sldMk cId="546963800" sldId="507"/>
            <ac:spMk id="4" creationId="{8E9F4BCC-D63D-44F7-A230-A6A13741CBFA}"/>
          </ac:spMkLst>
        </pc:spChg>
      </pc:sldChg>
    </pc:docChg>
  </pc:docChgLst>
  <pc:docChgLst>
    <pc:chgData name="Jeff Xie" userId="b588c72e-c395-4f6e-8887-501c87873425" providerId="ADAL" clId="{D027C53D-F38D-4508-A1B8-6B24B4868238}"/>
    <pc:docChg chg="undo redo custSel addSld delSld modSld sldOrd">
      <pc:chgData name="Jeff Xie" userId="b588c72e-c395-4f6e-8887-501c87873425" providerId="ADAL" clId="{D027C53D-F38D-4508-A1B8-6B24B4868238}" dt="2021-08-01T10:38:00.886" v="2070" actId="20577"/>
      <pc:docMkLst>
        <pc:docMk/>
      </pc:docMkLst>
      <pc:sldChg chg="modSp mod">
        <pc:chgData name="Jeff Xie" userId="b588c72e-c395-4f6e-8887-501c87873425" providerId="ADAL" clId="{D027C53D-F38D-4508-A1B8-6B24B4868238}" dt="2021-08-01T10:33:20.186" v="1791" actId="20577"/>
        <pc:sldMkLst>
          <pc:docMk/>
          <pc:sldMk cId="270488696" sldId="276"/>
        </pc:sldMkLst>
        <pc:spChg chg="mod">
          <ac:chgData name="Jeff Xie" userId="b588c72e-c395-4f6e-8887-501c87873425" providerId="ADAL" clId="{D027C53D-F38D-4508-A1B8-6B24B4868238}" dt="2021-08-01T10:33:20.186" v="1791" actId="20577"/>
          <ac:spMkLst>
            <pc:docMk/>
            <pc:sldMk cId="270488696" sldId="276"/>
            <ac:spMk id="2" creationId="{00000000-0000-0000-0000-000000000000}"/>
          </ac:spMkLst>
        </pc:spChg>
        <pc:spChg chg="mod">
          <ac:chgData name="Jeff Xie" userId="b588c72e-c395-4f6e-8887-501c87873425" providerId="ADAL" clId="{D027C53D-F38D-4508-A1B8-6B24B4868238}" dt="2021-08-01T10:33:01.667" v="1776" actId="27636"/>
          <ac:spMkLst>
            <pc:docMk/>
            <pc:sldMk cId="270488696" sldId="276"/>
            <ac:spMk id="3" creationId="{00000000-0000-0000-0000-000000000000}"/>
          </ac:spMkLst>
        </pc:spChg>
      </pc:sldChg>
      <pc:sldChg chg="modSp mod delDesignElem">
        <pc:chgData name="Jeff Xie" userId="b588c72e-c395-4f6e-8887-501c87873425" providerId="ADAL" clId="{D027C53D-F38D-4508-A1B8-6B24B4868238}" dt="2021-08-01T10:33:29.481" v="1805" actId="20577"/>
        <pc:sldMkLst>
          <pc:docMk/>
          <pc:sldMk cId="4079940812" sldId="277"/>
        </pc:sldMkLst>
        <pc:spChg chg="mod">
          <ac:chgData name="Jeff Xie" userId="b588c72e-c395-4f6e-8887-501c87873425" providerId="ADAL" clId="{D027C53D-F38D-4508-A1B8-6B24B4868238}" dt="2021-08-01T10:33:29.481" v="1805" actId="20577"/>
          <ac:spMkLst>
            <pc:docMk/>
            <pc:sldMk cId="4079940812" sldId="277"/>
            <ac:spMk id="2" creationId="{00000000-0000-0000-0000-000000000000}"/>
          </ac:spMkLst>
        </pc:spChg>
      </pc:sldChg>
      <pc:sldChg chg="modSp mod">
        <pc:chgData name="Jeff Xie" userId="b588c72e-c395-4f6e-8887-501c87873425" providerId="ADAL" clId="{D027C53D-F38D-4508-A1B8-6B24B4868238}" dt="2021-08-01T10:35:28.144" v="1838" actId="1076"/>
        <pc:sldMkLst>
          <pc:docMk/>
          <pc:sldMk cId="1073680656" sldId="278"/>
        </pc:sldMkLst>
        <pc:spChg chg="mod">
          <ac:chgData name="Jeff Xie" userId="b588c72e-c395-4f6e-8887-501c87873425" providerId="ADAL" clId="{D027C53D-F38D-4508-A1B8-6B24B4868238}" dt="2021-08-01T10:35:28.144" v="1838" actId="1076"/>
          <ac:spMkLst>
            <pc:docMk/>
            <pc:sldMk cId="1073680656" sldId="278"/>
            <ac:spMk id="2" creationId="{00000000-0000-0000-0000-000000000000}"/>
          </ac:spMkLst>
        </pc:spChg>
        <pc:spChg chg="mod">
          <ac:chgData name="Jeff Xie" userId="b588c72e-c395-4f6e-8887-501c87873425" providerId="ADAL" clId="{D027C53D-F38D-4508-A1B8-6B24B4868238}" dt="2021-08-01T10:33:51.994" v="1831" actId="20577"/>
          <ac:spMkLst>
            <pc:docMk/>
            <pc:sldMk cId="1073680656" sldId="278"/>
            <ac:spMk id="3" creationId="{00000000-0000-0000-0000-000000000000}"/>
          </ac:spMkLst>
        </pc:spChg>
      </pc:sldChg>
      <pc:sldChg chg="modSp mod">
        <pc:chgData name="Jeff Xie" userId="b588c72e-c395-4f6e-8887-501c87873425" providerId="ADAL" clId="{D027C53D-F38D-4508-A1B8-6B24B4868238}" dt="2021-08-01T10:32:49.701" v="1766" actId="27636"/>
        <pc:sldMkLst>
          <pc:docMk/>
          <pc:sldMk cId="3992041398" sldId="287"/>
        </pc:sldMkLst>
        <pc:spChg chg="mod">
          <ac:chgData name="Jeff Xie" userId="b588c72e-c395-4f6e-8887-501c87873425" providerId="ADAL" clId="{D027C53D-F38D-4508-A1B8-6B24B4868238}" dt="2021-08-01T10:32:49.701" v="1766" actId="27636"/>
          <ac:spMkLst>
            <pc:docMk/>
            <pc:sldMk cId="3992041398" sldId="287"/>
            <ac:spMk id="3" creationId="{00000000-0000-0000-0000-000000000000}"/>
          </ac:spMkLst>
        </pc:spChg>
      </pc:sldChg>
      <pc:sldChg chg="addSp delSp modSp mod">
        <pc:chgData name="Jeff Xie" userId="b588c72e-c395-4f6e-8887-501c87873425" providerId="ADAL" clId="{D027C53D-F38D-4508-A1B8-6B24B4868238}" dt="2021-08-01T10:35:46.110" v="1860" actId="478"/>
        <pc:sldMkLst>
          <pc:docMk/>
          <pc:sldMk cId="1170737802" sldId="326"/>
        </pc:sldMkLst>
        <pc:spChg chg="add mod">
          <ac:chgData name="Jeff Xie" userId="b588c72e-c395-4f6e-8887-501c87873425" providerId="ADAL" clId="{D027C53D-F38D-4508-A1B8-6B24B4868238}" dt="2021-08-01T10:35:41.798" v="1859" actId="20577"/>
          <ac:spMkLst>
            <pc:docMk/>
            <pc:sldMk cId="1170737802" sldId="326"/>
            <ac:spMk id="4" creationId="{6AD2F9F2-9F00-49BE-864E-636E29634F61}"/>
          </ac:spMkLst>
        </pc:spChg>
        <pc:spChg chg="del">
          <ac:chgData name="Jeff Xie" userId="b588c72e-c395-4f6e-8887-501c87873425" providerId="ADAL" clId="{D027C53D-F38D-4508-A1B8-6B24B4868238}" dt="2021-08-01T10:35:46.110" v="1860" actId="478"/>
          <ac:spMkLst>
            <pc:docMk/>
            <pc:sldMk cId="1170737802" sldId="326"/>
            <ac:spMk id="9" creationId="{E636BAAC-4430-4544-9BEB-ADC8C6564E8D}"/>
          </ac:spMkLst>
        </pc:spChg>
      </pc:sldChg>
      <pc:sldChg chg="addSp delSp modSp mod">
        <pc:chgData name="Jeff Xie" userId="b588c72e-c395-4f6e-8887-501c87873425" providerId="ADAL" clId="{D027C53D-F38D-4508-A1B8-6B24B4868238}" dt="2021-08-01T10:36:10.369" v="1895" actId="1076"/>
        <pc:sldMkLst>
          <pc:docMk/>
          <pc:sldMk cId="2064146404" sldId="327"/>
        </pc:sldMkLst>
        <pc:spChg chg="mod">
          <ac:chgData name="Jeff Xie" userId="b588c72e-c395-4f6e-8887-501c87873425" providerId="ADAL" clId="{D027C53D-F38D-4508-A1B8-6B24B4868238}" dt="2021-08-01T10:36:10.369" v="1895" actId="1076"/>
          <ac:spMkLst>
            <pc:docMk/>
            <pc:sldMk cId="2064146404" sldId="327"/>
            <ac:spMk id="3" creationId="{E71D7343-1B9A-480E-912A-96DA58DCB51E}"/>
          </ac:spMkLst>
        </pc:spChg>
        <pc:spChg chg="add mod">
          <ac:chgData name="Jeff Xie" userId="b588c72e-c395-4f6e-8887-501c87873425" providerId="ADAL" clId="{D027C53D-F38D-4508-A1B8-6B24B4868238}" dt="2021-08-01T10:35:59.950" v="1894" actId="20577"/>
          <ac:spMkLst>
            <pc:docMk/>
            <pc:sldMk cId="2064146404" sldId="327"/>
            <ac:spMk id="4" creationId="{D831656D-448B-452D-9874-9F9C6686DF9B}"/>
          </ac:spMkLst>
        </pc:spChg>
        <pc:spChg chg="del">
          <ac:chgData name="Jeff Xie" userId="b588c72e-c395-4f6e-8887-501c87873425" providerId="ADAL" clId="{D027C53D-F38D-4508-A1B8-6B24B4868238}" dt="2021-08-01T10:35:52.181" v="1862" actId="478"/>
          <ac:spMkLst>
            <pc:docMk/>
            <pc:sldMk cId="2064146404" sldId="327"/>
            <ac:spMk id="9" creationId="{E636BAAC-4430-4544-9BEB-ADC8C6564E8D}"/>
          </ac:spMkLst>
        </pc:spChg>
      </pc:sldChg>
      <pc:sldChg chg="modSp mod">
        <pc:chgData name="Jeff Xie" userId="b588c72e-c395-4f6e-8887-501c87873425" providerId="ADAL" clId="{D027C53D-F38D-4508-A1B8-6B24B4868238}" dt="2021-08-01T10:36:30.590" v="1928" actId="20577"/>
        <pc:sldMkLst>
          <pc:docMk/>
          <pc:sldMk cId="1383167817" sldId="328"/>
        </pc:sldMkLst>
        <pc:spChg chg="mod">
          <ac:chgData name="Jeff Xie" userId="b588c72e-c395-4f6e-8887-501c87873425" providerId="ADAL" clId="{D027C53D-F38D-4508-A1B8-6B24B4868238}" dt="2021-08-01T10:36:30.590" v="1928" actId="20577"/>
          <ac:spMkLst>
            <pc:docMk/>
            <pc:sldMk cId="1383167817" sldId="328"/>
            <ac:spMk id="9" creationId="{E636BAAC-4430-4544-9BEB-ADC8C6564E8D}"/>
          </ac:spMkLst>
        </pc:spChg>
      </pc:sldChg>
      <pc:sldChg chg="modSp mod">
        <pc:chgData name="Jeff Xie" userId="b588c72e-c395-4f6e-8887-501c87873425" providerId="ADAL" clId="{D027C53D-F38D-4508-A1B8-6B24B4868238}" dt="2021-08-01T10:36:49.382" v="1971" actId="1076"/>
        <pc:sldMkLst>
          <pc:docMk/>
          <pc:sldMk cId="1785232495" sldId="329"/>
        </pc:sldMkLst>
        <pc:spChg chg="mod">
          <ac:chgData name="Jeff Xie" userId="b588c72e-c395-4f6e-8887-501c87873425" providerId="ADAL" clId="{D027C53D-F38D-4508-A1B8-6B24B4868238}" dt="2021-08-01T10:35:04.865" v="1833" actId="27636"/>
          <ac:spMkLst>
            <pc:docMk/>
            <pc:sldMk cId="1785232495" sldId="329"/>
            <ac:spMk id="3" creationId="{E71D7343-1B9A-480E-912A-96DA58DCB51E}"/>
          </ac:spMkLst>
        </pc:spChg>
        <pc:spChg chg="mod">
          <ac:chgData name="Jeff Xie" userId="b588c72e-c395-4f6e-8887-501c87873425" providerId="ADAL" clId="{D027C53D-F38D-4508-A1B8-6B24B4868238}" dt="2021-08-01T10:36:49.382" v="1971" actId="1076"/>
          <ac:spMkLst>
            <pc:docMk/>
            <pc:sldMk cId="1785232495" sldId="329"/>
            <ac:spMk id="9" creationId="{E636BAAC-4430-4544-9BEB-ADC8C6564E8D}"/>
          </ac:spMkLst>
        </pc:spChg>
      </pc:sldChg>
      <pc:sldChg chg="addSp delSp modSp mod">
        <pc:chgData name="Jeff Xie" userId="b588c72e-c395-4f6e-8887-501c87873425" providerId="ADAL" clId="{D027C53D-F38D-4508-A1B8-6B24B4868238}" dt="2021-08-01T10:38:00.886" v="2070" actId="20577"/>
        <pc:sldMkLst>
          <pc:docMk/>
          <pc:sldMk cId="3855087911" sldId="330"/>
        </pc:sldMkLst>
        <pc:spChg chg="mod">
          <ac:chgData name="Jeff Xie" userId="b588c72e-c395-4f6e-8887-501c87873425" providerId="ADAL" clId="{D027C53D-F38D-4508-A1B8-6B24B4868238}" dt="2021-08-01T10:35:04.897" v="1835" actId="27636"/>
          <ac:spMkLst>
            <pc:docMk/>
            <pc:sldMk cId="3855087911" sldId="330"/>
            <ac:spMk id="3" creationId="{E71D7343-1B9A-480E-912A-96DA58DCB51E}"/>
          </ac:spMkLst>
        </pc:spChg>
        <pc:spChg chg="add del">
          <ac:chgData name="Jeff Xie" userId="b588c72e-c395-4f6e-8887-501c87873425" providerId="ADAL" clId="{D027C53D-F38D-4508-A1B8-6B24B4868238}" dt="2021-08-01T10:37:42.020" v="2023" actId="22"/>
          <ac:spMkLst>
            <pc:docMk/>
            <pc:sldMk cId="3855087911" sldId="330"/>
            <ac:spMk id="5" creationId="{526964C8-DCC6-47BA-87B1-6E171D644A12}"/>
          </ac:spMkLst>
        </pc:spChg>
        <pc:spChg chg="add mod">
          <ac:chgData name="Jeff Xie" userId="b588c72e-c395-4f6e-8887-501c87873425" providerId="ADAL" clId="{D027C53D-F38D-4508-A1B8-6B24B4868238}" dt="2021-08-01T10:38:00.886" v="2070" actId="20577"/>
          <ac:spMkLst>
            <pc:docMk/>
            <pc:sldMk cId="3855087911" sldId="330"/>
            <ac:spMk id="6" creationId="{89F25561-5D2E-45C6-BE30-85B661590A24}"/>
          </ac:spMkLst>
        </pc:spChg>
        <pc:spChg chg="del">
          <ac:chgData name="Jeff Xie" userId="b588c72e-c395-4f6e-8887-501c87873425" providerId="ADAL" clId="{D027C53D-F38D-4508-A1B8-6B24B4868238}" dt="2021-08-01T10:35:22.393" v="1837" actId="478"/>
          <ac:spMkLst>
            <pc:docMk/>
            <pc:sldMk cId="3855087911" sldId="330"/>
            <ac:spMk id="9" creationId="{E636BAAC-4430-4544-9BEB-ADC8C6564E8D}"/>
          </ac:spMkLst>
        </pc:spChg>
      </pc:sldChg>
      <pc:sldChg chg="modSp mod delDesignElem">
        <pc:chgData name="Jeff Xie" userId="b588c72e-c395-4f6e-8887-501c87873425" providerId="ADAL" clId="{D027C53D-F38D-4508-A1B8-6B24B4868238}" dt="2021-08-01T10:37:22.477" v="2021" actId="20577"/>
        <pc:sldMkLst>
          <pc:docMk/>
          <pc:sldMk cId="2154030291" sldId="331"/>
        </pc:sldMkLst>
        <pc:spChg chg="mod">
          <ac:chgData name="Jeff Xie" userId="b588c72e-c395-4f6e-8887-501c87873425" providerId="ADAL" clId="{D027C53D-F38D-4508-A1B8-6B24B4868238}" dt="2021-08-01T10:35:04.881" v="1834" actId="27636"/>
          <ac:spMkLst>
            <pc:docMk/>
            <pc:sldMk cId="2154030291" sldId="331"/>
            <ac:spMk id="3" creationId="{E71D7343-1B9A-480E-912A-96DA58DCB51E}"/>
          </ac:spMkLst>
        </pc:spChg>
        <pc:spChg chg="mod">
          <ac:chgData name="Jeff Xie" userId="b588c72e-c395-4f6e-8887-501c87873425" providerId="ADAL" clId="{D027C53D-F38D-4508-A1B8-6B24B4868238}" dt="2021-08-01T10:37:22.477" v="2021" actId="20577"/>
          <ac:spMkLst>
            <pc:docMk/>
            <pc:sldMk cId="2154030291" sldId="331"/>
            <ac:spMk id="9" creationId="{E636BAAC-4430-4544-9BEB-ADC8C6564E8D}"/>
          </ac:spMkLst>
        </pc:spChg>
      </pc:sldChg>
      <pc:sldChg chg="del">
        <pc:chgData name="Jeff Xie" userId="b588c72e-c395-4f6e-8887-501c87873425" providerId="ADAL" clId="{D027C53D-F38D-4508-A1B8-6B24B4868238}" dt="2021-08-01T10:09:08.726" v="0" actId="2696"/>
        <pc:sldMkLst>
          <pc:docMk/>
          <pc:sldMk cId="4293573525" sldId="355"/>
        </pc:sldMkLst>
      </pc:sldChg>
      <pc:sldChg chg="modSp mod">
        <pc:chgData name="Jeff Xie" userId="b588c72e-c395-4f6e-8887-501c87873425" providerId="ADAL" clId="{D027C53D-F38D-4508-A1B8-6B24B4868238}" dt="2021-08-01T10:30:56.035" v="1711" actId="20577"/>
        <pc:sldMkLst>
          <pc:docMk/>
          <pc:sldMk cId="2486267647" sldId="356"/>
        </pc:sldMkLst>
        <pc:spChg chg="mod">
          <ac:chgData name="Jeff Xie" userId="b588c72e-c395-4f6e-8887-501c87873425" providerId="ADAL" clId="{D027C53D-F38D-4508-A1B8-6B24B4868238}" dt="2021-08-01T10:09:44.842" v="24" actId="20577"/>
          <ac:spMkLst>
            <pc:docMk/>
            <pc:sldMk cId="2486267647" sldId="356"/>
            <ac:spMk id="2" creationId="{46062F55-782F-4247-9E84-65DECCD98FCB}"/>
          </ac:spMkLst>
        </pc:spChg>
        <pc:spChg chg="mod">
          <ac:chgData name="Jeff Xie" userId="b588c72e-c395-4f6e-8887-501c87873425" providerId="ADAL" clId="{D027C53D-F38D-4508-A1B8-6B24B4868238}" dt="2021-08-01T10:30:56.035" v="1711" actId="20577"/>
          <ac:spMkLst>
            <pc:docMk/>
            <pc:sldMk cId="2486267647" sldId="356"/>
            <ac:spMk id="3" creationId="{C25EC8B7-6D60-4593-BA53-5691579E2716}"/>
          </ac:spMkLst>
        </pc:spChg>
      </pc:sldChg>
      <pc:sldChg chg="modSp mod">
        <pc:chgData name="Jeff Xie" userId="b588c72e-c395-4f6e-8887-501c87873425" providerId="ADAL" clId="{D027C53D-F38D-4508-A1B8-6B24B4868238}" dt="2021-08-01T10:13:43.185" v="128" actId="20577"/>
        <pc:sldMkLst>
          <pc:docMk/>
          <pc:sldMk cId="1923526131" sldId="403"/>
        </pc:sldMkLst>
        <pc:spChg chg="mod">
          <ac:chgData name="Jeff Xie" userId="b588c72e-c395-4f6e-8887-501c87873425" providerId="ADAL" clId="{D027C53D-F38D-4508-A1B8-6B24B4868238}" dt="2021-08-01T10:12:46.950" v="83" actId="20577"/>
          <ac:spMkLst>
            <pc:docMk/>
            <pc:sldMk cId="1923526131" sldId="403"/>
            <ac:spMk id="2" creationId="{864DFDF7-CF6D-43B0-93B6-8606A0A575E5}"/>
          </ac:spMkLst>
        </pc:spChg>
        <pc:spChg chg="mod">
          <ac:chgData name="Jeff Xie" userId="b588c72e-c395-4f6e-8887-501c87873425" providerId="ADAL" clId="{D027C53D-F38D-4508-A1B8-6B24B4868238}" dt="2021-08-01T10:13:43.185" v="128" actId="20577"/>
          <ac:spMkLst>
            <pc:docMk/>
            <pc:sldMk cId="1923526131" sldId="403"/>
            <ac:spMk id="3" creationId="{8F99FD6F-7F60-4D28-BE9A-9577E877C411}"/>
          </ac:spMkLst>
        </pc:spChg>
      </pc:sldChg>
      <pc:sldChg chg="del">
        <pc:chgData name="Jeff Xie" userId="b588c72e-c395-4f6e-8887-501c87873425" providerId="ADAL" clId="{D027C53D-F38D-4508-A1B8-6B24B4868238}" dt="2021-08-01T10:35:14.112" v="1836" actId="47"/>
        <pc:sldMkLst>
          <pc:docMk/>
          <pc:sldMk cId="1811449366" sldId="404"/>
        </pc:sldMkLst>
      </pc:sldChg>
      <pc:sldChg chg="del">
        <pc:chgData name="Jeff Xie" userId="b588c72e-c395-4f6e-8887-501c87873425" providerId="ADAL" clId="{D027C53D-F38D-4508-A1B8-6B24B4868238}" dt="2021-08-01T10:35:14.112" v="1836" actId="47"/>
        <pc:sldMkLst>
          <pc:docMk/>
          <pc:sldMk cId="3422358248" sldId="405"/>
        </pc:sldMkLst>
      </pc:sldChg>
      <pc:sldChg chg="del">
        <pc:chgData name="Jeff Xie" userId="b588c72e-c395-4f6e-8887-501c87873425" providerId="ADAL" clId="{D027C53D-F38D-4508-A1B8-6B24B4868238}" dt="2021-08-01T10:35:14.112" v="1836" actId="47"/>
        <pc:sldMkLst>
          <pc:docMk/>
          <pc:sldMk cId="1031868856" sldId="406"/>
        </pc:sldMkLst>
      </pc:sldChg>
      <pc:sldChg chg="del">
        <pc:chgData name="Jeff Xie" userId="b588c72e-c395-4f6e-8887-501c87873425" providerId="ADAL" clId="{D027C53D-F38D-4508-A1B8-6B24B4868238}" dt="2021-08-01T10:35:14.112" v="1836" actId="47"/>
        <pc:sldMkLst>
          <pc:docMk/>
          <pc:sldMk cId="1726764776" sldId="407"/>
        </pc:sldMkLst>
      </pc:sldChg>
      <pc:sldChg chg="del">
        <pc:chgData name="Jeff Xie" userId="b588c72e-c395-4f6e-8887-501c87873425" providerId="ADAL" clId="{D027C53D-F38D-4508-A1B8-6B24B4868238}" dt="2021-08-01T10:35:14.112" v="1836" actId="47"/>
        <pc:sldMkLst>
          <pc:docMk/>
          <pc:sldMk cId="1177058652" sldId="408"/>
        </pc:sldMkLst>
      </pc:sldChg>
      <pc:sldChg chg="del">
        <pc:chgData name="Jeff Xie" userId="b588c72e-c395-4f6e-8887-501c87873425" providerId="ADAL" clId="{D027C53D-F38D-4508-A1B8-6B24B4868238}" dt="2021-08-01T10:35:14.112" v="1836" actId="47"/>
        <pc:sldMkLst>
          <pc:docMk/>
          <pc:sldMk cId="1721897771" sldId="409"/>
        </pc:sldMkLst>
      </pc:sldChg>
      <pc:sldChg chg="del">
        <pc:chgData name="Jeff Xie" userId="b588c72e-c395-4f6e-8887-501c87873425" providerId="ADAL" clId="{D027C53D-F38D-4508-A1B8-6B24B4868238}" dt="2021-08-01T10:35:14.112" v="1836" actId="47"/>
        <pc:sldMkLst>
          <pc:docMk/>
          <pc:sldMk cId="2656155362" sldId="410"/>
        </pc:sldMkLst>
      </pc:sldChg>
      <pc:sldChg chg="del">
        <pc:chgData name="Jeff Xie" userId="b588c72e-c395-4f6e-8887-501c87873425" providerId="ADAL" clId="{D027C53D-F38D-4508-A1B8-6B24B4868238}" dt="2021-08-01T10:35:14.112" v="1836" actId="47"/>
        <pc:sldMkLst>
          <pc:docMk/>
          <pc:sldMk cId="3867952108" sldId="411"/>
        </pc:sldMkLst>
      </pc:sldChg>
      <pc:sldChg chg="del">
        <pc:chgData name="Jeff Xie" userId="b588c72e-c395-4f6e-8887-501c87873425" providerId="ADAL" clId="{D027C53D-F38D-4508-A1B8-6B24B4868238}" dt="2021-08-01T10:35:14.112" v="1836" actId="47"/>
        <pc:sldMkLst>
          <pc:docMk/>
          <pc:sldMk cId="681495566" sldId="412"/>
        </pc:sldMkLst>
      </pc:sldChg>
      <pc:sldChg chg="del">
        <pc:chgData name="Jeff Xie" userId="b588c72e-c395-4f6e-8887-501c87873425" providerId="ADAL" clId="{D027C53D-F38D-4508-A1B8-6B24B4868238}" dt="2021-08-01T10:35:14.112" v="1836" actId="47"/>
        <pc:sldMkLst>
          <pc:docMk/>
          <pc:sldMk cId="1268958480" sldId="413"/>
        </pc:sldMkLst>
      </pc:sldChg>
      <pc:sldChg chg="modSp del mod">
        <pc:chgData name="Jeff Xie" userId="b588c72e-c395-4f6e-8887-501c87873425" providerId="ADAL" clId="{D027C53D-F38D-4508-A1B8-6B24B4868238}" dt="2021-08-01T10:33:10.480" v="1777" actId="2696"/>
        <pc:sldMkLst>
          <pc:docMk/>
          <pc:sldMk cId="1074049617" sldId="414"/>
        </pc:sldMkLst>
        <pc:spChg chg="mod">
          <ac:chgData name="Jeff Xie" userId="b588c72e-c395-4f6e-8887-501c87873425" providerId="ADAL" clId="{D027C53D-F38D-4508-A1B8-6B24B4868238}" dt="2021-08-01T10:31:18.770" v="1763" actId="20577"/>
          <ac:spMkLst>
            <pc:docMk/>
            <pc:sldMk cId="1074049617" sldId="414"/>
            <ac:spMk id="2" creationId="{864DFDF7-CF6D-43B0-93B6-8606A0A575E5}"/>
          </ac:spMkLst>
        </pc:spChg>
      </pc:sldChg>
      <pc:sldChg chg="modSp mod">
        <pc:chgData name="Jeff Xie" userId="b588c72e-c395-4f6e-8887-501c87873425" providerId="ADAL" clId="{D027C53D-F38D-4508-A1B8-6B24B4868238}" dt="2021-08-01T10:17:19.056" v="253" actId="20577"/>
        <pc:sldMkLst>
          <pc:docMk/>
          <pc:sldMk cId="1945142872" sldId="415"/>
        </pc:sldMkLst>
        <pc:spChg chg="mod">
          <ac:chgData name="Jeff Xie" userId="b588c72e-c395-4f6e-8887-501c87873425" providerId="ADAL" clId="{D027C53D-F38D-4508-A1B8-6B24B4868238}" dt="2021-08-01T10:14:05.277" v="170" actId="20577"/>
          <ac:spMkLst>
            <pc:docMk/>
            <pc:sldMk cId="1945142872" sldId="415"/>
            <ac:spMk id="2" creationId="{D21D0B22-3024-4BAB-915C-6804075F8A7C}"/>
          </ac:spMkLst>
        </pc:spChg>
        <pc:spChg chg="mod">
          <ac:chgData name="Jeff Xie" userId="b588c72e-c395-4f6e-8887-501c87873425" providerId="ADAL" clId="{D027C53D-F38D-4508-A1B8-6B24B4868238}" dt="2021-08-01T10:17:19.056" v="253" actId="20577"/>
          <ac:spMkLst>
            <pc:docMk/>
            <pc:sldMk cId="1945142872" sldId="415"/>
            <ac:spMk id="3" creationId="{60007F65-4571-408B-973A-6B7842D170AE}"/>
          </ac:spMkLst>
        </pc:spChg>
      </pc:sldChg>
      <pc:sldChg chg="del">
        <pc:chgData name="Jeff Xie" userId="b588c72e-c395-4f6e-8887-501c87873425" providerId="ADAL" clId="{D027C53D-F38D-4508-A1B8-6B24B4868238}" dt="2021-08-01T10:30:07.912" v="1660" actId="2696"/>
        <pc:sldMkLst>
          <pc:docMk/>
          <pc:sldMk cId="751291094" sldId="416"/>
        </pc:sldMkLst>
      </pc:sldChg>
      <pc:sldChg chg="del">
        <pc:chgData name="Jeff Xie" userId="b588c72e-c395-4f6e-8887-501c87873425" providerId="ADAL" clId="{D027C53D-F38D-4508-A1B8-6B24B4868238}" dt="2021-08-01T10:35:14.112" v="1836" actId="47"/>
        <pc:sldMkLst>
          <pc:docMk/>
          <pc:sldMk cId="3266140731" sldId="417"/>
        </pc:sldMkLst>
      </pc:sldChg>
      <pc:sldChg chg="addSp modSp add mod">
        <pc:chgData name="Jeff Xie" userId="b588c72e-c395-4f6e-8887-501c87873425" providerId="ADAL" clId="{D027C53D-F38D-4508-A1B8-6B24B4868238}" dt="2021-08-01T10:22:13.189" v="581" actId="12385"/>
        <pc:sldMkLst>
          <pc:docMk/>
          <pc:sldMk cId="2218444640" sldId="418"/>
        </pc:sldMkLst>
        <pc:spChg chg="mod">
          <ac:chgData name="Jeff Xie" userId="b588c72e-c395-4f6e-8887-501c87873425" providerId="ADAL" clId="{D027C53D-F38D-4508-A1B8-6B24B4868238}" dt="2021-08-01T10:21:42.407" v="574" actId="6549"/>
          <ac:spMkLst>
            <pc:docMk/>
            <pc:sldMk cId="2218444640" sldId="418"/>
            <ac:spMk id="3" creationId="{60007F65-4571-408B-973A-6B7842D170AE}"/>
          </ac:spMkLst>
        </pc:spChg>
        <pc:graphicFrameChg chg="add mod modGraphic">
          <ac:chgData name="Jeff Xie" userId="b588c72e-c395-4f6e-8887-501c87873425" providerId="ADAL" clId="{D027C53D-F38D-4508-A1B8-6B24B4868238}" dt="2021-08-01T10:22:13.189" v="581" actId="12385"/>
          <ac:graphicFrameMkLst>
            <pc:docMk/>
            <pc:sldMk cId="2218444640" sldId="418"/>
            <ac:graphicFrameMk id="4" creationId="{BC974D3A-703A-4D59-BCDA-B48CC7ED9194}"/>
          </ac:graphicFrameMkLst>
        </pc:graphicFrameChg>
      </pc:sldChg>
      <pc:sldChg chg="modSp add mod ord">
        <pc:chgData name="Jeff Xie" userId="b588c72e-c395-4f6e-8887-501c87873425" providerId="ADAL" clId="{D027C53D-F38D-4508-A1B8-6B24B4868238}" dt="2021-08-01T10:22:42.532" v="585"/>
        <pc:sldMkLst>
          <pc:docMk/>
          <pc:sldMk cId="1876457694" sldId="419"/>
        </pc:sldMkLst>
        <pc:spChg chg="mod">
          <ac:chgData name="Jeff Xie" userId="b588c72e-c395-4f6e-8887-501c87873425" providerId="ADAL" clId="{D027C53D-F38D-4508-A1B8-6B24B4868238}" dt="2021-08-01T10:22:42.532" v="585"/>
          <ac:spMkLst>
            <pc:docMk/>
            <pc:sldMk cId="1876457694" sldId="419"/>
            <ac:spMk id="3" creationId="{60007F65-4571-408B-973A-6B7842D170AE}"/>
          </ac:spMkLst>
        </pc:spChg>
      </pc:sldChg>
      <pc:sldChg chg="modSp add mod">
        <pc:chgData name="Jeff Xie" userId="b588c72e-c395-4f6e-8887-501c87873425" providerId="ADAL" clId="{D027C53D-F38D-4508-A1B8-6B24B4868238}" dt="2021-08-01T10:25:34.272" v="896" actId="20577"/>
        <pc:sldMkLst>
          <pc:docMk/>
          <pc:sldMk cId="1556550179" sldId="420"/>
        </pc:sldMkLst>
        <pc:spChg chg="mod">
          <ac:chgData name="Jeff Xie" userId="b588c72e-c395-4f6e-8887-501c87873425" providerId="ADAL" clId="{D027C53D-F38D-4508-A1B8-6B24B4868238}" dt="2021-08-01T10:25:34.272" v="896" actId="20577"/>
          <ac:spMkLst>
            <pc:docMk/>
            <pc:sldMk cId="1556550179" sldId="420"/>
            <ac:spMk id="3" creationId="{60007F65-4571-408B-973A-6B7842D170AE}"/>
          </ac:spMkLst>
        </pc:spChg>
      </pc:sldChg>
      <pc:sldChg chg="modSp add mod ord">
        <pc:chgData name="Jeff Xie" userId="b588c72e-c395-4f6e-8887-501c87873425" providerId="ADAL" clId="{D027C53D-F38D-4508-A1B8-6B24B4868238}" dt="2021-08-01T10:27:36.897" v="1158" actId="20577"/>
        <pc:sldMkLst>
          <pc:docMk/>
          <pc:sldMk cId="808046932" sldId="421"/>
        </pc:sldMkLst>
        <pc:spChg chg="mod">
          <ac:chgData name="Jeff Xie" userId="b588c72e-c395-4f6e-8887-501c87873425" providerId="ADAL" clId="{D027C53D-F38D-4508-A1B8-6B24B4868238}" dt="2021-08-01T10:26:08.717" v="957" actId="20577"/>
          <ac:spMkLst>
            <pc:docMk/>
            <pc:sldMk cId="808046932" sldId="421"/>
            <ac:spMk id="3" creationId="{60007F65-4571-408B-973A-6B7842D170AE}"/>
          </ac:spMkLst>
        </pc:spChg>
        <pc:graphicFrameChg chg="modGraphic">
          <ac:chgData name="Jeff Xie" userId="b588c72e-c395-4f6e-8887-501c87873425" providerId="ADAL" clId="{D027C53D-F38D-4508-A1B8-6B24B4868238}" dt="2021-08-01T10:27:36.897" v="1158" actId="20577"/>
          <ac:graphicFrameMkLst>
            <pc:docMk/>
            <pc:sldMk cId="808046932" sldId="421"/>
            <ac:graphicFrameMk id="4" creationId="{BC974D3A-703A-4D59-BCDA-B48CC7ED9194}"/>
          </ac:graphicFrameMkLst>
        </pc:graphicFrameChg>
      </pc:sldChg>
      <pc:sldChg chg="modSp add mod ord">
        <pc:chgData name="Jeff Xie" userId="b588c72e-c395-4f6e-8887-501c87873425" providerId="ADAL" clId="{D027C53D-F38D-4508-A1B8-6B24B4868238}" dt="2021-08-01T10:30:03.053" v="1659" actId="20577"/>
        <pc:sldMkLst>
          <pc:docMk/>
          <pc:sldMk cId="475873073" sldId="422"/>
        </pc:sldMkLst>
        <pc:spChg chg="mod">
          <ac:chgData name="Jeff Xie" userId="b588c72e-c395-4f6e-8887-501c87873425" providerId="ADAL" clId="{D027C53D-F38D-4508-A1B8-6B24B4868238}" dt="2021-08-01T10:30:03.053" v="1659" actId="20577"/>
          <ac:spMkLst>
            <pc:docMk/>
            <pc:sldMk cId="475873073" sldId="422"/>
            <ac:spMk id="3" creationId="{60007F65-4571-408B-973A-6B7842D170AE}"/>
          </ac:spMkLst>
        </pc:spChg>
      </pc:sldChg>
    </pc:docChg>
  </pc:docChgLst>
  <pc:docChgLst>
    <pc:chgData name="Jeff Xie" userId="b588c72e-c395-4f6e-8887-501c87873425" providerId="ADAL" clId="{2B99C0F8-CCFD-40E8-9050-B7925513AF51}"/>
    <pc:docChg chg="modSld sldOrd">
      <pc:chgData name="Jeff Xie" userId="b588c72e-c395-4f6e-8887-501c87873425" providerId="ADAL" clId="{2B99C0F8-CCFD-40E8-9050-B7925513AF51}" dt="2021-05-05T09:10:03.826" v="5" actId="1076"/>
      <pc:docMkLst>
        <pc:docMk/>
      </pc:docMkLst>
      <pc:sldChg chg="addSp delSp modSp ord">
        <pc:chgData name="Jeff Xie" userId="b588c72e-c395-4f6e-8887-501c87873425" providerId="ADAL" clId="{2B99C0F8-CCFD-40E8-9050-B7925513AF51}" dt="2021-05-05T09:10:03.826" v="5" actId="1076"/>
        <pc:sldMkLst>
          <pc:docMk/>
          <pc:sldMk cId="117798167" sldId="393"/>
        </pc:sldMkLst>
        <pc:picChg chg="add mod">
          <ac:chgData name="Jeff Xie" userId="b588c72e-c395-4f6e-8887-501c87873425" providerId="ADAL" clId="{2B99C0F8-CCFD-40E8-9050-B7925513AF51}" dt="2021-05-05T09:10:03.826" v="5" actId="1076"/>
          <ac:picMkLst>
            <pc:docMk/>
            <pc:sldMk cId="117798167" sldId="393"/>
            <ac:picMk id="3" creationId="{DC70D12F-CDC6-4DE5-BC2B-8A3698776383}"/>
          </ac:picMkLst>
        </pc:picChg>
        <pc:picChg chg="del">
          <ac:chgData name="Jeff Xie" userId="b588c72e-c395-4f6e-8887-501c87873425" providerId="ADAL" clId="{2B99C0F8-CCFD-40E8-9050-B7925513AF51}" dt="2021-05-05T09:09:34.129" v="1" actId="478"/>
          <ac:picMkLst>
            <pc:docMk/>
            <pc:sldMk cId="117798167" sldId="393"/>
            <ac:picMk id="1026" creationId="{0A5390A3-4EC7-4776-B48C-74F451C1CF9F}"/>
          </ac:picMkLst>
        </pc:picChg>
      </pc:sldChg>
    </pc:docChg>
  </pc:docChgLst>
  <pc:docChgLst>
    <pc:chgData name="Jeff Xie" userId="b588c72e-c395-4f6e-8887-501c87873425" providerId="ADAL" clId="{7C1A0068-98D7-471A-A8A9-0EEB30A90287}"/>
    <pc:docChg chg="undo redo custSel addSld delSld modSld sldOrd">
      <pc:chgData name="Jeff Xie" userId="b588c72e-c395-4f6e-8887-501c87873425" providerId="ADAL" clId="{7C1A0068-98D7-471A-A8A9-0EEB30A90287}" dt="2021-05-06T06:49:34.090" v="2206" actId="20577"/>
      <pc:docMkLst>
        <pc:docMk/>
      </pc:docMkLst>
      <pc:sldChg chg="del">
        <pc:chgData name="Jeff Xie" userId="b588c72e-c395-4f6e-8887-501c87873425" providerId="ADAL" clId="{7C1A0068-98D7-471A-A8A9-0EEB30A90287}" dt="2021-05-06T06:38:18.997" v="968" actId="2696"/>
        <pc:sldMkLst>
          <pc:docMk/>
          <pc:sldMk cId="4009693222" sldId="259"/>
        </pc:sldMkLst>
      </pc:sldChg>
      <pc:sldChg chg="del">
        <pc:chgData name="Jeff Xie" userId="b588c72e-c395-4f6e-8887-501c87873425" providerId="ADAL" clId="{7C1A0068-98D7-471A-A8A9-0EEB30A90287}" dt="2021-05-06T06:38:18.997" v="968" actId="2696"/>
        <pc:sldMkLst>
          <pc:docMk/>
          <pc:sldMk cId="2463780296" sldId="292"/>
        </pc:sldMkLst>
      </pc:sldChg>
      <pc:sldChg chg="del">
        <pc:chgData name="Jeff Xie" userId="b588c72e-c395-4f6e-8887-501c87873425" providerId="ADAL" clId="{7C1A0068-98D7-471A-A8A9-0EEB30A90287}" dt="2021-05-06T06:38:18.997" v="968" actId="2696"/>
        <pc:sldMkLst>
          <pc:docMk/>
          <pc:sldMk cId="4230335309" sldId="293"/>
        </pc:sldMkLst>
      </pc:sldChg>
      <pc:sldChg chg="del">
        <pc:chgData name="Jeff Xie" userId="b588c72e-c395-4f6e-8887-501c87873425" providerId="ADAL" clId="{7C1A0068-98D7-471A-A8A9-0EEB30A90287}" dt="2021-05-06T06:38:18.997" v="968" actId="2696"/>
        <pc:sldMkLst>
          <pc:docMk/>
          <pc:sldMk cId="4078646577" sldId="300"/>
        </pc:sldMkLst>
      </pc:sldChg>
      <pc:sldChg chg="modSp mod addCm">
        <pc:chgData name="Jeff Xie" userId="b588c72e-c395-4f6e-8887-501c87873425" providerId="ADAL" clId="{7C1A0068-98D7-471A-A8A9-0EEB30A90287}" dt="2021-05-06T06:35:08.198" v="723" actId="20577"/>
        <pc:sldMkLst>
          <pc:docMk/>
          <pc:sldMk cId="1980014042" sldId="309"/>
        </pc:sldMkLst>
        <pc:spChg chg="mod">
          <ac:chgData name="Jeff Xie" userId="b588c72e-c395-4f6e-8887-501c87873425" providerId="ADAL" clId="{7C1A0068-98D7-471A-A8A9-0EEB30A90287}" dt="2021-05-06T06:15:13.121" v="444" actId="20577"/>
          <ac:spMkLst>
            <pc:docMk/>
            <pc:sldMk cId="1980014042" sldId="309"/>
            <ac:spMk id="2" creationId="{46062F55-782F-4247-9E84-65DECCD98FCB}"/>
          </ac:spMkLst>
        </pc:spChg>
        <pc:graphicFrameChg chg="mod">
          <ac:chgData name="Jeff Xie" userId="b588c72e-c395-4f6e-8887-501c87873425" providerId="ADAL" clId="{7C1A0068-98D7-471A-A8A9-0EEB30A90287}" dt="2021-05-06T06:35:08.198" v="723" actId="20577"/>
          <ac:graphicFrameMkLst>
            <pc:docMk/>
            <pc:sldMk cId="1980014042" sldId="309"/>
            <ac:graphicFrameMk id="10" creationId="{6A1DF983-4A2B-45BB-AA35-7F93E465C551}"/>
          </ac:graphicFrameMkLst>
        </pc:graphicFrameChg>
      </pc:sldChg>
      <pc:sldChg chg="del">
        <pc:chgData name="Jeff Xie" userId="b588c72e-c395-4f6e-8887-501c87873425" providerId="ADAL" clId="{7C1A0068-98D7-471A-A8A9-0EEB30A90287}" dt="2021-05-06T06:38:18.997" v="968" actId="2696"/>
        <pc:sldMkLst>
          <pc:docMk/>
          <pc:sldMk cId="2065660573" sldId="310"/>
        </pc:sldMkLst>
      </pc:sldChg>
      <pc:sldChg chg="del">
        <pc:chgData name="Jeff Xie" userId="b588c72e-c395-4f6e-8887-501c87873425" providerId="ADAL" clId="{7C1A0068-98D7-471A-A8A9-0EEB30A90287}" dt="2021-05-06T06:38:18.997" v="968" actId="2696"/>
        <pc:sldMkLst>
          <pc:docMk/>
          <pc:sldMk cId="3500331440" sldId="311"/>
        </pc:sldMkLst>
      </pc:sldChg>
      <pc:sldChg chg="modSp mod">
        <pc:chgData name="Jeff Xie" userId="b588c72e-c395-4f6e-8887-501c87873425" providerId="ADAL" clId="{7C1A0068-98D7-471A-A8A9-0EEB30A90287}" dt="2021-05-06T06:04:12.102" v="222" actId="20577"/>
        <pc:sldMkLst>
          <pc:docMk/>
          <pc:sldMk cId="4293573525" sldId="355"/>
        </pc:sldMkLst>
        <pc:spChg chg="mod">
          <ac:chgData name="Jeff Xie" userId="b588c72e-c395-4f6e-8887-501c87873425" providerId="ADAL" clId="{7C1A0068-98D7-471A-A8A9-0EEB30A90287}" dt="2021-05-06T06:04:12.102" v="222" actId="20577"/>
          <ac:spMkLst>
            <pc:docMk/>
            <pc:sldMk cId="4293573525" sldId="355"/>
            <ac:spMk id="3" creationId="{0FDC8056-C331-4715-8CB2-59D1E65FB67D}"/>
          </ac:spMkLst>
        </pc:spChg>
      </pc:sldChg>
      <pc:sldChg chg="modSp mod">
        <pc:chgData name="Jeff Xie" userId="b588c72e-c395-4f6e-8887-501c87873425" providerId="ADAL" clId="{7C1A0068-98D7-471A-A8A9-0EEB30A90287}" dt="2021-05-06T06:08:12.538" v="393"/>
        <pc:sldMkLst>
          <pc:docMk/>
          <pc:sldMk cId="2486267647" sldId="356"/>
        </pc:sldMkLst>
        <pc:spChg chg="mod">
          <ac:chgData name="Jeff Xie" userId="b588c72e-c395-4f6e-8887-501c87873425" providerId="ADAL" clId="{7C1A0068-98D7-471A-A8A9-0EEB30A90287}" dt="2021-05-06T06:04:06.393" v="221" actId="20577"/>
          <ac:spMkLst>
            <pc:docMk/>
            <pc:sldMk cId="2486267647" sldId="356"/>
            <ac:spMk id="2" creationId="{46062F55-782F-4247-9E84-65DECCD98FCB}"/>
          </ac:spMkLst>
        </pc:spChg>
        <pc:spChg chg="mod">
          <ac:chgData name="Jeff Xie" userId="b588c72e-c395-4f6e-8887-501c87873425" providerId="ADAL" clId="{7C1A0068-98D7-471A-A8A9-0EEB30A90287}" dt="2021-05-06T06:08:12.538" v="393"/>
          <ac:spMkLst>
            <pc:docMk/>
            <pc:sldMk cId="2486267647" sldId="356"/>
            <ac:spMk id="3" creationId="{C25EC8B7-6D60-4593-BA53-5691579E2716}"/>
          </ac:spMkLst>
        </pc:spChg>
      </pc:sldChg>
      <pc:sldChg chg="modSp mod ord">
        <pc:chgData name="Jeff Xie" userId="b588c72e-c395-4f6e-8887-501c87873425" providerId="ADAL" clId="{7C1A0068-98D7-471A-A8A9-0EEB30A90287}" dt="2021-05-06T06:07:06.442" v="347" actId="20577"/>
        <pc:sldMkLst>
          <pc:docMk/>
          <pc:sldMk cId="2475985112" sldId="357"/>
        </pc:sldMkLst>
        <pc:spChg chg="mod">
          <ac:chgData name="Jeff Xie" userId="b588c72e-c395-4f6e-8887-501c87873425" providerId="ADAL" clId="{7C1A0068-98D7-471A-A8A9-0EEB30A90287}" dt="2021-05-06T06:04:42.118" v="276" actId="20577"/>
          <ac:spMkLst>
            <pc:docMk/>
            <pc:sldMk cId="2475985112" sldId="357"/>
            <ac:spMk id="2" creationId="{D21D0B22-3024-4BAB-915C-6804075F8A7C}"/>
          </ac:spMkLst>
        </pc:spChg>
        <pc:spChg chg="mod">
          <ac:chgData name="Jeff Xie" userId="b588c72e-c395-4f6e-8887-501c87873425" providerId="ADAL" clId="{7C1A0068-98D7-471A-A8A9-0EEB30A90287}" dt="2021-05-06T06:07:06.442" v="347" actId="20577"/>
          <ac:spMkLst>
            <pc:docMk/>
            <pc:sldMk cId="2475985112" sldId="357"/>
            <ac:spMk id="3" creationId="{60007F65-4571-408B-973A-6B7842D170AE}"/>
          </ac:spMkLst>
        </pc:spChg>
      </pc:sldChg>
      <pc:sldChg chg="del">
        <pc:chgData name="Jeff Xie" userId="b588c72e-c395-4f6e-8887-501c87873425" providerId="ADAL" clId="{7C1A0068-98D7-471A-A8A9-0EEB30A90287}" dt="2021-05-06T06:03:35.076" v="213" actId="2696"/>
        <pc:sldMkLst>
          <pc:docMk/>
          <pc:sldMk cId="2459539631" sldId="358"/>
        </pc:sldMkLst>
      </pc:sldChg>
      <pc:sldChg chg="del">
        <pc:chgData name="Jeff Xie" userId="b588c72e-c395-4f6e-8887-501c87873425" providerId="ADAL" clId="{7C1A0068-98D7-471A-A8A9-0EEB30A90287}" dt="2021-05-06T06:04:01.601" v="214" actId="47"/>
        <pc:sldMkLst>
          <pc:docMk/>
          <pc:sldMk cId="2246078975" sldId="359"/>
        </pc:sldMkLst>
      </pc:sldChg>
      <pc:sldChg chg="del">
        <pc:chgData name="Jeff Xie" userId="b588c72e-c395-4f6e-8887-501c87873425" providerId="ADAL" clId="{7C1A0068-98D7-471A-A8A9-0EEB30A90287}" dt="2021-05-06T06:04:01.601" v="214" actId="47"/>
        <pc:sldMkLst>
          <pc:docMk/>
          <pc:sldMk cId="2826494465" sldId="360"/>
        </pc:sldMkLst>
      </pc:sldChg>
      <pc:sldChg chg="modSp ord">
        <pc:chgData name="Jeff Xie" userId="b588c72e-c395-4f6e-8887-501c87873425" providerId="ADAL" clId="{7C1A0068-98D7-471A-A8A9-0EEB30A90287}" dt="2021-05-06T06:03:31.170" v="212"/>
        <pc:sldMkLst>
          <pc:docMk/>
          <pc:sldMk cId="1844746156" sldId="361"/>
        </pc:sldMkLst>
        <pc:spChg chg="mod">
          <ac:chgData name="Jeff Xie" userId="b588c72e-c395-4f6e-8887-501c87873425" providerId="ADAL" clId="{7C1A0068-98D7-471A-A8A9-0EEB30A90287}" dt="2021-05-06T06:03:31.170" v="212"/>
          <ac:spMkLst>
            <pc:docMk/>
            <pc:sldMk cId="1844746156" sldId="361"/>
            <ac:spMk id="2" creationId="{D21D0B22-3024-4BAB-915C-6804075F8A7C}"/>
          </ac:spMkLst>
        </pc:spChg>
      </pc:sldChg>
      <pc:sldChg chg="modSp mod ord">
        <pc:chgData name="Jeff Xie" userId="b588c72e-c395-4f6e-8887-501c87873425" providerId="ADAL" clId="{7C1A0068-98D7-471A-A8A9-0EEB30A90287}" dt="2021-05-06T06:42:51.551" v="1452"/>
        <pc:sldMkLst>
          <pc:docMk/>
          <pc:sldMk cId="1652783862" sldId="362"/>
        </pc:sldMkLst>
        <pc:spChg chg="mod">
          <ac:chgData name="Jeff Xie" userId="b588c72e-c395-4f6e-8887-501c87873425" providerId="ADAL" clId="{7C1A0068-98D7-471A-A8A9-0EEB30A90287}" dt="2021-05-06T06:38:42.224" v="993" actId="20577"/>
          <ac:spMkLst>
            <pc:docMk/>
            <pc:sldMk cId="1652783862" sldId="362"/>
            <ac:spMk id="2" creationId="{D21D0B22-3024-4BAB-915C-6804075F8A7C}"/>
          </ac:spMkLst>
        </pc:spChg>
        <pc:spChg chg="mod">
          <ac:chgData name="Jeff Xie" userId="b588c72e-c395-4f6e-8887-501c87873425" providerId="ADAL" clId="{7C1A0068-98D7-471A-A8A9-0EEB30A90287}" dt="2021-05-06T06:42:22.497" v="1450" actId="20577"/>
          <ac:spMkLst>
            <pc:docMk/>
            <pc:sldMk cId="1652783862" sldId="362"/>
            <ac:spMk id="3" creationId="{60007F65-4571-408B-973A-6B7842D170AE}"/>
          </ac:spMkLst>
        </pc:spChg>
      </pc:sldChg>
      <pc:sldChg chg="del">
        <pc:chgData name="Jeff Xie" userId="b588c72e-c395-4f6e-8887-501c87873425" providerId="ADAL" clId="{7C1A0068-98D7-471A-A8A9-0EEB30A90287}" dt="2021-05-06T06:38:18.997" v="968" actId="2696"/>
        <pc:sldMkLst>
          <pc:docMk/>
          <pc:sldMk cId="1422708407" sldId="363"/>
        </pc:sldMkLst>
      </pc:sldChg>
      <pc:sldChg chg="del">
        <pc:chgData name="Jeff Xie" userId="b588c72e-c395-4f6e-8887-501c87873425" providerId="ADAL" clId="{7C1A0068-98D7-471A-A8A9-0EEB30A90287}" dt="2021-05-06T06:38:18.997" v="968" actId="2696"/>
        <pc:sldMkLst>
          <pc:docMk/>
          <pc:sldMk cId="334503363" sldId="364"/>
        </pc:sldMkLst>
      </pc:sldChg>
      <pc:sldChg chg="del">
        <pc:chgData name="Jeff Xie" userId="b588c72e-c395-4f6e-8887-501c87873425" providerId="ADAL" clId="{7C1A0068-98D7-471A-A8A9-0EEB30A90287}" dt="2021-05-06T06:38:18.997" v="968" actId="2696"/>
        <pc:sldMkLst>
          <pc:docMk/>
          <pc:sldMk cId="2018204143" sldId="365"/>
        </pc:sldMkLst>
      </pc:sldChg>
      <pc:sldChg chg="del">
        <pc:chgData name="Jeff Xie" userId="b588c72e-c395-4f6e-8887-501c87873425" providerId="ADAL" clId="{7C1A0068-98D7-471A-A8A9-0EEB30A90287}" dt="2021-05-06T06:38:18.997" v="968" actId="2696"/>
        <pc:sldMkLst>
          <pc:docMk/>
          <pc:sldMk cId="3578950318" sldId="366"/>
        </pc:sldMkLst>
      </pc:sldChg>
      <pc:sldChg chg="del">
        <pc:chgData name="Jeff Xie" userId="b588c72e-c395-4f6e-8887-501c87873425" providerId="ADAL" clId="{7C1A0068-98D7-471A-A8A9-0EEB30A90287}" dt="2021-05-06T06:38:18.997" v="968" actId="2696"/>
        <pc:sldMkLst>
          <pc:docMk/>
          <pc:sldMk cId="1133582708" sldId="367"/>
        </pc:sldMkLst>
      </pc:sldChg>
      <pc:sldChg chg="del">
        <pc:chgData name="Jeff Xie" userId="b588c72e-c395-4f6e-8887-501c87873425" providerId="ADAL" clId="{7C1A0068-98D7-471A-A8A9-0EEB30A90287}" dt="2021-05-06T06:38:18.997" v="968" actId="2696"/>
        <pc:sldMkLst>
          <pc:docMk/>
          <pc:sldMk cId="309506154" sldId="368"/>
        </pc:sldMkLst>
      </pc:sldChg>
      <pc:sldChg chg="del">
        <pc:chgData name="Jeff Xie" userId="b588c72e-c395-4f6e-8887-501c87873425" providerId="ADAL" clId="{7C1A0068-98D7-471A-A8A9-0EEB30A90287}" dt="2021-05-06T06:38:18.997" v="968" actId="2696"/>
        <pc:sldMkLst>
          <pc:docMk/>
          <pc:sldMk cId="3017052521" sldId="369"/>
        </pc:sldMkLst>
      </pc:sldChg>
      <pc:sldChg chg="del">
        <pc:chgData name="Jeff Xie" userId="b588c72e-c395-4f6e-8887-501c87873425" providerId="ADAL" clId="{7C1A0068-98D7-471A-A8A9-0EEB30A90287}" dt="2021-05-06T06:38:18.997" v="968" actId="2696"/>
        <pc:sldMkLst>
          <pc:docMk/>
          <pc:sldMk cId="1204316545" sldId="370"/>
        </pc:sldMkLst>
      </pc:sldChg>
      <pc:sldChg chg="del">
        <pc:chgData name="Jeff Xie" userId="b588c72e-c395-4f6e-8887-501c87873425" providerId="ADAL" clId="{7C1A0068-98D7-471A-A8A9-0EEB30A90287}" dt="2021-05-06T06:38:18.997" v="968" actId="2696"/>
        <pc:sldMkLst>
          <pc:docMk/>
          <pc:sldMk cId="2531382871" sldId="371"/>
        </pc:sldMkLst>
      </pc:sldChg>
      <pc:sldChg chg="del">
        <pc:chgData name="Jeff Xie" userId="b588c72e-c395-4f6e-8887-501c87873425" providerId="ADAL" clId="{7C1A0068-98D7-471A-A8A9-0EEB30A90287}" dt="2021-05-06T06:38:18.997" v="968" actId="2696"/>
        <pc:sldMkLst>
          <pc:docMk/>
          <pc:sldMk cId="1700621913" sldId="372"/>
        </pc:sldMkLst>
      </pc:sldChg>
      <pc:sldChg chg="del">
        <pc:chgData name="Jeff Xie" userId="b588c72e-c395-4f6e-8887-501c87873425" providerId="ADAL" clId="{7C1A0068-98D7-471A-A8A9-0EEB30A90287}" dt="2021-05-06T06:38:18.997" v="968" actId="2696"/>
        <pc:sldMkLst>
          <pc:docMk/>
          <pc:sldMk cId="2217497639" sldId="373"/>
        </pc:sldMkLst>
      </pc:sldChg>
      <pc:sldChg chg="del">
        <pc:chgData name="Jeff Xie" userId="b588c72e-c395-4f6e-8887-501c87873425" providerId="ADAL" clId="{7C1A0068-98D7-471A-A8A9-0EEB30A90287}" dt="2021-05-06T06:38:18.997" v="968" actId="2696"/>
        <pc:sldMkLst>
          <pc:docMk/>
          <pc:sldMk cId="3417589116" sldId="374"/>
        </pc:sldMkLst>
      </pc:sldChg>
      <pc:sldChg chg="del">
        <pc:chgData name="Jeff Xie" userId="b588c72e-c395-4f6e-8887-501c87873425" providerId="ADAL" clId="{7C1A0068-98D7-471A-A8A9-0EEB30A90287}" dt="2021-05-06T06:38:18.997" v="968" actId="2696"/>
        <pc:sldMkLst>
          <pc:docMk/>
          <pc:sldMk cId="3359198164" sldId="375"/>
        </pc:sldMkLst>
      </pc:sldChg>
      <pc:sldChg chg="del">
        <pc:chgData name="Jeff Xie" userId="b588c72e-c395-4f6e-8887-501c87873425" providerId="ADAL" clId="{7C1A0068-98D7-471A-A8A9-0EEB30A90287}" dt="2021-05-06T06:38:18.997" v="968" actId="2696"/>
        <pc:sldMkLst>
          <pc:docMk/>
          <pc:sldMk cId="1321413109" sldId="376"/>
        </pc:sldMkLst>
      </pc:sldChg>
      <pc:sldChg chg="del">
        <pc:chgData name="Jeff Xie" userId="b588c72e-c395-4f6e-8887-501c87873425" providerId="ADAL" clId="{7C1A0068-98D7-471A-A8A9-0EEB30A90287}" dt="2021-05-06T06:38:18.997" v="968" actId="2696"/>
        <pc:sldMkLst>
          <pc:docMk/>
          <pc:sldMk cId="2899340027" sldId="377"/>
        </pc:sldMkLst>
      </pc:sldChg>
      <pc:sldChg chg="del">
        <pc:chgData name="Jeff Xie" userId="b588c72e-c395-4f6e-8887-501c87873425" providerId="ADAL" clId="{7C1A0068-98D7-471A-A8A9-0EEB30A90287}" dt="2021-05-06T06:38:18.997" v="968" actId="2696"/>
        <pc:sldMkLst>
          <pc:docMk/>
          <pc:sldMk cId="3330155593" sldId="378"/>
        </pc:sldMkLst>
      </pc:sldChg>
      <pc:sldChg chg="del">
        <pc:chgData name="Jeff Xie" userId="b588c72e-c395-4f6e-8887-501c87873425" providerId="ADAL" clId="{7C1A0068-98D7-471A-A8A9-0EEB30A90287}" dt="2021-05-06T06:38:18.997" v="968" actId="2696"/>
        <pc:sldMkLst>
          <pc:docMk/>
          <pc:sldMk cId="3939098323" sldId="379"/>
        </pc:sldMkLst>
      </pc:sldChg>
      <pc:sldChg chg="del">
        <pc:chgData name="Jeff Xie" userId="b588c72e-c395-4f6e-8887-501c87873425" providerId="ADAL" clId="{7C1A0068-98D7-471A-A8A9-0EEB30A90287}" dt="2021-05-06T06:38:18.997" v="968" actId="2696"/>
        <pc:sldMkLst>
          <pc:docMk/>
          <pc:sldMk cId="2310158194" sldId="380"/>
        </pc:sldMkLst>
      </pc:sldChg>
      <pc:sldChg chg="del">
        <pc:chgData name="Jeff Xie" userId="b588c72e-c395-4f6e-8887-501c87873425" providerId="ADAL" clId="{7C1A0068-98D7-471A-A8A9-0EEB30A90287}" dt="2021-05-06T06:38:18.997" v="968" actId="2696"/>
        <pc:sldMkLst>
          <pc:docMk/>
          <pc:sldMk cId="1480460190" sldId="381"/>
        </pc:sldMkLst>
      </pc:sldChg>
      <pc:sldChg chg="del">
        <pc:chgData name="Jeff Xie" userId="b588c72e-c395-4f6e-8887-501c87873425" providerId="ADAL" clId="{7C1A0068-98D7-471A-A8A9-0EEB30A90287}" dt="2021-05-06T06:38:18.997" v="968" actId="2696"/>
        <pc:sldMkLst>
          <pc:docMk/>
          <pc:sldMk cId="1491035602" sldId="382"/>
        </pc:sldMkLst>
      </pc:sldChg>
      <pc:sldChg chg="del">
        <pc:chgData name="Jeff Xie" userId="b588c72e-c395-4f6e-8887-501c87873425" providerId="ADAL" clId="{7C1A0068-98D7-471A-A8A9-0EEB30A90287}" dt="2021-05-06T06:38:18.997" v="968" actId="2696"/>
        <pc:sldMkLst>
          <pc:docMk/>
          <pc:sldMk cId="1411975276" sldId="383"/>
        </pc:sldMkLst>
      </pc:sldChg>
      <pc:sldChg chg="del">
        <pc:chgData name="Jeff Xie" userId="b588c72e-c395-4f6e-8887-501c87873425" providerId="ADAL" clId="{7C1A0068-98D7-471A-A8A9-0EEB30A90287}" dt="2021-05-06T06:38:18.997" v="968" actId="2696"/>
        <pc:sldMkLst>
          <pc:docMk/>
          <pc:sldMk cId="3611067587" sldId="384"/>
        </pc:sldMkLst>
      </pc:sldChg>
      <pc:sldChg chg="del">
        <pc:chgData name="Jeff Xie" userId="b588c72e-c395-4f6e-8887-501c87873425" providerId="ADAL" clId="{7C1A0068-98D7-471A-A8A9-0EEB30A90287}" dt="2021-05-06T06:38:18.997" v="968" actId="2696"/>
        <pc:sldMkLst>
          <pc:docMk/>
          <pc:sldMk cId="49093887" sldId="385"/>
        </pc:sldMkLst>
      </pc:sldChg>
      <pc:sldChg chg="del">
        <pc:chgData name="Jeff Xie" userId="b588c72e-c395-4f6e-8887-501c87873425" providerId="ADAL" clId="{7C1A0068-98D7-471A-A8A9-0EEB30A90287}" dt="2021-05-06T06:38:18.997" v="968" actId="2696"/>
        <pc:sldMkLst>
          <pc:docMk/>
          <pc:sldMk cId="1132995261" sldId="386"/>
        </pc:sldMkLst>
      </pc:sldChg>
      <pc:sldChg chg="del">
        <pc:chgData name="Jeff Xie" userId="b588c72e-c395-4f6e-8887-501c87873425" providerId="ADAL" clId="{7C1A0068-98D7-471A-A8A9-0EEB30A90287}" dt="2021-05-06T06:38:18.997" v="968" actId="2696"/>
        <pc:sldMkLst>
          <pc:docMk/>
          <pc:sldMk cId="2719742907" sldId="387"/>
        </pc:sldMkLst>
      </pc:sldChg>
      <pc:sldChg chg="del">
        <pc:chgData name="Jeff Xie" userId="b588c72e-c395-4f6e-8887-501c87873425" providerId="ADAL" clId="{7C1A0068-98D7-471A-A8A9-0EEB30A90287}" dt="2021-05-06T06:38:18.997" v="968" actId="2696"/>
        <pc:sldMkLst>
          <pc:docMk/>
          <pc:sldMk cId="2877234044" sldId="388"/>
        </pc:sldMkLst>
      </pc:sldChg>
      <pc:sldChg chg="del">
        <pc:chgData name="Jeff Xie" userId="b588c72e-c395-4f6e-8887-501c87873425" providerId="ADAL" clId="{7C1A0068-98D7-471A-A8A9-0EEB30A90287}" dt="2021-05-06T06:38:18.997" v="968" actId="2696"/>
        <pc:sldMkLst>
          <pc:docMk/>
          <pc:sldMk cId="2719487656" sldId="389"/>
        </pc:sldMkLst>
      </pc:sldChg>
      <pc:sldChg chg="del">
        <pc:chgData name="Jeff Xie" userId="b588c72e-c395-4f6e-8887-501c87873425" providerId="ADAL" clId="{7C1A0068-98D7-471A-A8A9-0EEB30A90287}" dt="2021-05-06T06:38:18.997" v="968" actId="2696"/>
        <pc:sldMkLst>
          <pc:docMk/>
          <pc:sldMk cId="1402405117" sldId="390"/>
        </pc:sldMkLst>
      </pc:sldChg>
      <pc:sldChg chg="ord">
        <pc:chgData name="Jeff Xie" userId="b588c72e-c395-4f6e-8887-501c87873425" providerId="ADAL" clId="{7C1A0068-98D7-471A-A8A9-0EEB30A90287}" dt="2021-05-06T05:58:59.329" v="24"/>
        <pc:sldMkLst>
          <pc:docMk/>
          <pc:sldMk cId="3808301956" sldId="391"/>
        </pc:sldMkLst>
      </pc:sldChg>
      <pc:sldChg chg="add">
        <pc:chgData name="Jeff Xie" userId="b588c72e-c395-4f6e-8887-501c87873425" providerId="ADAL" clId="{7C1A0068-98D7-471A-A8A9-0EEB30A90287}" dt="2021-05-06T06:04:16.181" v="223"/>
        <pc:sldMkLst>
          <pc:docMk/>
          <pc:sldMk cId="261463440" sldId="394"/>
        </pc:sldMkLst>
      </pc:sldChg>
      <pc:sldChg chg="modSp add mod">
        <pc:chgData name="Jeff Xie" userId="b588c72e-c395-4f6e-8887-501c87873425" providerId="ADAL" clId="{7C1A0068-98D7-471A-A8A9-0EEB30A90287}" dt="2021-05-06T06:07:24.323" v="364" actId="27636"/>
        <pc:sldMkLst>
          <pc:docMk/>
          <pc:sldMk cId="3563532563" sldId="395"/>
        </pc:sldMkLst>
        <pc:spChg chg="mod">
          <ac:chgData name="Jeff Xie" userId="b588c72e-c395-4f6e-8887-501c87873425" providerId="ADAL" clId="{7C1A0068-98D7-471A-A8A9-0EEB30A90287}" dt="2021-05-06T06:07:24.323" v="364" actId="27636"/>
          <ac:spMkLst>
            <pc:docMk/>
            <pc:sldMk cId="3563532563" sldId="395"/>
            <ac:spMk id="3" creationId="{60007F65-4571-408B-973A-6B7842D170AE}"/>
          </ac:spMkLst>
        </pc:spChg>
      </pc:sldChg>
      <pc:sldChg chg="modSp add mod">
        <pc:chgData name="Jeff Xie" userId="b588c72e-c395-4f6e-8887-501c87873425" providerId="ADAL" clId="{7C1A0068-98D7-471A-A8A9-0EEB30A90287}" dt="2021-05-06T06:07:56.658" v="391" actId="20577"/>
        <pc:sldMkLst>
          <pc:docMk/>
          <pc:sldMk cId="1898854319" sldId="396"/>
        </pc:sldMkLst>
        <pc:spChg chg="mod">
          <ac:chgData name="Jeff Xie" userId="b588c72e-c395-4f6e-8887-501c87873425" providerId="ADAL" clId="{7C1A0068-98D7-471A-A8A9-0EEB30A90287}" dt="2021-05-06T06:07:56.658" v="391" actId="20577"/>
          <ac:spMkLst>
            <pc:docMk/>
            <pc:sldMk cId="1898854319" sldId="396"/>
            <ac:spMk id="3" creationId="{60007F65-4571-408B-973A-6B7842D170AE}"/>
          </ac:spMkLst>
        </pc:spChg>
      </pc:sldChg>
      <pc:sldChg chg="modSp add mod ord">
        <pc:chgData name="Jeff Xie" userId="b588c72e-c395-4f6e-8887-501c87873425" providerId="ADAL" clId="{7C1A0068-98D7-471A-A8A9-0EEB30A90287}" dt="2021-05-06T06:36:21.514" v="906" actId="20577"/>
        <pc:sldMkLst>
          <pc:docMk/>
          <pc:sldMk cId="2086900004" sldId="397"/>
        </pc:sldMkLst>
        <pc:spChg chg="mod">
          <ac:chgData name="Jeff Xie" userId="b588c72e-c395-4f6e-8887-501c87873425" providerId="ADAL" clId="{7C1A0068-98D7-471A-A8A9-0EEB30A90287}" dt="2021-05-06T06:33:58.580" v="677" actId="20577"/>
          <ac:spMkLst>
            <pc:docMk/>
            <pc:sldMk cId="2086900004" sldId="397"/>
            <ac:spMk id="2" creationId="{D21D0B22-3024-4BAB-915C-6804075F8A7C}"/>
          </ac:spMkLst>
        </pc:spChg>
        <pc:spChg chg="mod">
          <ac:chgData name="Jeff Xie" userId="b588c72e-c395-4f6e-8887-501c87873425" providerId="ADAL" clId="{7C1A0068-98D7-471A-A8A9-0EEB30A90287}" dt="2021-05-06T06:36:21.514" v="906" actId="20577"/>
          <ac:spMkLst>
            <pc:docMk/>
            <pc:sldMk cId="2086900004" sldId="397"/>
            <ac:spMk id="3" creationId="{60007F65-4571-408B-973A-6B7842D170AE}"/>
          </ac:spMkLst>
        </pc:spChg>
      </pc:sldChg>
      <pc:sldChg chg="modSp add mod">
        <pc:chgData name="Jeff Xie" userId="b588c72e-c395-4f6e-8887-501c87873425" providerId="ADAL" clId="{7C1A0068-98D7-471A-A8A9-0EEB30A90287}" dt="2021-05-06T06:38:05.894" v="967" actId="20577"/>
        <pc:sldMkLst>
          <pc:docMk/>
          <pc:sldMk cId="2203045940" sldId="398"/>
        </pc:sldMkLst>
        <pc:spChg chg="mod">
          <ac:chgData name="Jeff Xie" userId="b588c72e-c395-4f6e-8887-501c87873425" providerId="ADAL" clId="{7C1A0068-98D7-471A-A8A9-0EEB30A90287}" dt="2021-05-06T06:36:48.977" v="919" actId="20577"/>
          <ac:spMkLst>
            <pc:docMk/>
            <pc:sldMk cId="2203045940" sldId="398"/>
            <ac:spMk id="2" creationId="{D21D0B22-3024-4BAB-915C-6804075F8A7C}"/>
          </ac:spMkLst>
        </pc:spChg>
        <pc:spChg chg="mod">
          <ac:chgData name="Jeff Xie" userId="b588c72e-c395-4f6e-8887-501c87873425" providerId="ADAL" clId="{7C1A0068-98D7-471A-A8A9-0EEB30A90287}" dt="2021-05-06T06:38:05.894" v="967" actId="20577"/>
          <ac:spMkLst>
            <pc:docMk/>
            <pc:sldMk cId="2203045940" sldId="398"/>
            <ac:spMk id="3" creationId="{60007F65-4571-408B-973A-6B7842D170AE}"/>
          </ac:spMkLst>
        </pc:spChg>
      </pc:sldChg>
      <pc:sldChg chg="modSp add mod ord">
        <pc:chgData name="Jeff Xie" userId="b588c72e-c395-4f6e-8887-501c87873425" providerId="ADAL" clId="{7C1A0068-98D7-471A-A8A9-0EEB30A90287}" dt="2021-05-06T06:43:55.522" v="1511" actId="20577"/>
        <pc:sldMkLst>
          <pc:docMk/>
          <pc:sldMk cId="2656527546" sldId="399"/>
        </pc:sldMkLst>
        <pc:spChg chg="mod">
          <ac:chgData name="Jeff Xie" userId="b588c72e-c395-4f6e-8887-501c87873425" providerId="ADAL" clId="{7C1A0068-98D7-471A-A8A9-0EEB30A90287}" dt="2021-05-06T06:43:13.836" v="1484" actId="20577"/>
          <ac:spMkLst>
            <pc:docMk/>
            <pc:sldMk cId="2656527546" sldId="399"/>
            <ac:spMk id="2" creationId="{D21D0B22-3024-4BAB-915C-6804075F8A7C}"/>
          </ac:spMkLst>
        </pc:spChg>
        <pc:spChg chg="mod">
          <ac:chgData name="Jeff Xie" userId="b588c72e-c395-4f6e-8887-501c87873425" providerId="ADAL" clId="{7C1A0068-98D7-471A-A8A9-0EEB30A90287}" dt="2021-05-06T06:43:55.522" v="1511" actId="20577"/>
          <ac:spMkLst>
            <pc:docMk/>
            <pc:sldMk cId="2656527546" sldId="399"/>
            <ac:spMk id="3" creationId="{60007F65-4571-408B-973A-6B7842D170AE}"/>
          </ac:spMkLst>
        </pc:spChg>
      </pc:sldChg>
      <pc:sldChg chg="modSp add mod">
        <pc:chgData name="Jeff Xie" userId="b588c72e-c395-4f6e-8887-501c87873425" providerId="ADAL" clId="{7C1A0068-98D7-471A-A8A9-0EEB30A90287}" dt="2021-05-06T06:46:52.792" v="1952" actId="1076"/>
        <pc:sldMkLst>
          <pc:docMk/>
          <pc:sldMk cId="2335443121" sldId="400"/>
        </pc:sldMkLst>
        <pc:spChg chg="mod">
          <ac:chgData name="Jeff Xie" userId="b588c72e-c395-4f6e-8887-501c87873425" providerId="ADAL" clId="{7C1A0068-98D7-471A-A8A9-0EEB30A90287}" dt="2021-05-06T06:44:14.128" v="1560" actId="20577"/>
          <ac:spMkLst>
            <pc:docMk/>
            <pc:sldMk cId="2335443121" sldId="400"/>
            <ac:spMk id="2" creationId="{D21D0B22-3024-4BAB-915C-6804075F8A7C}"/>
          </ac:spMkLst>
        </pc:spChg>
        <pc:spChg chg="mod">
          <ac:chgData name="Jeff Xie" userId="b588c72e-c395-4f6e-8887-501c87873425" providerId="ADAL" clId="{7C1A0068-98D7-471A-A8A9-0EEB30A90287}" dt="2021-05-06T06:46:52.792" v="1952" actId="1076"/>
          <ac:spMkLst>
            <pc:docMk/>
            <pc:sldMk cId="2335443121" sldId="400"/>
            <ac:spMk id="3" creationId="{60007F65-4571-408B-973A-6B7842D170AE}"/>
          </ac:spMkLst>
        </pc:spChg>
      </pc:sldChg>
      <pc:sldChg chg="modSp add mod">
        <pc:chgData name="Jeff Xie" userId="b588c72e-c395-4f6e-8887-501c87873425" providerId="ADAL" clId="{7C1A0068-98D7-471A-A8A9-0EEB30A90287}" dt="2021-05-06T06:47:58.173" v="1994" actId="1076"/>
        <pc:sldMkLst>
          <pc:docMk/>
          <pc:sldMk cId="4252510522" sldId="401"/>
        </pc:sldMkLst>
        <pc:spChg chg="mod">
          <ac:chgData name="Jeff Xie" userId="b588c72e-c395-4f6e-8887-501c87873425" providerId="ADAL" clId="{7C1A0068-98D7-471A-A8A9-0EEB30A90287}" dt="2021-05-06T06:47:16.935" v="1975" actId="20577"/>
          <ac:spMkLst>
            <pc:docMk/>
            <pc:sldMk cId="4252510522" sldId="401"/>
            <ac:spMk id="2" creationId="{D21D0B22-3024-4BAB-915C-6804075F8A7C}"/>
          </ac:spMkLst>
        </pc:spChg>
        <pc:spChg chg="mod">
          <ac:chgData name="Jeff Xie" userId="b588c72e-c395-4f6e-8887-501c87873425" providerId="ADAL" clId="{7C1A0068-98D7-471A-A8A9-0EEB30A90287}" dt="2021-05-06T06:47:58.173" v="1994" actId="1076"/>
          <ac:spMkLst>
            <pc:docMk/>
            <pc:sldMk cId="4252510522" sldId="401"/>
            <ac:spMk id="3" creationId="{60007F65-4571-408B-973A-6B7842D170AE}"/>
          </ac:spMkLst>
        </pc:spChg>
      </pc:sldChg>
      <pc:sldChg chg="modSp add mod">
        <pc:chgData name="Jeff Xie" userId="b588c72e-c395-4f6e-8887-501c87873425" providerId="ADAL" clId="{7C1A0068-98D7-471A-A8A9-0EEB30A90287}" dt="2021-05-06T06:49:34.090" v="2206" actId="20577"/>
        <pc:sldMkLst>
          <pc:docMk/>
          <pc:sldMk cId="185499087" sldId="402"/>
        </pc:sldMkLst>
        <pc:spChg chg="mod">
          <ac:chgData name="Jeff Xie" userId="b588c72e-c395-4f6e-8887-501c87873425" providerId="ADAL" clId="{7C1A0068-98D7-471A-A8A9-0EEB30A90287}" dt="2021-05-06T06:48:11.028" v="2012" actId="20577"/>
          <ac:spMkLst>
            <pc:docMk/>
            <pc:sldMk cId="185499087" sldId="402"/>
            <ac:spMk id="2" creationId="{D21D0B22-3024-4BAB-915C-6804075F8A7C}"/>
          </ac:spMkLst>
        </pc:spChg>
        <pc:spChg chg="mod">
          <ac:chgData name="Jeff Xie" userId="b588c72e-c395-4f6e-8887-501c87873425" providerId="ADAL" clId="{7C1A0068-98D7-471A-A8A9-0EEB30A90287}" dt="2021-05-06T06:49:34.090" v="2206" actId="20577"/>
          <ac:spMkLst>
            <pc:docMk/>
            <pc:sldMk cId="185499087" sldId="402"/>
            <ac:spMk id="3" creationId="{60007F65-4571-408B-973A-6B7842D170AE}"/>
          </ac:spMkLst>
        </pc:spChg>
      </pc:sldChg>
    </pc:docChg>
  </pc:docChgLst>
  <pc:docChgLst>
    <pc:chgData name="Jeff Xie" userId="b588c72e-c395-4f6e-8887-501c87873425" providerId="ADAL" clId="{99A6EB35-FFE4-4592-820D-768DEF46CFF1}"/>
    <pc:docChg chg="undo custSel addSld modSld">
      <pc:chgData name="Jeff Xie" userId="b588c72e-c395-4f6e-8887-501c87873425" providerId="ADAL" clId="{99A6EB35-FFE4-4592-820D-768DEF46CFF1}" dt="2021-10-26T08:55:50.736" v="978" actId="20577"/>
      <pc:docMkLst>
        <pc:docMk/>
      </pc:docMkLst>
      <pc:sldChg chg="modSp mod">
        <pc:chgData name="Jeff Xie" userId="b588c72e-c395-4f6e-8887-501c87873425" providerId="ADAL" clId="{99A6EB35-FFE4-4592-820D-768DEF46CFF1}" dt="2021-10-26T04:28:16.334" v="15" actId="20577"/>
        <pc:sldMkLst>
          <pc:docMk/>
          <pc:sldMk cId="2486267647" sldId="356"/>
        </pc:sldMkLst>
        <pc:spChg chg="mod">
          <ac:chgData name="Jeff Xie" userId="b588c72e-c395-4f6e-8887-501c87873425" providerId="ADAL" clId="{99A6EB35-FFE4-4592-820D-768DEF46CFF1}" dt="2021-10-26T04:28:16.334" v="15" actId="20577"/>
          <ac:spMkLst>
            <pc:docMk/>
            <pc:sldMk cId="2486267647" sldId="356"/>
            <ac:spMk id="2" creationId="{46062F55-782F-4247-9E84-65DECCD98FCB}"/>
          </ac:spMkLst>
        </pc:spChg>
        <pc:spChg chg="mod">
          <ac:chgData name="Jeff Xie" userId="b588c72e-c395-4f6e-8887-501c87873425" providerId="ADAL" clId="{99A6EB35-FFE4-4592-820D-768DEF46CFF1}" dt="2021-10-26T04:28:11.319" v="10" actId="6549"/>
          <ac:spMkLst>
            <pc:docMk/>
            <pc:sldMk cId="2486267647" sldId="356"/>
            <ac:spMk id="3" creationId="{C25EC8B7-6D60-4593-BA53-5691579E2716}"/>
          </ac:spMkLst>
        </pc:spChg>
      </pc:sldChg>
      <pc:sldChg chg="modSp mod">
        <pc:chgData name="Jeff Xie" userId="b588c72e-c395-4f6e-8887-501c87873425" providerId="ADAL" clId="{99A6EB35-FFE4-4592-820D-768DEF46CFF1}" dt="2021-10-26T08:50:22.903" v="309" actId="14100"/>
        <pc:sldMkLst>
          <pc:docMk/>
          <pc:sldMk cId="3300461065" sldId="423"/>
        </pc:sldMkLst>
        <pc:spChg chg="mod">
          <ac:chgData name="Jeff Xie" userId="b588c72e-c395-4f6e-8887-501c87873425" providerId="ADAL" clId="{99A6EB35-FFE4-4592-820D-768DEF46CFF1}" dt="2021-10-26T08:49:57.605" v="275" actId="20577"/>
          <ac:spMkLst>
            <pc:docMk/>
            <pc:sldMk cId="3300461065" sldId="423"/>
            <ac:spMk id="2" creationId="{E636BAAC-4430-4544-9BEB-ADC8C6564E8D}"/>
          </ac:spMkLst>
        </pc:spChg>
        <pc:spChg chg="mod">
          <ac:chgData name="Jeff Xie" userId="b588c72e-c395-4f6e-8887-501c87873425" providerId="ADAL" clId="{99A6EB35-FFE4-4592-820D-768DEF46CFF1}" dt="2021-10-26T08:50:22.903" v="309" actId="14100"/>
          <ac:spMkLst>
            <pc:docMk/>
            <pc:sldMk cId="3300461065" sldId="423"/>
            <ac:spMk id="3" creationId="{E71D7343-1B9A-480E-912A-96DA58DCB51E}"/>
          </ac:spMkLst>
        </pc:spChg>
      </pc:sldChg>
      <pc:sldChg chg="modSp mod">
        <pc:chgData name="Jeff Xie" userId="b588c72e-c395-4f6e-8887-501c87873425" providerId="ADAL" clId="{99A6EB35-FFE4-4592-820D-768DEF46CFF1}" dt="2021-10-26T08:54:24.898" v="953" actId="20577"/>
        <pc:sldMkLst>
          <pc:docMk/>
          <pc:sldMk cId="403783818" sldId="497"/>
        </pc:sldMkLst>
        <pc:spChg chg="mod">
          <ac:chgData name="Jeff Xie" userId="b588c72e-c395-4f6e-8887-501c87873425" providerId="ADAL" clId="{99A6EB35-FFE4-4592-820D-768DEF46CFF1}" dt="2021-10-26T08:49:47.903" v="255"/>
          <ac:spMkLst>
            <pc:docMk/>
            <pc:sldMk cId="403783818" sldId="497"/>
            <ac:spMk id="2" creationId="{E636BAAC-4430-4544-9BEB-ADC8C6564E8D}"/>
          </ac:spMkLst>
        </pc:spChg>
        <pc:spChg chg="mod">
          <ac:chgData name="Jeff Xie" userId="b588c72e-c395-4f6e-8887-501c87873425" providerId="ADAL" clId="{99A6EB35-FFE4-4592-820D-768DEF46CFF1}" dt="2021-10-26T08:54:24.898" v="953" actId="20577"/>
          <ac:spMkLst>
            <pc:docMk/>
            <pc:sldMk cId="403783818" sldId="497"/>
            <ac:spMk id="3" creationId="{E71D7343-1B9A-480E-912A-96DA58DCB51E}"/>
          </ac:spMkLst>
        </pc:spChg>
      </pc:sldChg>
      <pc:sldChg chg="modSp add mod">
        <pc:chgData name="Jeff Xie" userId="b588c72e-c395-4f6e-8887-501c87873425" providerId="ADAL" clId="{99A6EB35-FFE4-4592-820D-768DEF46CFF1}" dt="2021-10-26T08:55:50.736" v="978" actId="20577"/>
        <pc:sldMkLst>
          <pc:docMk/>
          <pc:sldMk cId="3105155659" sldId="508"/>
        </pc:sldMkLst>
        <pc:spChg chg="mod">
          <ac:chgData name="Jeff Xie" userId="b588c72e-c395-4f6e-8887-501c87873425" providerId="ADAL" clId="{99A6EB35-FFE4-4592-820D-768DEF46CFF1}" dt="2021-10-26T08:55:50.736" v="978" actId="20577"/>
          <ac:spMkLst>
            <pc:docMk/>
            <pc:sldMk cId="3105155659" sldId="508"/>
            <ac:spMk id="3" creationId="{E71D7343-1B9A-480E-912A-96DA58DCB5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5D6C2-67D4-4BB4-BBD0-00E30990B7C3}" type="datetimeFigureOut">
              <a:rPr lang="en-AU" smtClean="0"/>
              <a:t>27/10/2021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BD7A6-71CB-446E-B363-B5F55780421C}" type="slidenum">
              <a:rPr lang="en-AU" smtClean="0"/>
              <a:t>‹#›</a:t>
            </a:fld>
            <a:endParaRPr lang="en-AU"/>
          </a:p>
        </p:txBody>
      </p:sp>
    </p:spTree>
    <p:extLst>
      <p:ext uri="{BB962C8B-B14F-4D97-AF65-F5344CB8AC3E}">
        <p14:creationId xmlns:p14="http://schemas.microsoft.com/office/powerpoint/2010/main" val="397996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2</a:t>
            </a:fld>
            <a:endParaRPr lang="en-AU"/>
          </a:p>
        </p:txBody>
      </p:sp>
    </p:spTree>
    <p:extLst>
      <p:ext uri="{BB962C8B-B14F-4D97-AF65-F5344CB8AC3E}">
        <p14:creationId xmlns:p14="http://schemas.microsoft.com/office/powerpoint/2010/main" val="41222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3</a:t>
            </a:fld>
            <a:endParaRPr lang="en-AU"/>
          </a:p>
        </p:txBody>
      </p:sp>
    </p:spTree>
    <p:extLst>
      <p:ext uri="{BB962C8B-B14F-4D97-AF65-F5344CB8AC3E}">
        <p14:creationId xmlns:p14="http://schemas.microsoft.com/office/powerpoint/2010/main" val="4240066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4</a:t>
            </a:fld>
            <a:endParaRPr lang="en-AU"/>
          </a:p>
        </p:txBody>
      </p:sp>
    </p:spTree>
    <p:extLst>
      <p:ext uri="{BB962C8B-B14F-4D97-AF65-F5344CB8AC3E}">
        <p14:creationId xmlns:p14="http://schemas.microsoft.com/office/powerpoint/2010/main" val="1370623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5</a:t>
            </a:fld>
            <a:endParaRPr lang="en-AU"/>
          </a:p>
        </p:txBody>
      </p:sp>
    </p:spTree>
    <p:extLst>
      <p:ext uri="{BB962C8B-B14F-4D97-AF65-F5344CB8AC3E}">
        <p14:creationId xmlns:p14="http://schemas.microsoft.com/office/powerpoint/2010/main" val="951502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6</a:t>
            </a:fld>
            <a:endParaRPr lang="en-AU"/>
          </a:p>
        </p:txBody>
      </p:sp>
    </p:spTree>
    <p:extLst>
      <p:ext uri="{BB962C8B-B14F-4D97-AF65-F5344CB8AC3E}">
        <p14:creationId xmlns:p14="http://schemas.microsoft.com/office/powerpoint/2010/main" val="3216728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13</a:t>
            </a:fld>
            <a:endParaRPr lang="en-AU"/>
          </a:p>
        </p:txBody>
      </p:sp>
    </p:spTree>
    <p:extLst>
      <p:ext uri="{BB962C8B-B14F-4D97-AF65-F5344CB8AC3E}">
        <p14:creationId xmlns:p14="http://schemas.microsoft.com/office/powerpoint/2010/main" val="908402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344C-B396-43B7-950F-E10400474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7E151DC-E4A1-4174-940C-B1E81E59D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6F1E730-B59F-46F2-B067-5BFDDDC6568E}"/>
              </a:ext>
            </a:extLst>
          </p:cNvPr>
          <p:cNvSpPr>
            <a:spLocks noGrp="1"/>
          </p:cNvSpPr>
          <p:nvPr>
            <p:ph type="dt" sz="half" idx="10"/>
          </p:nvPr>
        </p:nvSpPr>
        <p:spPr/>
        <p:txBody>
          <a:bodyPr/>
          <a:lstStyle/>
          <a:p>
            <a:fld id="{D9D09461-68A3-450D-B9CB-9BCFB1E8CC05}" type="datetimeFigureOut">
              <a:rPr lang="en-AU" smtClean="0"/>
              <a:t>27/10/2021</a:t>
            </a:fld>
            <a:endParaRPr lang="en-AU"/>
          </a:p>
        </p:txBody>
      </p:sp>
      <p:sp>
        <p:nvSpPr>
          <p:cNvPr id="5" name="Footer Placeholder 4">
            <a:extLst>
              <a:ext uri="{FF2B5EF4-FFF2-40B4-BE49-F238E27FC236}">
                <a16:creationId xmlns:a16="http://schemas.microsoft.com/office/drawing/2014/main" id="{5DA623C8-7CFE-41F9-A1A2-B3CDEF8ED8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4E914EE-F84D-44E4-90D5-E9C624C9AE22}"/>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9648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AA87-1850-463E-AA6B-4E73DE0034B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58E0325-3397-489D-B626-20783858B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D9095F7-95E0-45F0-91B3-E912EFCEFC57}"/>
              </a:ext>
            </a:extLst>
          </p:cNvPr>
          <p:cNvSpPr>
            <a:spLocks noGrp="1"/>
          </p:cNvSpPr>
          <p:nvPr>
            <p:ph type="dt" sz="half" idx="10"/>
          </p:nvPr>
        </p:nvSpPr>
        <p:spPr/>
        <p:txBody>
          <a:bodyPr/>
          <a:lstStyle/>
          <a:p>
            <a:fld id="{D9D09461-68A3-450D-B9CB-9BCFB1E8CC05}" type="datetimeFigureOut">
              <a:rPr lang="en-AU" smtClean="0"/>
              <a:t>27/10/2021</a:t>
            </a:fld>
            <a:endParaRPr lang="en-AU"/>
          </a:p>
        </p:txBody>
      </p:sp>
      <p:sp>
        <p:nvSpPr>
          <p:cNvPr id="5" name="Footer Placeholder 4">
            <a:extLst>
              <a:ext uri="{FF2B5EF4-FFF2-40B4-BE49-F238E27FC236}">
                <a16:creationId xmlns:a16="http://schemas.microsoft.com/office/drawing/2014/main" id="{41832888-6C99-4CCD-BA8E-71F918EAC1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092DEA7-0B1F-4B44-97F5-450B830857B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7029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4F9D3-40D3-4A15-BB97-EAC64A9A71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58D3D2F-951B-4AA6-90D2-F9EAFF0BB1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796AF77-EFCB-4787-8035-09FE04D9E4FF}"/>
              </a:ext>
            </a:extLst>
          </p:cNvPr>
          <p:cNvSpPr>
            <a:spLocks noGrp="1"/>
          </p:cNvSpPr>
          <p:nvPr>
            <p:ph type="dt" sz="half" idx="10"/>
          </p:nvPr>
        </p:nvSpPr>
        <p:spPr/>
        <p:txBody>
          <a:bodyPr/>
          <a:lstStyle/>
          <a:p>
            <a:fld id="{D9D09461-68A3-450D-B9CB-9BCFB1E8CC05}" type="datetimeFigureOut">
              <a:rPr lang="en-AU" smtClean="0"/>
              <a:t>27/10/2021</a:t>
            </a:fld>
            <a:endParaRPr lang="en-AU"/>
          </a:p>
        </p:txBody>
      </p:sp>
      <p:sp>
        <p:nvSpPr>
          <p:cNvPr id="5" name="Footer Placeholder 4">
            <a:extLst>
              <a:ext uri="{FF2B5EF4-FFF2-40B4-BE49-F238E27FC236}">
                <a16:creationId xmlns:a16="http://schemas.microsoft.com/office/drawing/2014/main" id="{2E9542BE-17F0-4110-B306-EB2C720AC2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05FB9B-9BBE-4712-A2F3-D2D098599447}"/>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1659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9D09461-68A3-450D-B9CB-9BCFB1E8CC05}" type="datetimeFigureOut">
              <a:rPr lang="en-AU" smtClean="0"/>
              <a:t>27/10/2021</a:t>
            </a:fld>
            <a:endParaRPr lang="en-AU"/>
          </a:p>
        </p:txBody>
      </p:sp>
      <p:sp>
        <p:nvSpPr>
          <p:cNvPr id="5" name="Footer Placeholder 4"/>
          <p:cNvSpPr>
            <a:spLocks noGrp="1"/>
          </p:cNvSpPr>
          <p:nvPr>
            <p:ph type="ftr" sz="quarter" idx="11"/>
          </p:nvPr>
        </p:nvSpPr>
        <p:spPr>
          <a:xfrm>
            <a:off x="1876424" y="5410201"/>
            <a:ext cx="5124886" cy="365125"/>
          </a:xfrm>
        </p:spPr>
        <p:txBody>
          <a:bodyPr/>
          <a:lstStyle/>
          <a:p>
            <a:endParaRPr lang="en-AU"/>
          </a:p>
        </p:txBody>
      </p:sp>
      <p:sp>
        <p:nvSpPr>
          <p:cNvPr id="6" name="Slide Number Placeholder 5"/>
          <p:cNvSpPr>
            <a:spLocks noGrp="1"/>
          </p:cNvSpPr>
          <p:nvPr>
            <p:ph type="sldNum" sz="quarter" idx="12"/>
          </p:nvPr>
        </p:nvSpPr>
        <p:spPr>
          <a:xfrm>
            <a:off x="9896911" y="5410199"/>
            <a:ext cx="771089" cy="365125"/>
          </a:xfrm>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257565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27/10/2021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017990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09461-68A3-450D-B9CB-9BCFB1E8CC05}" type="datetimeFigureOut">
              <a:rPr lang="en-AU" smtClean="0"/>
              <a:t>27/10/2021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751987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D09461-68A3-450D-B9CB-9BCFB1E8CC05}" type="datetimeFigureOut">
              <a:rPr lang="en-AU" smtClean="0"/>
              <a:t>27/10/2021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950247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09461-68A3-450D-B9CB-9BCFB1E8CC05}" type="datetimeFigureOut">
              <a:rPr lang="en-AU" smtClean="0"/>
              <a:t>27/10/2021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258501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09461-68A3-450D-B9CB-9BCFB1E8CC05}" type="datetimeFigureOut">
              <a:rPr lang="en-AU" smtClean="0"/>
              <a:t>27/10/2021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797872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09461-68A3-450D-B9CB-9BCFB1E8CC05}" type="datetimeFigureOut">
              <a:rPr lang="en-AU" smtClean="0"/>
              <a:t>27/10/2021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440604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27/10/2021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61297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99A6-BF01-4B14-93F3-3C1580142B3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AA18FE-B588-4B8B-81CF-281C822A73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1E39822-7953-4A6A-A8CA-8DF13B4A357A}"/>
              </a:ext>
            </a:extLst>
          </p:cNvPr>
          <p:cNvSpPr>
            <a:spLocks noGrp="1"/>
          </p:cNvSpPr>
          <p:nvPr>
            <p:ph type="dt" sz="half" idx="10"/>
          </p:nvPr>
        </p:nvSpPr>
        <p:spPr/>
        <p:txBody>
          <a:bodyPr/>
          <a:lstStyle/>
          <a:p>
            <a:fld id="{D9D09461-68A3-450D-B9CB-9BCFB1E8CC05}" type="datetimeFigureOut">
              <a:rPr lang="en-AU" smtClean="0"/>
              <a:t>27/10/2021</a:t>
            </a:fld>
            <a:endParaRPr lang="en-AU"/>
          </a:p>
        </p:txBody>
      </p:sp>
      <p:sp>
        <p:nvSpPr>
          <p:cNvPr id="5" name="Footer Placeholder 4">
            <a:extLst>
              <a:ext uri="{FF2B5EF4-FFF2-40B4-BE49-F238E27FC236}">
                <a16:creationId xmlns:a16="http://schemas.microsoft.com/office/drawing/2014/main" id="{9F3EC54D-6388-4DF6-820D-4955AAFA37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549854-63D2-44F2-864B-6E5BAC364CE0}"/>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354182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27/10/2021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875173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27/10/2021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408238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27/10/2021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781605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27/10/2021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01459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27/10/2021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177382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D09461-68A3-450D-B9CB-9BCFB1E8CC05}" type="datetimeFigureOut">
              <a:rPr lang="en-AU" smtClean="0"/>
              <a:t>27/10/2021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0206331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D09461-68A3-450D-B9CB-9BCFB1E8CC05}" type="datetimeFigureOut">
              <a:rPr lang="en-AU" smtClean="0"/>
              <a:t>27/10/2021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8931288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27/10/2021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0658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27/10/2021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29130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811D-1471-4C88-9CA9-405776E0B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626FC31-8BE5-4C55-9034-EBC7B5FEF1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1CDC7B-4F00-4188-8BBD-81A2C578BA42}"/>
              </a:ext>
            </a:extLst>
          </p:cNvPr>
          <p:cNvSpPr>
            <a:spLocks noGrp="1"/>
          </p:cNvSpPr>
          <p:nvPr>
            <p:ph type="dt" sz="half" idx="10"/>
          </p:nvPr>
        </p:nvSpPr>
        <p:spPr/>
        <p:txBody>
          <a:bodyPr/>
          <a:lstStyle/>
          <a:p>
            <a:fld id="{D9D09461-68A3-450D-B9CB-9BCFB1E8CC05}" type="datetimeFigureOut">
              <a:rPr lang="en-AU" smtClean="0"/>
              <a:t>27/10/2021</a:t>
            </a:fld>
            <a:endParaRPr lang="en-AU"/>
          </a:p>
        </p:txBody>
      </p:sp>
      <p:sp>
        <p:nvSpPr>
          <p:cNvPr id="5" name="Footer Placeholder 4">
            <a:extLst>
              <a:ext uri="{FF2B5EF4-FFF2-40B4-BE49-F238E27FC236}">
                <a16:creationId xmlns:a16="http://schemas.microsoft.com/office/drawing/2014/main" id="{DDE2BC4B-5C67-4F3A-8789-837502521A8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40D0C8-92F4-4D89-B33C-E5C9C577E50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4497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5DDA-24C8-483D-913C-DED7DB220BF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AFBA2F9-50EC-49CC-9142-24EE2C5F78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4FD14E8-9A71-42A9-B9B9-6345B07451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FDFC4E2-84A6-4257-ACB6-0B2AC932FD5E}"/>
              </a:ext>
            </a:extLst>
          </p:cNvPr>
          <p:cNvSpPr>
            <a:spLocks noGrp="1"/>
          </p:cNvSpPr>
          <p:nvPr>
            <p:ph type="dt" sz="half" idx="10"/>
          </p:nvPr>
        </p:nvSpPr>
        <p:spPr/>
        <p:txBody>
          <a:bodyPr/>
          <a:lstStyle/>
          <a:p>
            <a:fld id="{D9D09461-68A3-450D-B9CB-9BCFB1E8CC05}" type="datetimeFigureOut">
              <a:rPr lang="en-AU" smtClean="0"/>
              <a:t>27/10/2021</a:t>
            </a:fld>
            <a:endParaRPr lang="en-AU"/>
          </a:p>
        </p:txBody>
      </p:sp>
      <p:sp>
        <p:nvSpPr>
          <p:cNvPr id="6" name="Footer Placeholder 5">
            <a:extLst>
              <a:ext uri="{FF2B5EF4-FFF2-40B4-BE49-F238E27FC236}">
                <a16:creationId xmlns:a16="http://schemas.microsoft.com/office/drawing/2014/main" id="{EB023A10-1B02-4A65-9910-1CB35EFD98E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C7E9983-5C17-4D05-8558-56336663517B}"/>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1472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B6B0-CAF8-4804-9500-9AEBF36F49C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0F7945B-6A16-48FE-9F2C-6B988E0A42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DCCF0-FA8C-454A-93BE-69D56EEF6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AFA1E48-18D5-4664-BE07-10D33E6CB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87B16F-3355-4DF1-B110-390373B22C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C0F27AE-91A2-4AA9-9C72-BDFC24EA9576}"/>
              </a:ext>
            </a:extLst>
          </p:cNvPr>
          <p:cNvSpPr>
            <a:spLocks noGrp="1"/>
          </p:cNvSpPr>
          <p:nvPr>
            <p:ph type="dt" sz="half" idx="10"/>
          </p:nvPr>
        </p:nvSpPr>
        <p:spPr/>
        <p:txBody>
          <a:bodyPr/>
          <a:lstStyle/>
          <a:p>
            <a:fld id="{D9D09461-68A3-450D-B9CB-9BCFB1E8CC05}" type="datetimeFigureOut">
              <a:rPr lang="en-AU" smtClean="0"/>
              <a:t>27/10/2021</a:t>
            </a:fld>
            <a:endParaRPr lang="en-AU"/>
          </a:p>
        </p:txBody>
      </p:sp>
      <p:sp>
        <p:nvSpPr>
          <p:cNvPr id="8" name="Footer Placeholder 7">
            <a:extLst>
              <a:ext uri="{FF2B5EF4-FFF2-40B4-BE49-F238E27FC236}">
                <a16:creationId xmlns:a16="http://schemas.microsoft.com/office/drawing/2014/main" id="{837B5253-146E-4084-93B7-19BD4CB8DF1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6F31160-40E4-4459-91CA-FBFC2A1E7E9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57729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5F49-8510-4F2F-BBB1-FD4518FA427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42EA859-8447-43B1-A8D3-7A1BD89B4FFE}"/>
              </a:ext>
            </a:extLst>
          </p:cNvPr>
          <p:cNvSpPr>
            <a:spLocks noGrp="1"/>
          </p:cNvSpPr>
          <p:nvPr>
            <p:ph type="dt" sz="half" idx="10"/>
          </p:nvPr>
        </p:nvSpPr>
        <p:spPr/>
        <p:txBody>
          <a:bodyPr/>
          <a:lstStyle/>
          <a:p>
            <a:fld id="{D9D09461-68A3-450D-B9CB-9BCFB1E8CC05}" type="datetimeFigureOut">
              <a:rPr lang="en-AU" smtClean="0"/>
              <a:t>27/10/2021</a:t>
            </a:fld>
            <a:endParaRPr lang="en-AU"/>
          </a:p>
        </p:txBody>
      </p:sp>
      <p:sp>
        <p:nvSpPr>
          <p:cNvPr id="4" name="Footer Placeholder 3">
            <a:extLst>
              <a:ext uri="{FF2B5EF4-FFF2-40B4-BE49-F238E27FC236}">
                <a16:creationId xmlns:a16="http://schemas.microsoft.com/office/drawing/2014/main" id="{8B13375F-AC91-4F21-8637-DFF99FEC7E9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322D1B8-811C-4BEE-9F2A-7A98C3CF773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2866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52867-BBE4-421B-A26E-28919A3E0EB5}"/>
              </a:ext>
            </a:extLst>
          </p:cNvPr>
          <p:cNvSpPr>
            <a:spLocks noGrp="1"/>
          </p:cNvSpPr>
          <p:nvPr>
            <p:ph type="dt" sz="half" idx="10"/>
          </p:nvPr>
        </p:nvSpPr>
        <p:spPr/>
        <p:txBody>
          <a:bodyPr/>
          <a:lstStyle/>
          <a:p>
            <a:fld id="{D9D09461-68A3-450D-B9CB-9BCFB1E8CC05}" type="datetimeFigureOut">
              <a:rPr lang="en-AU" smtClean="0"/>
              <a:t>27/10/2021</a:t>
            </a:fld>
            <a:endParaRPr lang="en-AU"/>
          </a:p>
        </p:txBody>
      </p:sp>
      <p:sp>
        <p:nvSpPr>
          <p:cNvPr id="3" name="Footer Placeholder 2">
            <a:extLst>
              <a:ext uri="{FF2B5EF4-FFF2-40B4-BE49-F238E27FC236}">
                <a16:creationId xmlns:a16="http://schemas.microsoft.com/office/drawing/2014/main" id="{B409B2E6-5DA1-4997-AF6E-9FE6099ACFE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EBBF7F1-BEEB-4809-AF6D-F279A09BF055}"/>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2908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43FF-878B-48B0-9DF5-0AC832A01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32C7548-B6D5-4BA8-8A06-E486917F4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E7431AD-3375-4546-A05A-94D73EEDB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B34C2-9710-40B8-9A7F-AE746A069DDD}"/>
              </a:ext>
            </a:extLst>
          </p:cNvPr>
          <p:cNvSpPr>
            <a:spLocks noGrp="1"/>
          </p:cNvSpPr>
          <p:nvPr>
            <p:ph type="dt" sz="half" idx="10"/>
          </p:nvPr>
        </p:nvSpPr>
        <p:spPr/>
        <p:txBody>
          <a:bodyPr/>
          <a:lstStyle/>
          <a:p>
            <a:fld id="{D9D09461-68A3-450D-B9CB-9BCFB1E8CC05}" type="datetimeFigureOut">
              <a:rPr lang="en-AU" smtClean="0"/>
              <a:t>27/10/2021</a:t>
            </a:fld>
            <a:endParaRPr lang="en-AU"/>
          </a:p>
        </p:txBody>
      </p:sp>
      <p:sp>
        <p:nvSpPr>
          <p:cNvPr id="6" name="Footer Placeholder 5">
            <a:extLst>
              <a:ext uri="{FF2B5EF4-FFF2-40B4-BE49-F238E27FC236}">
                <a16:creationId xmlns:a16="http://schemas.microsoft.com/office/drawing/2014/main" id="{D581D3C6-68A9-42FE-8FFD-6B311E7F50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C6B1BA-5F90-434C-9FCA-9C84849E99A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2699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2D91-0442-4758-AA3F-3E16F8ECD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6E1CE62-AC98-4FEC-9F4E-043E81CFD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8E78DED-0E2E-4D58-82E7-7A0BCEAD9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8E536-007F-4339-A746-53796C668341}"/>
              </a:ext>
            </a:extLst>
          </p:cNvPr>
          <p:cNvSpPr>
            <a:spLocks noGrp="1"/>
          </p:cNvSpPr>
          <p:nvPr>
            <p:ph type="dt" sz="half" idx="10"/>
          </p:nvPr>
        </p:nvSpPr>
        <p:spPr/>
        <p:txBody>
          <a:bodyPr/>
          <a:lstStyle/>
          <a:p>
            <a:fld id="{D9D09461-68A3-450D-B9CB-9BCFB1E8CC05}" type="datetimeFigureOut">
              <a:rPr lang="en-AU" smtClean="0"/>
              <a:t>27/10/2021</a:t>
            </a:fld>
            <a:endParaRPr lang="en-AU"/>
          </a:p>
        </p:txBody>
      </p:sp>
      <p:sp>
        <p:nvSpPr>
          <p:cNvPr id="6" name="Footer Placeholder 5">
            <a:extLst>
              <a:ext uri="{FF2B5EF4-FFF2-40B4-BE49-F238E27FC236}">
                <a16:creationId xmlns:a16="http://schemas.microsoft.com/office/drawing/2014/main" id="{BF2E4765-8468-4EEF-8987-B7522DEFAAF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8C927E2-BE87-4C4F-AD39-278FF416645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01096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4287AE-6B3C-40D4-920F-2327814F29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E62DC6E-9593-40F0-8DA3-1AADBC4B4E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AD16C02-86DA-41B0-89B3-B2800CAB7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09461-68A3-450D-B9CB-9BCFB1E8CC05}" type="datetimeFigureOut">
              <a:rPr lang="en-AU" smtClean="0"/>
              <a:t>27/10/2021</a:t>
            </a:fld>
            <a:endParaRPr lang="en-AU"/>
          </a:p>
        </p:txBody>
      </p:sp>
      <p:sp>
        <p:nvSpPr>
          <p:cNvPr id="5" name="Footer Placeholder 4">
            <a:extLst>
              <a:ext uri="{FF2B5EF4-FFF2-40B4-BE49-F238E27FC236}">
                <a16:creationId xmlns:a16="http://schemas.microsoft.com/office/drawing/2014/main" id="{BB648BC1-F938-47B6-8D8C-405ECFF2B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56F5097-021B-4020-858B-86693172C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994DD-11C4-491B-BECB-57273630ADAD}" type="slidenum">
              <a:rPr lang="en-AU" smtClean="0"/>
              <a:t>‹#›</a:t>
            </a:fld>
            <a:endParaRPr lang="en-AU"/>
          </a:p>
        </p:txBody>
      </p:sp>
    </p:spTree>
    <p:extLst>
      <p:ext uri="{BB962C8B-B14F-4D97-AF65-F5344CB8AC3E}">
        <p14:creationId xmlns:p14="http://schemas.microsoft.com/office/powerpoint/2010/main" val="3222860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D09461-68A3-450D-B9CB-9BCFB1E8CC05}" type="datetimeFigureOut">
              <a:rPr lang="en-AU" smtClean="0"/>
              <a:t>27/10/2021</a:t>
            </a:fld>
            <a:endParaRPr lang="en-A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F994DD-11C4-491B-BECB-57273630ADAD}" type="slidenum">
              <a:rPr lang="en-AU" smtClean="0"/>
              <a:t>‹#›</a:t>
            </a:fld>
            <a:endParaRPr lang="en-AU"/>
          </a:p>
        </p:txBody>
      </p:sp>
    </p:spTree>
    <p:extLst>
      <p:ext uri="{BB962C8B-B14F-4D97-AF65-F5344CB8AC3E}">
        <p14:creationId xmlns:p14="http://schemas.microsoft.com/office/powerpoint/2010/main" val="269566402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EE1FC7B4-E4A7-4452-B413-1A623E3A72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062F55-782F-4247-9E84-65DECCD98FCB}"/>
              </a:ext>
            </a:extLst>
          </p:cNvPr>
          <p:cNvSpPr>
            <a:spLocks noGrp="1"/>
          </p:cNvSpPr>
          <p:nvPr>
            <p:ph type="title"/>
          </p:nvPr>
        </p:nvSpPr>
        <p:spPr>
          <a:xfrm>
            <a:off x="833002" y="448253"/>
            <a:ext cx="10520702" cy="1325563"/>
          </a:xfrm>
        </p:spPr>
        <p:txBody>
          <a:bodyPr>
            <a:normAutofit/>
          </a:bodyPr>
          <a:lstStyle/>
          <a:p>
            <a:r>
              <a:rPr lang="en-AU" b="1" dirty="0"/>
              <a:t>Session 15-16</a:t>
            </a:r>
          </a:p>
        </p:txBody>
      </p:sp>
      <p:sp>
        <p:nvSpPr>
          <p:cNvPr id="3" name="Content Placeholder 2">
            <a:extLst>
              <a:ext uri="{FF2B5EF4-FFF2-40B4-BE49-F238E27FC236}">
                <a16:creationId xmlns:a16="http://schemas.microsoft.com/office/drawing/2014/main" id="{C25EC8B7-6D60-4593-BA53-5691579E2716}"/>
              </a:ext>
            </a:extLst>
          </p:cNvPr>
          <p:cNvSpPr>
            <a:spLocks noGrp="1"/>
          </p:cNvSpPr>
          <p:nvPr>
            <p:ph idx="1"/>
          </p:nvPr>
        </p:nvSpPr>
        <p:spPr>
          <a:xfrm>
            <a:off x="1107623" y="3034935"/>
            <a:ext cx="10246081" cy="3097287"/>
          </a:xfrm>
        </p:spPr>
        <p:txBody>
          <a:bodyPr>
            <a:normAutofit/>
          </a:bodyPr>
          <a:lstStyle/>
          <a:p>
            <a:pPr fontAlgn="base"/>
            <a:r>
              <a:rPr lang="en-US" dirty="0"/>
              <a:t>Identify benchmarks to track effectiveness of risk management strategies</a:t>
            </a:r>
          </a:p>
          <a:p>
            <a:pPr fontAlgn="base"/>
            <a:r>
              <a:rPr lang="en-US" dirty="0"/>
              <a:t>Support evaluation of effectiveness of implemented </a:t>
            </a:r>
            <a:r>
              <a:rPr lang="en-US" dirty="0" smtClean="0"/>
              <a:t>strategies</a:t>
            </a:r>
            <a:endParaRPr lang="en-US" dirty="0"/>
          </a:p>
        </p:txBody>
      </p:sp>
      <p:pic>
        <p:nvPicPr>
          <p:cNvPr id="9" name="Picture 8" descr="C:\Users\Ben\AppData\Local\Microsoft\Windows\INetCache\Content.MSO\4FBCB303.tmp">
            <a:extLst>
              <a:ext uri="{FF2B5EF4-FFF2-40B4-BE49-F238E27FC236}">
                <a16:creationId xmlns:a16="http://schemas.microsoft.com/office/drawing/2014/main" id="{10DC2F8A-25BC-4A78-B983-3DC78B9AB0F9}"/>
              </a:ext>
            </a:extLst>
          </p:cNvPr>
          <p:cNvPicPr/>
          <p:nvPr/>
        </p:nvPicPr>
        <p:blipFill rotWithShape="1">
          <a:blip r:embed="rId2">
            <a:extLst>
              <a:ext uri="{28A0092B-C50C-407E-A947-70E740481C1C}">
                <a14:useLocalDpi xmlns:a14="http://schemas.microsoft.com/office/drawing/2010/main" val="0"/>
              </a:ext>
            </a:extLst>
          </a:blip>
          <a:srcRect r="3446" b="1"/>
          <a:stretch/>
        </p:blipFill>
        <p:spPr bwMode="auto">
          <a:xfrm>
            <a:off x="6634259" y="81298"/>
            <a:ext cx="4935970" cy="2872339"/>
          </a:xfrm>
          <a:prstGeom prst="rect">
            <a:avLst/>
          </a:prstGeom>
          <a:noFill/>
        </p:spPr>
      </p:pic>
    </p:spTree>
    <p:extLst>
      <p:ext uri="{BB962C8B-B14F-4D97-AF65-F5344CB8AC3E}">
        <p14:creationId xmlns:p14="http://schemas.microsoft.com/office/powerpoint/2010/main" val="24862676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a:xfrm>
            <a:off x="1141412" y="618517"/>
            <a:ext cx="10149440" cy="1780125"/>
          </a:xfrm>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Cyber security standards</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001078"/>
            <a:ext cx="9905999" cy="4134679"/>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NUMBER 4: THE OFFICE OF THE AUSTRALIAN INFORMATION COMMISSIONER’S GUIDE TO SECURING PERSONAL INFORMATION – ‘REASONABLE STEPS’ TO PROTECT PERSONAL INFORMATION</a:t>
            </a:r>
          </a:p>
          <a:p>
            <a:pPr marL="0" indent="0">
              <a:buNone/>
            </a:pPr>
            <a:r>
              <a:rPr lang="en-US" sz="2000" dirty="0">
                <a:latin typeface="Times New Roman" panose="02020603050405020304" pitchFamily="18" charset="0"/>
                <a:cs typeface="Times New Roman" panose="02020603050405020304" pitchFamily="18" charset="0"/>
              </a:rPr>
              <a:t>The Privacy Act 1988 requires regulated entities to ‘take such steps as are reasonable in the circumstances’ to protect personal information from misuse, interference and loss; and from </a:t>
            </a:r>
            <a:r>
              <a:rPr lang="en-US" sz="2000" dirty="0" err="1">
                <a:latin typeface="Times New Roman" panose="02020603050405020304" pitchFamily="18" charset="0"/>
                <a:cs typeface="Times New Roman" panose="02020603050405020304" pitchFamily="18" charset="0"/>
              </a:rPr>
              <a:t>unauthorised</a:t>
            </a:r>
            <a:r>
              <a:rPr lang="en-US" sz="2000" dirty="0">
                <a:latin typeface="Times New Roman" panose="02020603050405020304" pitchFamily="18" charset="0"/>
                <a:cs typeface="Times New Roman" panose="02020603050405020304" pitchFamily="18" charset="0"/>
              </a:rPr>
              <a:t> access, modification or disclosure (Australian Privacy Principle (APP) no. 11). But what constitutes ‘such steps as are reasonable in the circumstances’?</a:t>
            </a:r>
          </a:p>
          <a:p>
            <a:pPr marL="0" indent="0">
              <a:buNone/>
            </a:pPr>
            <a:r>
              <a:rPr lang="en-US" sz="2000" dirty="0">
                <a:latin typeface="Times New Roman" panose="02020603050405020304" pitchFamily="18" charset="0"/>
                <a:cs typeface="Times New Roman" panose="02020603050405020304" pitchFamily="18" charset="0"/>
              </a:rPr>
              <a:t>The OAIC’s Guide to securing personal information – ‘reasonable steps’ to protect personal information provides useful information and should be read in conjunction with the other documents referred to in this article.</a:t>
            </a:r>
          </a:p>
        </p:txBody>
      </p:sp>
    </p:spTree>
    <p:extLst>
      <p:ext uri="{BB962C8B-B14F-4D97-AF65-F5344CB8AC3E}">
        <p14:creationId xmlns:p14="http://schemas.microsoft.com/office/powerpoint/2010/main" val="278770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a:xfrm>
            <a:off x="1141412" y="618517"/>
            <a:ext cx="10149440" cy="1780125"/>
          </a:xfrm>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Cyber security standards</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001078"/>
            <a:ext cx="9905999" cy="4134679"/>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NUMBER 5: THE PAYMENT CARD INDUSTRY’S DATA SECURITY STANDARD (DSS): REQUIREMENTS AND SECURITY ASSESSMENT PROCEDURE</a:t>
            </a:r>
          </a:p>
          <a:p>
            <a:pPr marL="0" indent="0">
              <a:buNone/>
            </a:pPr>
            <a:r>
              <a:rPr lang="en-US" sz="2000" dirty="0">
                <a:latin typeface="Times New Roman" panose="02020603050405020304" pitchFamily="18" charset="0"/>
                <a:cs typeface="Times New Roman" panose="02020603050405020304" pitchFamily="18" charset="0"/>
              </a:rPr>
              <a:t>If your </a:t>
            </a:r>
            <a:r>
              <a:rPr lang="en-US" sz="2000" dirty="0" err="1">
                <a:latin typeface="Times New Roman" panose="02020603050405020304" pitchFamily="18" charset="0"/>
                <a:cs typeface="Times New Roman" panose="02020603050405020304" pitchFamily="18" charset="0"/>
              </a:rPr>
              <a:t>organisation</a:t>
            </a:r>
            <a:r>
              <a:rPr lang="en-US" sz="2000" dirty="0">
                <a:latin typeface="Times New Roman" panose="02020603050405020304" pitchFamily="18" charset="0"/>
                <a:cs typeface="Times New Roman" panose="02020603050405020304" pitchFamily="18" charset="0"/>
              </a:rPr>
              <a:t> processes card payments, it should comply with the PCI Data Security Standard (DSS): Requirements and Security Assessment Procedures. If your </a:t>
            </a:r>
            <a:r>
              <a:rPr lang="en-US" sz="2000" dirty="0" err="1">
                <a:latin typeface="Times New Roman" panose="02020603050405020304" pitchFamily="18" charset="0"/>
                <a:cs typeface="Times New Roman" panose="02020603050405020304" pitchFamily="18" charset="0"/>
              </a:rPr>
              <a:t>organisation</a:t>
            </a:r>
            <a:r>
              <a:rPr lang="en-US" sz="2000" dirty="0">
                <a:latin typeface="Times New Roman" panose="02020603050405020304" pitchFamily="18" charset="0"/>
                <a:cs typeface="Times New Roman" panose="02020603050405020304" pitchFamily="18" charset="0"/>
              </a:rPr>
              <a:t> outsources card payment processing, your outsourced service provider should comply with this standard.</a:t>
            </a:r>
          </a:p>
        </p:txBody>
      </p:sp>
    </p:spTree>
    <p:extLst>
      <p:ext uri="{BB962C8B-B14F-4D97-AF65-F5344CB8AC3E}">
        <p14:creationId xmlns:p14="http://schemas.microsoft.com/office/powerpoint/2010/main" val="3160802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a:xfrm>
            <a:off x="1141412" y="618517"/>
            <a:ext cx="10149440" cy="1780125"/>
          </a:xfrm>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Cyber security standards</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001078"/>
            <a:ext cx="9905999" cy="4134679"/>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NUMBER 6: ISO/IEC STANDARDS</a:t>
            </a:r>
          </a:p>
          <a:p>
            <a:pPr marL="0" indent="0">
              <a:buNone/>
            </a:pPr>
            <a:r>
              <a:rPr lang="en-US" sz="2000" dirty="0">
                <a:latin typeface="Times New Roman" panose="02020603050405020304" pitchFamily="18" charset="0"/>
                <a:cs typeface="Times New Roman" panose="02020603050405020304" pitchFamily="18" charset="0"/>
              </a:rPr>
              <a:t>The International </a:t>
            </a:r>
            <a:r>
              <a:rPr lang="en-US" sz="2000" dirty="0" err="1">
                <a:latin typeface="Times New Roman" panose="02020603050405020304" pitchFamily="18" charset="0"/>
                <a:cs typeface="Times New Roman" panose="02020603050405020304" pitchFamily="18" charset="0"/>
              </a:rPr>
              <a:t>Organisation</a:t>
            </a:r>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Standardisation</a:t>
            </a:r>
            <a:r>
              <a:rPr lang="en-US" sz="2000" dirty="0">
                <a:latin typeface="Times New Roman" panose="02020603050405020304" pitchFamily="18" charset="0"/>
                <a:cs typeface="Times New Roman" panose="02020603050405020304" pitchFamily="18" charset="0"/>
              </a:rPr>
              <a:t> (ISO) and the International Electrotechnical Commission (IEC) publish a number of standards used across the IT industry, including specific standards relating to IT security. </a:t>
            </a:r>
          </a:p>
          <a:p>
            <a:pPr marL="0" indent="0">
              <a:buNone/>
            </a:pPr>
            <a:r>
              <a:rPr lang="en-US" sz="2000" dirty="0">
                <a:latin typeface="Times New Roman" panose="02020603050405020304" pitchFamily="18" charset="0"/>
                <a:cs typeface="Times New Roman" panose="02020603050405020304" pitchFamily="18" charset="0"/>
              </a:rPr>
              <a:t>The key IT and cyber security standards are the ISO 27000 series. These are highly technical and detailed publications and it is not suggested that directors and officers become experts in these standards and their implementation. </a:t>
            </a:r>
          </a:p>
          <a:p>
            <a:pPr marL="0" indent="0">
              <a:buNone/>
            </a:pPr>
            <a:r>
              <a:rPr lang="en-US" sz="2000" dirty="0" err="1">
                <a:latin typeface="Times New Roman" panose="02020603050405020304" pitchFamily="18" charset="0"/>
                <a:cs typeface="Times New Roman" panose="02020603050405020304" pitchFamily="18" charset="0"/>
              </a:rPr>
              <a:t>Servea</a:t>
            </a:r>
            <a:r>
              <a:rPr lang="en-US" sz="2000" dirty="0">
                <a:latin typeface="Times New Roman" panose="02020603050405020304" pitchFamily="18" charset="0"/>
                <a:cs typeface="Times New Roman" panose="02020603050405020304" pitchFamily="18" charset="0"/>
              </a:rPr>
              <a:t> as a useful prompt for a discussion with your IT manager or CIO about whether you, your suppliers and third-party products are or should be ISO/IEC compliant.</a:t>
            </a:r>
          </a:p>
        </p:txBody>
      </p:sp>
    </p:spTree>
    <p:extLst>
      <p:ext uri="{BB962C8B-B14F-4D97-AF65-F5344CB8AC3E}">
        <p14:creationId xmlns:p14="http://schemas.microsoft.com/office/powerpoint/2010/main" val="2751145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US" dirty="0"/>
              <a:t>Support evaluation of effectiveness of implemented strategies</a:t>
            </a:r>
            <a:endParaRPr lang="en-US"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6612" y="2222066"/>
            <a:ext cx="10515600" cy="4235883"/>
          </a:xfrm>
        </p:spPr>
        <p:txBody>
          <a:bodyPr>
            <a:normAutofit/>
          </a:bodyPr>
          <a:lstStyle/>
          <a:p>
            <a:pPr marL="0" indent="0">
              <a:spcBef>
                <a:spcPts val="300"/>
              </a:spcBef>
              <a:spcAft>
                <a:spcPts val="300"/>
              </a:spcAft>
              <a:buSzPts val="800"/>
              <a:buNone/>
              <a:tabLst>
                <a:tab pos="228600" algn="l"/>
                <a:tab pos="457200" algn="l"/>
              </a:tabLst>
            </a:pPr>
            <a:r>
              <a:rPr lang="en-AU" sz="3200" dirty="0" smtClean="0"/>
              <a:t>To support the evaluation against benchmarks, teams can create tools to assist the exercise:</a:t>
            </a:r>
          </a:p>
          <a:p>
            <a:pPr>
              <a:spcBef>
                <a:spcPts val="300"/>
              </a:spcBef>
              <a:spcAft>
                <a:spcPts val="300"/>
              </a:spcAft>
              <a:buSzPts val="800"/>
              <a:tabLst>
                <a:tab pos="228600" algn="l"/>
                <a:tab pos="457200" algn="l"/>
              </a:tabLst>
            </a:pPr>
            <a:r>
              <a:rPr lang="en-AU" sz="3200" i="1" dirty="0" smtClean="0"/>
              <a:t>Checklists</a:t>
            </a:r>
          </a:p>
          <a:p>
            <a:pPr>
              <a:spcBef>
                <a:spcPts val="300"/>
              </a:spcBef>
              <a:spcAft>
                <a:spcPts val="300"/>
              </a:spcAft>
              <a:buSzPts val="800"/>
              <a:tabLst>
                <a:tab pos="228600" algn="l"/>
                <a:tab pos="457200" algn="l"/>
              </a:tabLst>
            </a:pPr>
            <a:r>
              <a:rPr lang="en-AU" sz="3200" i="1" dirty="0" smtClean="0"/>
              <a:t>Metrics table</a:t>
            </a:r>
          </a:p>
          <a:p>
            <a:pPr>
              <a:spcBef>
                <a:spcPts val="300"/>
              </a:spcBef>
              <a:spcAft>
                <a:spcPts val="300"/>
              </a:spcAft>
              <a:buSzPts val="800"/>
              <a:tabLst>
                <a:tab pos="228600" algn="l"/>
                <a:tab pos="457200" algn="l"/>
              </a:tabLst>
            </a:pPr>
            <a:r>
              <a:rPr lang="en-AU" sz="3200" i="1" dirty="0" smtClean="0"/>
              <a:t>Process/instruction manuals</a:t>
            </a:r>
          </a:p>
          <a:p>
            <a:pPr>
              <a:spcBef>
                <a:spcPts val="300"/>
              </a:spcBef>
              <a:spcAft>
                <a:spcPts val="300"/>
              </a:spcAft>
              <a:buSzPts val="800"/>
              <a:tabLst>
                <a:tab pos="228600" algn="l"/>
                <a:tab pos="457200" algn="l"/>
              </a:tabLst>
            </a:pPr>
            <a:r>
              <a:rPr lang="en-AU" sz="3200" i="1" dirty="0" smtClean="0"/>
              <a:t>Technical documents</a:t>
            </a:r>
            <a:endParaRPr lang="en-AU" sz="3000" i="1" dirty="0" smtClean="0"/>
          </a:p>
          <a:p>
            <a:pPr marL="0" indent="0">
              <a:spcBef>
                <a:spcPts val="300"/>
              </a:spcBef>
              <a:spcAft>
                <a:spcPts val="300"/>
              </a:spcAft>
              <a:buSzPts val="800"/>
              <a:buNone/>
              <a:tabLst>
                <a:tab pos="228600" algn="l"/>
                <a:tab pos="457200" algn="l"/>
              </a:tabLst>
            </a:pPr>
            <a:endParaRPr lang="en-AU" sz="3000" i="1" dirty="0"/>
          </a:p>
          <a:p>
            <a:pPr>
              <a:spcBef>
                <a:spcPts val="300"/>
              </a:spcBef>
              <a:spcAft>
                <a:spcPts val="300"/>
              </a:spcAft>
              <a:buSzPts val="800"/>
              <a:tabLst>
                <a:tab pos="228600" algn="l"/>
                <a:tab pos="457200" algn="l"/>
              </a:tabLst>
            </a:pPr>
            <a:endParaRPr lang="en-AU" sz="3200" dirty="0"/>
          </a:p>
          <a:p>
            <a:pPr marL="0" lvl="0" indent="0">
              <a:spcBef>
                <a:spcPts val="300"/>
              </a:spcBef>
              <a:spcAft>
                <a:spcPts val="300"/>
              </a:spcAft>
              <a:buSzPts val="800"/>
              <a:buNone/>
              <a:tabLst>
                <a:tab pos="228600" algn="l"/>
                <a:tab pos="457200" algn="l"/>
              </a:tabLst>
            </a:pPr>
            <a:endParaRPr lang="en-AU" sz="3200" dirty="0">
              <a:effectLst/>
              <a:ea typeface="Times New Roman" panose="02020603050405020304" pitchFamily="18" charset="0"/>
            </a:endParaRPr>
          </a:p>
        </p:txBody>
      </p:sp>
    </p:spTree>
    <p:extLst>
      <p:ext uri="{BB962C8B-B14F-4D97-AF65-F5344CB8AC3E}">
        <p14:creationId xmlns:p14="http://schemas.microsoft.com/office/powerpoint/2010/main" val="212982236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a:xfrm>
            <a:off x="1143001" y="2689715"/>
            <a:ext cx="9905998" cy="1478570"/>
          </a:xfrm>
        </p:spPr>
        <p:txBody>
          <a:bodyPr>
            <a:normAutofit/>
          </a:bodyPr>
          <a:lstStyle/>
          <a:p>
            <a:pPr algn="ctr"/>
            <a:r>
              <a:rPr lang="en-US" sz="6600"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4128152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US" dirty="0"/>
              <a:t>What are benchmarks?</a:t>
            </a:r>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6612" y="1571625"/>
            <a:ext cx="10515600" cy="4621356"/>
          </a:xfrm>
        </p:spPr>
        <p:txBody>
          <a:bodyPr>
            <a:normAutofit/>
          </a:bodyPr>
          <a:lstStyle/>
          <a:p>
            <a:pPr marL="342900" lvl="0" indent="-342900">
              <a:spcBef>
                <a:spcPts val="300"/>
              </a:spcBef>
              <a:spcAft>
                <a:spcPts val="300"/>
              </a:spcAft>
              <a:buSzPts val="800"/>
              <a:buFont typeface="Symbol" panose="05050102010706020507" pitchFamily="18" charset="2"/>
              <a:buChar char=""/>
              <a:tabLst>
                <a:tab pos="228600" algn="l"/>
                <a:tab pos="457200" algn="l"/>
              </a:tabLst>
            </a:pPr>
            <a:endParaRPr lang="en-AU" sz="3200" dirty="0">
              <a:effectLst/>
              <a:ea typeface="Times New Roman" panose="02020603050405020304" pitchFamily="18" charset="0"/>
            </a:endParaRPr>
          </a:p>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effectLst/>
                <a:ea typeface="Times New Roman" panose="02020603050405020304" pitchFamily="18" charset="0"/>
              </a:rPr>
              <a:t>Benchmarks are </a:t>
            </a:r>
            <a:r>
              <a:rPr lang="en-US" sz="3200" dirty="0">
                <a:effectLst/>
                <a:ea typeface="Times New Roman" panose="02020603050405020304" pitchFamily="18" charset="0"/>
              </a:rPr>
              <a:t>standards or point of references against which things may be compared or assessed against.</a:t>
            </a:r>
          </a:p>
          <a:p>
            <a:pPr marL="342900" lvl="0" indent="-342900">
              <a:spcBef>
                <a:spcPts val="300"/>
              </a:spcBef>
              <a:spcAft>
                <a:spcPts val="300"/>
              </a:spcAft>
              <a:buSzPts val="800"/>
              <a:buFont typeface="Symbol" panose="05050102010706020507" pitchFamily="18" charset="2"/>
              <a:buChar char=""/>
              <a:tabLst>
                <a:tab pos="228600" algn="l"/>
                <a:tab pos="457200" algn="l"/>
              </a:tabLst>
            </a:pPr>
            <a:r>
              <a:rPr lang="en-US" sz="3200" dirty="0">
                <a:effectLst/>
                <a:ea typeface="Times New Roman" panose="02020603050405020304" pitchFamily="18" charset="0"/>
              </a:rPr>
              <a:t>By </a:t>
            </a:r>
            <a:r>
              <a:rPr lang="en-US" sz="3200" dirty="0">
                <a:ea typeface="Times New Roman" panose="02020603050405020304" pitchFamily="18" charset="0"/>
              </a:rPr>
              <a:t>comparing your organization’s risk management strategies effectiveness against benchmarks, you get a better idea of how well those strategies are performing.</a:t>
            </a:r>
          </a:p>
          <a:p>
            <a:pPr marL="342900" lvl="0" indent="-342900">
              <a:spcBef>
                <a:spcPts val="300"/>
              </a:spcBef>
              <a:spcAft>
                <a:spcPts val="300"/>
              </a:spcAft>
              <a:buSzPts val="800"/>
              <a:buFont typeface="Symbol" panose="05050102010706020507" pitchFamily="18" charset="2"/>
              <a:buChar char=""/>
              <a:tabLst>
                <a:tab pos="228600" algn="l"/>
                <a:tab pos="457200" algn="l"/>
              </a:tabLst>
            </a:pPr>
            <a:endParaRPr lang="en-AU" sz="3200" dirty="0">
              <a:effectLst/>
              <a:ea typeface="Times New Roman" panose="02020603050405020304" pitchFamily="18" charset="0"/>
            </a:endParaRPr>
          </a:p>
        </p:txBody>
      </p:sp>
    </p:spTree>
    <p:extLst>
      <p:ext uri="{BB962C8B-B14F-4D97-AF65-F5344CB8AC3E}">
        <p14:creationId xmlns:p14="http://schemas.microsoft.com/office/powerpoint/2010/main" val="330046106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US" dirty="0"/>
              <a:t>Identify benchmarks to track effectiveness of risk management strategies</a:t>
            </a:r>
            <a:endParaRPr lang="en-AU"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6612" y="2222066"/>
            <a:ext cx="10515600" cy="4235883"/>
          </a:xfrm>
        </p:spPr>
        <p:txBody>
          <a:bodyPr>
            <a:normAutofit/>
          </a:bodyPr>
          <a:lstStyle/>
          <a:p>
            <a:pPr marL="0" indent="0">
              <a:spcBef>
                <a:spcPts val="300"/>
              </a:spcBef>
              <a:spcAft>
                <a:spcPts val="300"/>
              </a:spcAft>
              <a:buSzPts val="800"/>
              <a:buNone/>
              <a:tabLst>
                <a:tab pos="228600" algn="l"/>
                <a:tab pos="457200" algn="l"/>
              </a:tabLst>
            </a:pPr>
            <a:r>
              <a:rPr lang="en-AU" sz="3200" dirty="0"/>
              <a:t>There are many different benchmarks that can be taken as point of references. In order to identify the right benchmarks, these questions might be helpful:</a:t>
            </a:r>
          </a:p>
          <a:p>
            <a:pPr>
              <a:spcBef>
                <a:spcPts val="300"/>
              </a:spcBef>
              <a:spcAft>
                <a:spcPts val="300"/>
              </a:spcAft>
              <a:buSzPts val="800"/>
              <a:tabLst>
                <a:tab pos="228600" algn="l"/>
                <a:tab pos="457200" algn="l"/>
              </a:tabLst>
            </a:pPr>
            <a:r>
              <a:rPr lang="en-AU" sz="3200" dirty="0"/>
              <a:t>Why are we tracking the effectiveness?</a:t>
            </a:r>
          </a:p>
          <a:p>
            <a:pPr>
              <a:spcBef>
                <a:spcPts val="300"/>
              </a:spcBef>
              <a:spcAft>
                <a:spcPts val="300"/>
              </a:spcAft>
              <a:buSzPts val="800"/>
              <a:tabLst>
                <a:tab pos="228600" algn="l"/>
                <a:tab pos="457200" algn="l"/>
              </a:tabLst>
            </a:pPr>
            <a:r>
              <a:rPr lang="en-AU" sz="3200" dirty="0"/>
              <a:t>What are we trying to measure? </a:t>
            </a:r>
            <a:endParaRPr lang="en-AU" sz="3200" dirty="0" smtClean="0"/>
          </a:p>
          <a:p>
            <a:pPr>
              <a:spcBef>
                <a:spcPts val="300"/>
              </a:spcBef>
              <a:spcAft>
                <a:spcPts val="300"/>
              </a:spcAft>
              <a:buSzPts val="800"/>
              <a:tabLst>
                <a:tab pos="228600" algn="l"/>
                <a:tab pos="457200" algn="l"/>
              </a:tabLst>
            </a:pPr>
            <a:r>
              <a:rPr lang="en-AU" sz="3200" dirty="0" smtClean="0"/>
              <a:t>Who/what </a:t>
            </a:r>
            <a:r>
              <a:rPr lang="en-AU" sz="3200" dirty="0"/>
              <a:t>should we compare against?</a:t>
            </a:r>
          </a:p>
          <a:p>
            <a:pPr>
              <a:spcBef>
                <a:spcPts val="300"/>
              </a:spcBef>
              <a:spcAft>
                <a:spcPts val="300"/>
              </a:spcAft>
              <a:buSzPts val="800"/>
              <a:tabLst>
                <a:tab pos="228600" algn="l"/>
                <a:tab pos="457200" algn="l"/>
              </a:tabLst>
            </a:pPr>
            <a:endParaRPr lang="en-AU" sz="3200" dirty="0"/>
          </a:p>
          <a:p>
            <a:pPr marL="0" lvl="0" indent="0">
              <a:spcBef>
                <a:spcPts val="300"/>
              </a:spcBef>
              <a:spcAft>
                <a:spcPts val="300"/>
              </a:spcAft>
              <a:buSzPts val="800"/>
              <a:buNone/>
              <a:tabLst>
                <a:tab pos="228600" algn="l"/>
                <a:tab pos="457200" algn="l"/>
              </a:tabLst>
            </a:pPr>
            <a:endParaRPr lang="en-AU" sz="3200" dirty="0">
              <a:effectLst/>
              <a:ea typeface="Times New Roman" panose="02020603050405020304" pitchFamily="18" charset="0"/>
            </a:endParaRPr>
          </a:p>
        </p:txBody>
      </p:sp>
    </p:spTree>
    <p:extLst>
      <p:ext uri="{BB962C8B-B14F-4D97-AF65-F5344CB8AC3E}">
        <p14:creationId xmlns:p14="http://schemas.microsoft.com/office/powerpoint/2010/main" val="40378381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US" dirty="0"/>
              <a:t>Identify benchmarks to track effectiveness of risk management strategies</a:t>
            </a:r>
            <a:endParaRPr lang="en-AU"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6612" y="2222066"/>
            <a:ext cx="10515600" cy="4235883"/>
          </a:xfrm>
        </p:spPr>
        <p:txBody>
          <a:bodyPr>
            <a:normAutofit fontScale="85000" lnSpcReduction="10000"/>
          </a:bodyPr>
          <a:lstStyle/>
          <a:p>
            <a:pPr marL="0" indent="0">
              <a:spcBef>
                <a:spcPts val="300"/>
              </a:spcBef>
              <a:spcAft>
                <a:spcPts val="300"/>
              </a:spcAft>
              <a:buSzPts val="800"/>
              <a:buNone/>
              <a:tabLst>
                <a:tab pos="228600" algn="l"/>
                <a:tab pos="457200" algn="l"/>
              </a:tabLst>
            </a:pPr>
            <a:r>
              <a:rPr lang="en-AU" sz="3200" b="1" dirty="0"/>
              <a:t>Why are we tracking the effectiveness?</a:t>
            </a:r>
          </a:p>
          <a:p>
            <a:pPr>
              <a:spcBef>
                <a:spcPts val="300"/>
              </a:spcBef>
              <a:spcAft>
                <a:spcPts val="300"/>
              </a:spcAft>
              <a:buSzPts val="800"/>
              <a:tabLst>
                <a:tab pos="228600" algn="l"/>
                <a:tab pos="457200" algn="l"/>
              </a:tabLst>
            </a:pPr>
            <a:r>
              <a:rPr lang="en-AU" sz="3200" dirty="0"/>
              <a:t>For compliance</a:t>
            </a:r>
            <a:r>
              <a:rPr lang="en-AU" sz="3200" dirty="0" smtClean="0"/>
              <a:t>?</a:t>
            </a:r>
          </a:p>
          <a:p>
            <a:pPr>
              <a:spcBef>
                <a:spcPts val="300"/>
              </a:spcBef>
              <a:spcAft>
                <a:spcPts val="300"/>
              </a:spcAft>
              <a:buSzPts val="800"/>
              <a:tabLst>
                <a:tab pos="228600" algn="l"/>
                <a:tab pos="457200" algn="l"/>
              </a:tabLst>
            </a:pPr>
            <a:r>
              <a:rPr lang="en-AU" sz="3200" dirty="0" smtClean="0"/>
              <a:t>For internal decision making?</a:t>
            </a:r>
          </a:p>
          <a:p>
            <a:pPr>
              <a:spcBef>
                <a:spcPts val="300"/>
              </a:spcBef>
              <a:spcAft>
                <a:spcPts val="300"/>
              </a:spcAft>
              <a:buSzPts val="800"/>
              <a:tabLst>
                <a:tab pos="228600" algn="l"/>
                <a:tab pos="457200" algn="l"/>
              </a:tabLst>
            </a:pPr>
            <a:r>
              <a:rPr lang="en-AU" sz="3200" dirty="0" smtClean="0"/>
              <a:t>To identify gaps?</a:t>
            </a:r>
          </a:p>
          <a:p>
            <a:pPr marL="0" indent="0">
              <a:spcBef>
                <a:spcPts val="300"/>
              </a:spcBef>
              <a:spcAft>
                <a:spcPts val="300"/>
              </a:spcAft>
              <a:buSzPts val="800"/>
              <a:buNone/>
              <a:tabLst>
                <a:tab pos="228600" algn="l"/>
                <a:tab pos="457200" algn="l"/>
              </a:tabLst>
            </a:pPr>
            <a:r>
              <a:rPr lang="en-AU" sz="3200" dirty="0" smtClean="0"/>
              <a:t>By identifying the objectives, you can determine the benchmarks to compare against. </a:t>
            </a:r>
          </a:p>
          <a:p>
            <a:pPr marL="0" indent="0">
              <a:spcBef>
                <a:spcPts val="300"/>
              </a:spcBef>
              <a:spcAft>
                <a:spcPts val="300"/>
              </a:spcAft>
              <a:buSzPts val="800"/>
              <a:buNone/>
              <a:tabLst>
                <a:tab pos="228600" algn="l"/>
                <a:tab pos="457200" algn="l"/>
              </a:tabLst>
            </a:pPr>
            <a:endParaRPr lang="en-AU" sz="3200" dirty="0"/>
          </a:p>
          <a:p>
            <a:pPr marL="0" indent="0">
              <a:spcBef>
                <a:spcPts val="300"/>
              </a:spcBef>
              <a:spcAft>
                <a:spcPts val="300"/>
              </a:spcAft>
              <a:buSzPts val="800"/>
              <a:buNone/>
              <a:tabLst>
                <a:tab pos="228600" algn="l"/>
                <a:tab pos="457200" algn="l"/>
              </a:tabLst>
            </a:pPr>
            <a:r>
              <a:rPr lang="en-AU" sz="3000" i="1" dirty="0" err="1" smtClean="0"/>
              <a:t>Eg</a:t>
            </a:r>
            <a:r>
              <a:rPr lang="en-AU" sz="3000" i="1" dirty="0" smtClean="0"/>
              <a:t>. ISO27001 standards if your organization is tracking for compliance audit.</a:t>
            </a:r>
            <a:endParaRPr lang="en-AU" sz="3000" i="1" dirty="0"/>
          </a:p>
          <a:p>
            <a:pPr>
              <a:spcBef>
                <a:spcPts val="300"/>
              </a:spcBef>
              <a:spcAft>
                <a:spcPts val="300"/>
              </a:spcAft>
              <a:buSzPts val="800"/>
              <a:tabLst>
                <a:tab pos="228600" algn="l"/>
                <a:tab pos="457200" algn="l"/>
              </a:tabLst>
            </a:pPr>
            <a:endParaRPr lang="en-AU" sz="3200" dirty="0"/>
          </a:p>
          <a:p>
            <a:pPr marL="0" lvl="0" indent="0">
              <a:spcBef>
                <a:spcPts val="300"/>
              </a:spcBef>
              <a:spcAft>
                <a:spcPts val="300"/>
              </a:spcAft>
              <a:buSzPts val="800"/>
              <a:buNone/>
              <a:tabLst>
                <a:tab pos="228600" algn="l"/>
                <a:tab pos="457200" algn="l"/>
              </a:tabLst>
            </a:pPr>
            <a:endParaRPr lang="en-AU" sz="3200" dirty="0">
              <a:effectLst/>
              <a:ea typeface="Times New Roman" panose="02020603050405020304" pitchFamily="18" charset="0"/>
            </a:endParaRPr>
          </a:p>
        </p:txBody>
      </p:sp>
    </p:spTree>
    <p:extLst>
      <p:ext uri="{BB962C8B-B14F-4D97-AF65-F5344CB8AC3E}">
        <p14:creationId xmlns:p14="http://schemas.microsoft.com/office/powerpoint/2010/main" val="310515565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US" dirty="0"/>
              <a:t>Identify benchmarks to track effectiveness of risk management strategies</a:t>
            </a:r>
            <a:endParaRPr lang="en-AU"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6612" y="2222066"/>
            <a:ext cx="10515600" cy="4235883"/>
          </a:xfrm>
        </p:spPr>
        <p:txBody>
          <a:bodyPr>
            <a:normAutofit fontScale="77500" lnSpcReduction="20000"/>
          </a:bodyPr>
          <a:lstStyle/>
          <a:p>
            <a:pPr marL="0" indent="0">
              <a:spcBef>
                <a:spcPts val="300"/>
              </a:spcBef>
              <a:spcAft>
                <a:spcPts val="300"/>
              </a:spcAft>
              <a:buSzPts val="800"/>
              <a:buNone/>
              <a:tabLst>
                <a:tab pos="228600" algn="l"/>
                <a:tab pos="457200" algn="l"/>
              </a:tabLst>
            </a:pPr>
            <a:r>
              <a:rPr lang="en-AU" sz="3200" b="1" dirty="0"/>
              <a:t>What are we trying to measure? </a:t>
            </a:r>
          </a:p>
          <a:p>
            <a:pPr>
              <a:spcBef>
                <a:spcPts val="300"/>
              </a:spcBef>
              <a:spcAft>
                <a:spcPts val="300"/>
              </a:spcAft>
              <a:buSzPts val="800"/>
              <a:tabLst>
                <a:tab pos="228600" algn="l"/>
                <a:tab pos="457200" algn="l"/>
              </a:tabLst>
            </a:pPr>
            <a:r>
              <a:rPr lang="en-AU" sz="3200" dirty="0" smtClean="0"/>
              <a:t>Compliance</a:t>
            </a:r>
          </a:p>
          <a:p>
            <a:pPr>
              <a:spcBef>
                <a:spcPts val="300"/>
              </a:spcBef>
              <a:spcAft>
                <a:spcPts val="300"/>
              </a:spcAft>
              <a:buSzPts val="800"/>
              <a:tabLst>
                <a:tab pos="228600" algn="l"/>
                <a:tab pos="457200" algn="l"/>
              </a:tabLst>
            </a:pPr>
            <a:r>
              <a:rPr lang="en-AU" sz="3200" dirty="0" smtClean="0"/>
              <a:t>Maturity</a:t>
            </a:r>
          </a:p>
          <a:p>
            <a:pPr>
              <a:spcBef>
                <a:spcPts val="300"/>
              </a:spcBef>
              <a:spcAft>
                <a:spcPts val="300"/>
              </a:spcAft>
              <a:buSzPts val="800"/>
              <a:tabLst>
                <a:tab pos="228600" algn="l"/>
                <a:tab pos="457200" algn="l"/>
              </a:tabLst>
            </a:pPr>
            <a:r>
              <a:rPr lang="en-AU" sz="3200" dirty="0" smtClean="0"/>
              <a:t>Existing control performance</a:t>
            </a:r>
          </a:p>
          <a:p>
            <a:pPr marL="0" indent="0">
              <a:spcBef>
                <a:spcPts val="300"/>
              </a:spcBef>
              <a:spcAft>
                <a:spcPts val="300"/>
              </a:spcAft>
              <a:buSzPts val="800"/>
              <a:buNone/>
              <a:tabLst>
                <a:tab pos="228600" algn="l"/>
                <a:tab pos="457200" algn="l"/>
              </a:tabLst>
            </a:pPr>
            <a:endParaRPr lang="en-AU" sz="3200" dirty="0"/>
          </a:p>
          <a:p>
            <a:pPr marL="0" indent="0">
              <a:spcBef>
                <a:spcPts val="300"/>
              </a:spcBef>
              <a:spcAft>
                <a:spcPts val="300"/>
              </a:spcAft>
              <a:buSzPts val="800"/>
              <a:buNone/>
              <a:tabLst>
                <a:tab pos="228600" algn="l"/>
                <a:tab pos="457200" algn="l"/>
              </a:tabLst>
            </a:pPr>
            <a:r>
              <a:rPr lang="en-AU" sz="3200" dirty="0" smtClean="0"/>
              <a:t>This helps to determine the metrics used to track the effectiveness.</a:t>
            </a:r>
          </a:p>
          <a:p>
            <a:pPr marL="0" indent="0">
              <a:spcBef>
                <a:spcPts val="300"/>
              </a:spcBef>
              <a:spcAft>
                <a:spcPts val="300"/>
              </a:spcAft>
              <a:buSzPts val="800"/>
              <a:buNone/>
              <a:tabLst>
                <a:tab pos="228600" algn="l"/>
                <a:tab pos="457200" algn="l"/>
              </a:tabLst>
            </a:pPr>
            <a:endParaRPr lang="en-AU" sz="3200" dirty="0"/>
          </a:p>
          <a:p>
            <a:pPr marL="0" indent="0">
              <a:spcBef>
                <a:spcPts val="300"/>
              </a:spcBef>
              <a:spcAft>
                <a:spcPts val="300"/>
              </a:spcAft>
              <a:buSzPts val="800"/>
              <a:buNone/>
              <a:tabLst>
                <a:tab pos="228600" algn="l"/>
                <a:tab pos="457200" algn="l"/>
              </a:tabLst>
            </a:pPr>
            <a:r>
              <a:rPr lang="en-AU" sz="3000" i="1" dirty="0" err="1" smtClean="0"/>
              <a:t>Eg</a:t>
            </a:r>
            <a:r>
              <a:rPr lang="en-AU" sz="3000" i="1" dirty="0" smtClean="0"/>
              <a:t>. Overall phishing campaign success rate to measure effectiveness of training program.</a:t>
            </a:r>
            <a:endParaRPr lang="en-AU" sz="3000" i="1" dirty="0"/>
          </a:p>
          <a:p>
            <a:pPr>
              <a:spcBef>
                <a:spcPts val="300"/>
              </a:spcBef>
              <a:spcAft>
                <a:spcPts val="300"/>
              </a:spcAft>
              <a:buSzPts val="800"/>
              <a:tabLst>
                <a:tab pos="228600" algn="l"/>
                <a:tab pos="457200" algn="l"/>
              </a:tabLst>
            </a:pPr>
            <a:endParaRPr lang="en-AU" sz="3200" dirty="0"/>
          </a:p>
          <a:p>
            <a:pPr marL="0" lvl="0" indent="0">
              <a:spcBef>
                <a:spcPts val="300"/>
              </a:spcBef>
              <a:spcAft>
                <a:spcPts val="300"/>
              </a:spcAft>
              <a:buSzPts val="800"/>
              <a:buNone/>
              <a:tabLst>
                <a:tab pos="228600" algn="l"/>
                <a:tab pos="457200" algn="l"/>
              </a:tabLst>
            </a:pPr>
            <a:endParaRPr lang="en-AU" sz="3200" dirty="0">
              <a:effectLst/>
              <a:ea typeface="Times New Roman" panose="02020603050405020304" pitchFamily="18" charset="0"/>
            </a:endParaRPr>
          </a:p>
        </p:txBody>
      </p:sp>
    </p:spTree>
    <p:extLst>
      <p:ext uri="{BB962C8B-B14F-4D97-AF65-F5344CB8AC3E}">
        <p14:creationId xmlns:p14="http://schemas.microsoft.com/office/powerpoint/2010/main" val="302922161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US" dirty="0"/>
              <a:t>Identify benchmarks to track effectiveness of risk management strategies</a:t>
            </a:r>
            <a:endParaRPr lang="en-AU"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6612" y="2222066"/>
            <a:ext cx="10515600" cy="4235883"/>
          </a:xfrm>
        </p:spPr>
        <p:txBody>
          <a:bodyPr>
            <a:normAutofit fontScale="70000" lnSpcReduction="20000"/>
          </a:bodyPr>
          <a:lstStyle/>
          <a:p>
            <a:pPr marL="0" indent="0">
              <a:spcBef>
                <a:spcPts val="300"/>
              </a:spcBef>
              <a:spcAft>
                <a:spcPts val="300"/>
              </a:spcAft>
              <a:buSzPts val="800"/>
              <a:buNone/>
              <a:tabLst>
                <a:tab pos="228600" algn="l"/>
                <a:tab pos="457200" algn="l"/>
              </a:tabLst>
            </a:pPr>
            <a:r>
              <a:rPr lang="en-AU" sz="3200" b="1" dirty="0" smtClean="0"/>
              <a:t>Who/What should we compare against? </a:t>
            </a:r>
            <a:endParaRPr lang="en-AU" sz="3200" b="1" dirty="0"/>
          </a:p>
          <a:p>
            <a:pPr>
              <a:spcBef>
                <a:spcPts val="300"/>
              </a:spcBef>
              <a:spcAft>
                <a:spcPts val="300"/>
              </a:spcAft>
              <a:buSzPts val="800"/>
              <a:tabLst>
                <a:tab pos="228600" algn="l"/>
                <a:tab pos="457200" algn="l"/>
              </a:tabLst>
            </a:pPr>
            <a:r>
              <a:rPr lang="en-AU" sz="3200" dirty="0" smtClean="0"/>
              <a:t>Regional?</a:t>
            </a:r>
            <a:endParaRPr lang="en-AU" sz="3200" dirty="0" smtClean="0"/>
          </a:p>
          <a:p>
            <a:pPr>
              <a:spcBef>
                <a:spcPts val="300"/>
              </a:spcBef>
              <a:spcAft>
                <a:spcPts val="300"/>
              </a:spcAft>
              <a:buSzPts val="800"/>
              <a:tabLst>
                <a:tab pos="228600" algn="l"/>
                <a:tab pos="457200" algn="l"/>
              </a:tabLst>
            </a:pPr>
            <a:r>
              <a:rPr lang="en-AU" sz="3200" dirty="0" smtClean="0"/>
              <a:t>Industry?</a:t>
            </a:r>
          </a:p>
          <a:p>
            <a:pPr>
              <a:spcBef>
                <a:spcPts val="300"/>
              </a:spcBef>
              <a:spcAft>
                <a:spcPts val="300"/>
              </a:spcAft>
              <a:buSzPts val="800"/>
              <a:tabLst>
                <a:tab pos="228600" algn="l"/>
                <a:tab pos="457200" algn="l"/>
              </a:tabLst>
            </a:pPr>
            <a:r>
              <a:rPr lang="en-AU" sz="3200" dirty="0" smtClean="0"/>
              <a:t>Standards?</a:t>
            </a:r>
          </a:p>
          <a:p>
            <a:pPr marL="0" indent="0">
              <a:spcBef>
                <a:spcPts val="300"/>
              </a:spcBef>
              <a:spcAft>
                <a:spcPts val="300"/>
              </a:spcAft>
              <a:buSzPts val="800"/>
              <a:buNone/>
              <a:tabLst>
                <a:tab pos="228600" algn="l"/>
                <a:tab pos="457200" algn="l"/>
              </a:tabLst>
            </a:pPr>
            <a:endParaRPr lang="en-AU" sz="3200" dirty="0"/>
          </a:p>
          <a:p>
            <a:pPr marL="0" indent="0">
              <a:spcBef>
                <a:spcPts val="300"/>
              </a:spcBef>
              <a:spcAft>
                <a:spcPts val="300"/>
              </a:spcAft>
              <a:buSzPts val="800"/>
              <a:buNone/>
              <a:tabLst>
                <a:tab pos="228600" algn="l"/>
                <a:tab pos="457200" algn="l"/>
              </a:tabLst>
            </a:pPr>
            <a:r>
              <a:rPr lang="en-AU" sz="3200" dirty="0" smtClean="0"/>
              <a:t>This helps to determine the comparison benchmark that allows you to determine where you are at.</a:t>
            </a:r>
          </a:p>
          <a:p>
            <a:pPr marL="0" indent="0">
              <a:spcBef>
                <a:spcPts val="300"/>
              </a:spcBef>
              <a:spcAft>
                <a:spcPts val="300"/>
              </a:spcAft>
              <a:buSzPts val="800"/>
              <a:buNone/>
              <a:tabLst>
                <a:tab pos="228600" algn="l"/>
                <a:tab pos="457200" algn="l"/>
              </a:tabLst>
            </a:pPr>
            <a:endParaRPr lang="en-AU" sz="3200" dirty="0"/>
          </a:p>
          <a:p>
            <a:pPr marL="0" indent="0">
              <a:spcBef>
                <a:spcPts val="300"/>
              </a:spcBef>
              <a:spcAft>
                <a:spcPts val="300"/>
              </a:spcAft>
              <a:buSzPts val="800"/>
              <a:buNone/>
              <a:tabLst>
                <a:tab pos="228600" algn="l"/>
                <a:tab pos="457200" algn="l"/>
              </a:tabLst>
            </a:pPr>
            <a:r>
              <a:rPr lang="en-AU" sz="3000" i="1" dirty="0" err="1" smtClean="0"/>
              <a:t>Eg</a:t>
            </a:r>
            <a:r>
              <a:rPr lang="en-AU" sz="3000" i="1" dirty="0" smtClean="0"/>
              <a:t>. Overall phishing campaign success rate against Australia’s average. OR</a:t>
            </a:r>
          </a:p>
          <a:p>
            <a:pPr marL="0" indent="0">
              <a:spcBef>
                <a:spcPts val="300"/>
              </a:spcBef>
              <a:spcAft>
                <a:spcPts val="300"/>
              </a:spcAft>
              <a:buSzPts val="800"/>
              <a:buNone/>
              <a:tabLst>
                <a:tab pos="228600" algn="l"/>
                <a:tab pos="457200" algn="l"/>
              </a:tabLst>
            </a:pPr>
            <a:r>
              <a:rPr lang="en-AU" sz="3000" i="1" dirty="0" smtClean="0"/>
              <a:t>Compliance against ISO27001 standards.</a:t>
            </a:r>
            <a:endParaRPr lang="en-AU" sz="3000" i="1" dirty="0" smtClean="0"/>
          </a:p>
          <a:p>
            <a:pPr marL="0" indent="0">
              <a:spcBef>
                <a:spcPts val="300"/>
              </a:spcBef>
              <a:spcAft>
                <a:spcPts val="300"/>
              </a:spcAft>
              <a:buSzPts val="800"/>
              <a:buNone/>
              <a:tabLst>
                <a:tab pos="228600" algn="l"/>
                <a:tab pos="457200" algn="l"/>
              </a:tabLst>
            </a:pPr>
            <a:endParaRPr lang="en-AU" sz="3000" i="1" dirty="0"/>
          </a:p>
          <a:p>
            <a:pPr>
              <a:spcBef>
                <a:spcPts val="300"/>
              </a:spcBef>
              <a:spcAft>
                <a:spcPts val="300"/>
              </a:spcAft>
              <a:buSzPts val="800"/>
              <a:tabLst>
                <a:tab pos="228600" algn="l"/>
                <a:tab pos="457200" algn="l"/>
              </a:tabLst>
            </a:pPr>
            <a:endParaRPr lang="en-AU" sz="3200" dirty="0"/>
          </a:p>
          <a:p>
            <a:pPr marL="0" lvl="0" indent="0">
              <a:spcBef>
                <a:spcPts val="300"/>
              </a:spcBef>
              <a:spcAft>
                <a:spcPts val="300"/>
              </a:spcAft>
              <a:buSzPts val="800"/>
              <a:buNone/>
              <a:tabLst>
                <a:tab pos="228600" algn="l"/>
                <a:tab pos="457200" algn="l"/>
              </a:tabLst>
            </a:pPr>
            <a:endParaRPr lang="en-AU" sz="3200" dirty="0">
              <a:effectLst/>
              <a:ea typeface="Times New Roman" panose="02020603050405020304" pitchFamily="18" charset="0"/>
            </a:endParaRPr>
          </a:p>
        </p:txBody>
      </p:sp>
    </p:spTree>
    <p:extLst>
      <p:ext uri="{BB962C8B-B14F-4D97-AF65-F5344CB8AC3E}">
        <p14:creationId xmlns:p14="http://schemas.microsoft.com/office/powerpoint/2010/main" val="42307852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a:xfrm>
            <a:off x="1141412" y="618517"/>
            <a:ext cx="10149440" cy="1780125"/>
          </a:xfrm>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Cyber security standards</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398642"/>
            <a:ext cx="9905999" cy="3551583"/>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NUMBER 1: THE AUSTRALIAN SIGNALS DIRECTORATE’S TOP FOUR MITIGATION STRATEGIES TO PROTECT YOUR ICT SYSTEM</a:t>
            </a:r>
          </a:p>
          <a:p>
            <a:pPr marL="0" indent="0">
              <a:buNone/>
            </a:pPr>
            <a:r>
              <a:rPr lang="en-US" dirty="0">
                <a:latin typeface="Times New Roman" panose="02020603050405020304" pitchFamily="18" charset="0"/>
                <a:cs typeface="Times New Roman" panose="02020603050405020304" pitchFamily="18" charset="0"/>
              </a:rPr>
              <a:t>The Australian Signals Directorate (ASD) is the Commonwealth’s peak advisory body on cyber security. Its 2012 publication, Top four mitigation strategies to protect your ICT system, sets out four cyber security strategies which it says, if implemented, can address up to 85% of targeted cyber intrusions. The Top four mitigation strategies to protect your ICT system are a subset of a wider suite of ASD’s published cyber security strategies.</a:t>
            </a:r>
          </a:p>
        </p:txBody>
      </p:sp>
    </p:spTree>
    <p:extLst>
      <p:ext uri="{BB962C8B-B14F-4D97-AF65-F5344CB8AC3E}">
        <p14:creationId xmlns:p14="http://schemas.microsoft.com/office/powerpoint/2010/main" val="273030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a:xfrm>
            <a:off x="1141412" y="618517"/>
            <a:ext cx="10149440" cy="1780125"/>
          </a:xfrm>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Cyber security standards</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1908313"/>
            <a:ext cx="9905999" cy="4704521"/>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NUMBER 2: THE AUSTRALIAN GOVERNMENT CYBER SECURITY OPERATIONS CENTRE’S QUESTIONS SENIOR MANAGEMENT NEED TO BE ASKING ABOUT CYBER SECURITY</a:t>
            </a:r>
          </a:p>
          <a:p>
            <a:pPr marL="0" indent="0">
              <a:buNone/>
            </a:pPr>
            <a:r>
              <a:rPr lang="en-US" sz="1800" dirty="0">
                <a:latin typeface="Times New Roman" panose="02020603050405020304" pitchFamily="18" charset="0"/>
                <a:cs typeface="Times New Roman" panose="02020603050405020304" pitchFamily="18" charset="0"/>
              </a:rPr>
              <a:t>The Cyber Security Operations Centre (CSOC) is a joint agency under the responsibility of the Commonwealth Attorney-General and the Minister for </a:t>
            </a:r>
            <a:r>
              <a:rPr lang="en-US" sz="1800" dirty="0" err="1">
                <a:latin typeface="Times New Roman" panose="02020603050405020304" pitchFamily="18" charset="0"/>
                <a:cs typeface="Times New Roman" panose="02020603050405020304" pitchFamily="18" charset="0"/>
              </a:rPr>
              <a:t>Defence</a:t>
            </a:r>
            <a:r>
              <a:rPr lang="en-US" sz="1800" dirty="0">
                <a:latin typeface="Times New Roman" panose="02020603050405020304" pitchFamily="18" charset="0"/>
                <a:cs typeface="Times New Roman" panose="02020603050405020304" pitchFamily="18" charset="0"/>
              </a:rPr>
              <a:t>. The CSOC suggests that senior management should be asking the following questions:</a:t>
            </a:r>
          </a:p>
          <a:p>
            <a:pPr marL="0" indent="0">
              <a:lnSpc>
                <a:spcPct val="100000"/>
              </a:lnSpc>
              <a:buNone/>
            </a:pPr>
            <a:r>
              <a:rPr lang="en-US" sz="1800" dirty="0">
                <a:latin typeface="Times New Roman" panose="02020603050405020304" pitchFamily="18" charset="0"/>
                <a:cs typeface="Times New Roman" panose="02020603050405020304" pitchFamily="18" charset="0"/>
              </a:rPr>
              <a:t>•	What would a serious cyber incident cost our </a:t>
            </a:r>
            <a:r>
              <a:rPr lang="en-US" sz="1800" dirty="0" err="1">
                <a:latin typeface="Times New Roman" panose="02020603050405020304" pitchFamily="18" charset="0"/>
                <a:cs typeface="Times New Roman" panose="02020603050405020304" pitchFamily="18" charset="0"/>
              </a:rPr>
              <a:t>organisation</a:t>
            </a:r>
            <a:r>
              <a:rPr lang="en-US" sz="1800" dirty="0">
                <a:latin typeface="Times New Roman" panose="02020603050405020304" pitchFamily="18" charset="0"/>
                <a:cs typeface="Times New Roman" panose="02020603050405020304" pitchFamily="18" charset="0"/>
              </a:rPr>
              <a:t>?</a:t>
            </a:r>
          </a:p>
          <a:p>
            <a:pPr marL="0" indent="0">
              <a:lnSpc>
                <a:spcPct val="100000"/>
              </a:lnSpc>
              <a:buNone/>
            </a:pPr>
            <a:r>
              <a:rPr lang="en-US" sz="1800" dirty="0">
                <a:latin typeface="Times New Roman" panose="02020603050405020304" pitchFamily="18" charset="0"/>
                <a:cs typeface="Times New Roman" panose="02020603050405020304" pitchFamily="18" charset="0"/>
              </a:rPr>
              <a:t>•	Who would benefit from having access to our information?</a:t>
            </a:r>
          </a:p>
          <a:p>
            <a:pPr marL="0" indent="0">
              <a:lnSpc>
                <a:spcPct val="100000"/>
              </a:lnSpc>
              <a:buNone/>
            </a:pPr>
            <a:r>
              <a:rPr lang="en-US" sz="1800" dirty="0">
                <a:latin typeface="Times New Roman" panose="02020603050405020304" pitchFamily="18" charset="0"/>
                <a:cs typeface="Times New Roman" panose="02020603050405020304" pitchFamily="18" charset="0"/>
              </a:rPr>
              <a:t>•	What makes us secure against threats?</a:t>
            </a:r>
          </a:p>
          <a:p>
            <a:pPr marL="0" indent="0">
              <a:lnSpc>
                <a:spcPct val="100000"/>
              </a:lnSpc>
              <a:buNone/>
            </a:pPr>
            <a:r>
              <a:rPr lang="en-US" sz="1800" dirty="0">
                <a:latin typeface="Times New Roman" panose="02020603050405020304" pitchFamily="18" charset="0"/>
                <a:cs typeface="Times New Roman" panose="02020603050405020304" pitchFamily="18" charset="0"/>
              </a:rPr>
              <a:t>•	Is the </a:t>
            </a:r>
            <a:r>
              <a:rPr lang="en-US" sz="1800" dirty="0" err="1">
                <a:latin typeface="Times New Roman" panose="02020603050405020304" pitchFamily="18" charset="0"/>
                <a:cs typeface="Times New Roman" panose="02020603050405020304" pitchFamily="18" charset="0"/>
              </a:rPr>
              <a:t>behaviour</a:t>
            </a:r>
            <a:r>
              <a:rPr lang="en-US" sz="1800" dirty="0">
                <a:latin typeface="Times New Roman" panose="02020603050405020304" pitchFamily="18" charset="0"/>
                <a:cs typeface="Times New Roman" panose="02020603050405020304" pitchFamily="18" charset="0"/>
              </a:rPr>
              <a:t> of our staff enabling a strong security culture?</a:t>
            </a:r>
          </a:p>
          <a:p>
            <a:pPr marL="0" indent="0">
              <a:lnSpc>
                <a:spcPct val="100000"/>
              </a:lnSpc>
              <a:buNone/>
            </a:pPr>
            <a:r>
              <a:rPr lang="en-US" sz="1800" dirty="0">
                <a:latin typeface="Times New Roman" panose="02020603050405020304" pitchFamily="18" charset="0"/>
                <a:cs typeface="Times New Roman" panose="02020603050405020304" pitchFamily="18" charset="0"/>
              </a:rPr>
              <a:t>•	Are we ready to respond to a cyber security incident?</a:t>
            </a:r>
          </a:p>
          <a:p>
            <a:pPr marL="0" indent="0">
              <a:lnSpc>
                <a:spcPct val="100000"/>
              </a:lnSpc>
              <a:buNone/>
            </a:pPr>
            <a:r>
              <a:rPr lang="en-US" sz="1800" dirty="0">
                <a:latin typeface="Times New Roman" panose="02020603050405020304" pitchFamily="18" charset="0"/>
                <a:cs typeface="Times New Roman" panose="02020603050405020304" pitchFamily="18" charset="0"/>
              </a:rPr>
              <a:t>•	Has the </a:t>
            </a:r>
            <a:r>
              <a:rPr lang="en-US" sz="1800" dirty="0" err="1">
                <a:latin typeface="Times New Roman" panose="02020603050405020304" pitchFamily="18" charset="0"/>
                <a:cs typeface="Times New Roman" panose="02020603050405020304" pitchFamily="18" charset="0"/>
              </a:rPr>
              <a:t>organisation</a:t>
            </a:r>
            <a:r>
              <a:rPr lang="en-US" sz="1800" dirty="0">
                <a:latin typeface="Times New Roman" panose="02020603050405020304" pitchFamily="18" charset="0"/>
                <a:cs typeface="Times New Roman" panose="02020603050405020304" pitchFamily="18" charset="0"/>
              </a:rPr>
              <a:t> applied ASD’s top four mitigation strategies? </a:t>
            </a:r>
          </a:p>
        </p:txBody>
      </p:sp>
    </p:spTree>
    <p:extLst>
      <p:ext uri="{BB962C8B-B14F-4D97-AF65-F5344CB8AC3E}">
        <p14:creationId xmlns:p14="http://schemas.microsoft.com/office/powerpoint/2010/main" val="2516719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a:xfrm>
            <a:off x="1141412" y="618517"/>
            <a:ext cx="10149440" cy="1780125"/>
          </a:xfrm>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Cyber security standards</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160104"/>
            <a:ext cx="9905999" cy="4452730"/>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NUMBER 3: ASIC’S CYBER RESILIENCE: HEALTH CHECK </a:t>
            </a:r>
          </a:p>
          <a:p>
            <a:pPr marL="0" indent="0">
              <a:buNone/>
            </a:pPr>
            <a:r>
              <a:rPr lang="en-US" sz="1800" dirty="0">
                <a:latin typeface="Times New Roman" panose="02020603050405020304" pitchFamily="18" charset="0"/>
                <a:cs typeface="Times New Roman" panose="02020603050405020304" pitchFamily="18" charset="0"/>
              </a:rPr>
              <a:t>For directors and officers of corporations and other ASIC regulated entities, this guidance from the regulator should be compulsory reading. The Cyber Resilience: Health Check (ASIC Report 429) contains a number of ‘Health Check Prompts’ which provide useful guidance as to the questions directors and officers can ask in assessing their </a:t>
            </a:r>
            <a:r>
              <a:rPr lang="en-US" sz="1800" dirty="0" err="1">
                <a:latin typeface="Times New Roman" panose="02020603050405020304" pitchFamily="18" charset="0"/>
                <a:cs typeface="Times New Roman" panose="02020603050405020304" pitchFamily="18" charset="0"/>
              </a:rPr>
              <a:t>organisation’s</a:t>
            </a:r>
            <a:r>
              <a:rPr lang="en-US" sz="1800" dirty="0">
                <a:latin typeface="Times New Roman" panose="02020603050405020304" pitchFamily="18" charset="0"/>
                <a:cs typeface="Times New Roman" panose="02020603050405020304" pitchFamily="18" charset="0"/>
              </a:rPr>
              <a:t> awareness of and preparedness for cyber security issues.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 Report notes:</a:t>
            </a:r>
          </a:p>
          <a:p>
            <a:pPr marL="0" indent="0">
              <a:lnSpc>
                <a:spcPct val="100000"/>
              </a:lnSpc>
              <a:buNone/>
            </a:pPr>
            <a:r>
              <a:rPr lang="en-US" sz="1800" dirty="0">
                <a:latin typeface="Times New Roman" panose="02020603050405020304" pitchFamily="18" charset="0"/>
                <a:cs typeface="Times New Roman" panose="02020603050405020304" pitchFamily="18" charset="0"/>
              </a:rPr>
              <a:t>•	for listed entities, a cyber attack may need to be disclosed as market-sensitive information</a:t>
            </a:r>
          </a:p>
          <a:p>
            <a:pPr marL="0" indent="0">
              <a:lnSpc>
                <a:spcPct val="100000"/>
              </a:lnSpc>
              <a:buNone/>
            </a:pPr>
            <a:r>
              <a:rPr lang="en-US" sz="1800" dirty="0">
                <a:latin typeface="Times New Roman" panose="02020603050405020304" pitchFamily="18" charset="0"/>
                <a:cs typeface="Times New Roman" panose="02020603050405020304" pitchFamily="18" charset="0"/>
              </a:rPr>
              <a:t>•	cyber risks may need to be disclosed in Product Disclosure Statements.</a:t>
            </a:r>
          </a:p>
        </p:txBody>
      </p:sp>
    </p:spTree>
    <p:extLst>
      <p:ext uri="{BB962C8B-B14F-4D97-AF65-F5344CB8AC3E}">
        <p14:creationId xmlns:p14="http://schemas.microsoft.com/office/powerpoint/2010/main" val="421095112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4.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5.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6.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A387A6A5F150438AB789FA73477179" ma:contentTypeVersion="8" ma:contentTypeDescription="Create a new document." ma:contentTypeScope="" ma:versionID="c7d939dc458d5bd37af7863bd98c44c4">
  <xsd:schema xmlns:xsd="http://www.w3.org/2001/XMLSchema" xmlns:xs="http://www.w3.org/2001/XMLSchema" xmlns:p="http://schemas.microsoft.com/office/2006/metadata/properties" xmlns:ns2="478d409e-a518-4a0e-8e11-4423b5118792" xmlns:ns3="339acee6-c10d-4fa9-b653-6ffa3ad6072a" targetNamespace="http://schemas.microsoft.com/office/2006/metadata/properties" ma:root="true" ma:fieldsID="3f2e2a05c57441f04c2e4cde11871b15" ns2:_="" ns3:_="">
    <xsd:import namespace="478d409e-a518-4a0e-8e11-4423b5118792"/>
    <xsd:import namespace="339acee6-c10d-4fa9-b653-6ffa3ad6072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8d409e-a518-4a0e-8e11-4423b51187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39acee6-c10d-4fa9-b653-6ffa3ad6072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356687-AF60-4B7D-97BA-66171EAE0FB7}">
  <ds:schemaRefs>
    <ds:schemaRef ds:uri="http://schemas.microsoft.com/office/2006/documentManagement/types"/>
    <ds:schemaRef ds:uri="http://purl.org/dc/terms/"/>
    <ds:schemaRef ds:uri="http://schemas.microsoft.com/office/2006/metadata/properties"/>
    <ds:schemaRef ds:uri="http://purl.org/dc/dcmitype/"/>
    <ds:schemaRef ds:uri="http://schemas.openxmlformats.org/package/2006/metadata/core-properties"/>
    <ds:schemaRef ds:uri="http://purl.org/dc/elements/1.1/"/>
    <ds:schemaRef ds:uri="http://www.w3.org/XML/1998/namespace"/>
    <ds:schemaRef ds:uri="478d409e-a518-4a0e-8e11-4423b5118792"/>
    <ds:schemaRef ds:uri="http://schemas.microsoft.com/office/infopath/2007/PartnerControls"/>
    <ds:schemaRef ds:uri="339acee6-c10d-4fa9-b653-6ffa3ad6072a"/>
  </ds:schemaRefs>
</ds:datastoreItem>
</file>

<file path=customXml/itemProps2.xml><?xml version="1.0" encoding="utf-8"?>
<ds:datastoreItem xmlns:ds="http://schemas.openxmlformats.org/officeDocument/2006/customXml" ds:itemID="{B28F26B5-A1B6-4025-9095-DECE8C4200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8d409e-a518-4a0e-8e11-4423b5118792"/>
    <ds:schemaRef ds:uri="339acee6-c10d-4fa9-b653-6ffa3ad607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F9944C-06A2-4FBA-BE87-D68E561275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Template>
  <TotalTime>3501</TotalTime>
  <Words>960</Words>
  <Application>Microsoft Office PowerPoint</Application>
  <PresentationFormat>Widescreen</PresentationFormat>
  <Paragraphs>85</Paragraphs>
  <Slides>14</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Calibri Light</vt:lpstr>
      <vt:lpstr>Symbol</vt:lpstr>
      <vt:lpstr>Times New Roman</vt:lpstr>
      <vt:lpstr>Trebuchet MS</vt:lpstr>
      <vt:lpstr>Tw Cen MT</vt:lpstr>
      <vt:lpstr>Office Theme</vt:lpstr>
      <vt:lpstr>Circuit</vt:lpstr>
      <vt:lpstr>Session 15-16</vt:lpstr>
      <vt:lpstr>What are benchmarks?</vt:lpstr>
      <vt:lpstr>Identify benchmarks to track effectiveness of risk management strategies</vt:lpstr>
      <vt:lpstr>Identify benchmarks to track effectiveness of risk management strategies</vt:lpstr>
      <vt:lpstr>Identify benchmarks to track effectiveness of risk management strategies</vt:lpstr>
      <vt:lpstr>Identify benchmarks to track effectiveness of risk management strategies</vt:lpstr>
      <vt:lpstr>Cyber security standards</vt:lpstr>
      <vt:lpstr>Cyber security standards</vt:lpstr>
      <vt:lpstr>Cyber security standards</vt:lpstr>
      <vt:lpstr>Cyber security standards</vt:lpstr>
      <vt:lpstr>Cyber security standards</vt:lpstr>
      <vt:lpstr>Cyber security standards</vt:lpstr>
      <vt:lpstr>Support evaluation of effectiveness of implemented strategies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ICTICT426 - Identify and evaluate emerging technologies and practices</dc:title>
  <dc:creator>Ben Thakkar</dc:creator>
  <cp:lastModifiedBy>Jeff Xie</cp:lastModifiedBy>
  <cp:revision>93</cp:revision>
  <dcterms:created xsi:type="dcterms:W3CDTF">2019-05-30T06:38:02Z</dcterms:created>
  <dcterms:modified xsi:type="dcterms:W3CDTF">2021-10-27T03:47:56Z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0x01010008A387A6A5F150438AB789FA73477179</vt:lpwstr>
  </property>
</Properties>
</file>