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0" r:id="rId5"/>
  </p:sldMasterIdLst>
  <p:notesMasterIdLst>
    <p:notesMasterId r:id="rId36"/>
  </p:notesMasterIdLst>
  <p:sldIdLst>
    <p:sldId id="356" r:id="rId6"/>
    <p:sldId id="423" r:id="rId7"/>
    <p:sldId id="431" r:id="rId8"/>
    <p:sldId id="433" r:id="rId9"/>
    <p:sldId id="432" r:id="rId10"/>
    <p:sldId id="434" r:id="rId11"/>
    <p:sldId id="430" r:id="rId12"/>
    <p:sldId id="438" r:id="rId13"/>
    <p:sldId id="435" r:id="rId14"/>
    <p:sldId id="437" r:id="rId15"/>
    <p:sldId id="436" r:id="rId16"/>
    <p:sldId id="440" r:id="rId17"/>
    <p:sldId id="466" r:id="rId18"/>
    <p:sldId id="467" r:id="rId19"/>
    <p:sldId id="468" r:id="rId20"/>
    <p:sldId id="469" r:id="rId21"/>
    <p:sldId id="470" r:id="rId22"/>
    <p:sldId id="412" r:id="rId23"/>
    <p:sldId id="413" r:id="rId24"/>
    <p:sldId id="414" r:id="rId25"/>
    <p:sldId id="415" r:id="rId26"/>
    <p:sldId id="416" r:id="rId27"/>
    <p:sldId id="417" r:id="rId28"/>
    <p:sldId id="394" r:id="rId29"/>
    <p:sldId id="418" r:id="rId30"/>
    <p:sldId id="419" r:id="rId31"/>
    <p:sldId id="420" r:id="rId32"/>
    <p:sldId id="422" r:id="rId33"/>
    <p:sldId id="471" r:id="rId34"/>
    <p:sldId id="3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Xie" initials="JX" lastIdx="1" clrIdx="0">
    <p:extLst>
      <p:ext uri="{19B8F6BF-5375-455C-9EA6-DF929625EA0E}">
        <p15:presenceInfo xmlns:p15="http://schemas.microsoft.com/office/powerpoint/2012/main" userId="S::Jeff.Xie@smtafe.wa.edu.au::b588c72e-c395-4f6e-8887-501c878734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0127B-5258-4937-92FE-7215631AE13C}" v="22" dt="2021-08-15T08:48:30.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2" autoAdjust="0"/>
    <p:restoredTop sz="94660"/>
  </p:normalViewPr>
  <p:slideViewPr>
    <p:cSldViewPr snapToGrid="0">
      <p:cViewPr varScale="1">
        <p:scale>
          <a:sx n="67" d="100"/>
          <a:sy n="67" d="100"/>
        </p:scale>
        <p:origin x="5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Xie" userId="b588c72e-c395-4f6e-8887-501c87873425" providerId="ADAL" clId="{2B99C0F8-CCFD-40E8-9050-B7925513AF51}"/>
    <pc:docChg chg="modSld sldOrd">
      <pc:chgData name="Jeff Xie" userId="b588c72e-c395-4f6e-8887-501c87873425" providerId="ADAL" clId="{2B99C0F8-CCFD-40E8-9050-B7925513AF51}" dt="2021-05-05T09:10:03.826" v="5" actId="1076"/>
      <pc:docMkLst>
        <pc:docMk/>
      </pc:docMkLst>
      <pc:sldChg chg="addSp delSp modSp ord">
        <pc:chgData name="Jeff Xie" userId="b588c72e-c395-4f6e-8887-501c87873425" providerId="ADAL" clId="{2B99C0F8-CCFD-40E8-9050-B7925513AF51}" dt="2021-05-05T09:10:03.826" v="5" actId="1076"/>
        <pc:sldMkLst>
          <pc:docMk/>
          <pc:sldMk cId="117798167" sldId="393"/>
        </pc:sldMkLst>
        <pc:picChg chg="add mod">
          <ac:chgData name="Jeff Xie" userId="b588c72e-c395-4f6e-8887-501c87873425" providerId="ADAL" clId="{2B99C0F8-CCFD-40E8-9050-B7925513AF51}" dt="2021-05-05T09:10:03.826" v="5" actId="1076"/>
          <ac:picMkLst>
            <pc:docMk/>
            <pc:sldMk cId="117798167" sldId="393"/>
            <ac:picMk id="3" creationId="{DC70D12F-CDC6-4DE5-BC2B-8A3698776383}"/>
          </ac:picMkLst>
        </pc:picChg>
        <pc:picChg chg="del">
          <ac:chgData name="Jeff Xie" userId="b588c72e-c395-4f6e-8887-501c87873425" providerId="ADAL" clId="{2B99C0F8-CCFD-40E8-9050-B7925513AF51}" dt="2021-05-05T09:09:34.129" v="1" actId="478"/>
          <ac:picMkLst>
            <pc:docMk/>
            <pc:sldMk cId="117798167" sldId="393"/>
            <ac:picMk id="1026" creationId="{0A5390A3-4EC7-4776-B48C-74F451C1CF9F}"/>
          </ac:picMkLst>
        </pc:picChg>
      </pc:sldChg>
    </pc:docChg>
  </pc:docChgLst>
  <pc:docChgLst>
    <pc:chgData name="Jeff Xie" userId="b588c72e-c395-4f6e-8887-501c87873425" providerId="ADAL" clId="{7C1A0068-98D7-471A-A8A9-0EEB30A90287}"/>
    <pc:docChg chg="undo redo custSel addSld delSld modSld sldOrd">
      <pc:chgData name="Jeff Xie" userId="b588c72e-c395-4f6e-8887-501c87873425" providerId="ADAL" clId="{7C1A0068-98D7-471A-A8A9-0EEB30A90287}" dt="2021-05-06T06:49:34.090" v="2206" actId="20577"/>
      <pc:docMkLst>
        <pc:docMk/>
      </pc:docMkLst>
      <pc:sldChg chg="del">
        <pc:chgData name="Jeff Xie" userId="b588c72e-c395-4f6e-8887-501c87873425" providerId="ADAL" clId="{7C1A0068-98D7-471A-A8A9-0EEB30A90287}" dt="2021-05-06T06:38:18.997" v="968" actId="2696"/>
        <pc:sldMkLst>
          <pc:docMk/>
          <pc:sldMk cId="4009693222" sldId="259"/>
        </pc:sldMkLst>
      </pc:sldChg>
      <pc:sldChg chg="del">
        <pc:chgData name="Jeff Xie" userId="b588c72e-c395-4f6e-8887-501c87873425" providerId="ADAL" clId="{7C1A0068-98D7-471A-A8A9-0EEB30A90287}" dt="2021-05-06T06:38:18.997" v="968" actId="2696"/>
        <pc:sldMkLst>
          <pc:docMk/>
          <pc:sldMk cId="2463780296" sldId="292"/>
        </pc:sldMkLst>
      </pc:sldChg>
      <pc:sldChg chg="del">
        <pc:chgData name="Jeff Xie" userId="b588c72e-c395-4f6e-8887-501c87873425" providerId="ADAL" clId="{7C1A0068-98D7-471A-A8A9-0EEB30A90287}" dt="2021-05-06T06:38:18.997" v="968" actId="2696"/>
        <pc:sldMkLst>
          <pc:docMk/>
          <pc:sldMk cId="4230335309" sldId="293"/>
        </pc:sldMkLst>
      </pc:sldChg>
      <pc:sldChg chg="del">
        <pc:chgData name="Jeff Xie" userId="b588c72e-c395-4f6e-8887-501c87873425" providerId="ADAL" clId="{7C1A0068-98D7-471A-A8A9-0EEB30A90287}" dt="2021-05-06T06:38:18.997" v="968" actId="2696"/>
        <pc:sldMkLst>
          <pc:docMk/>
          <pc:sldMk cId="4078646577" sldId="300"/>
        </pc:sldMkLst>
      </pc:sldChg>
      <pc:sldChg chg="modSp mod addCm">
        <pc:chgData name="Jeff Xie" userId="b588c72e-c395-4f6e-8887-501c87873425" providerId="ADAL" clId="{7C1A0068-98D7-471A-A8A9-0EEB30A90287}" dt="2021-05-06T06:35:08.198" v="723" actId="20577"/>
        <pc:sldMkLst>
          <pc:docMk/>
          <pc:sldMk cId="1980014042" sldId="309"/>
        </pc:sldMkLst>
        <pc:spChg chg="mod">
          <ac:chgData name="Jeff Xie" userId="b588c72e-c395-4f6e-8887-501c87873425" providerId="ADAL" clId="{7C1A0068-98D7-471A-A8A9-0EEB30A90287}" dt="2021-05-06T06:15:13.121" v="444" actId="20577"/>
          <ac:spMkLst>
            <pc:docMk/>
            <pc:sldMk cId="1980014042" sldId="309"/>
            <ac:spMk id="2" creationId="{46062F55-782F-4247-9E84-65DECCD98FCB}"/>
          </ac:spMkLst>
        </pc:spChg>
        <pc:graphicFrameChg chg="mod">
          <ac:chgData name="Jeff Xie" userId="b588c72e-c395-4f6e-8887-501c87873425" providerId="ADAL" clId="{7C1A0068-98D7-471A-A8A9-0EEB30A90287}" dt="2021-05-06T06:35:08.198" v="723" actId="20577"/>
          <ac:graphicFrameMkLst>
            <pc:docMk/>
            <pc:sldMk cId="1980014042" sldId="309"/>
            <ac:graphicFrameMk id="10" creationId="{6A1DF983-4A2B-45BB-AA35-7F93E465C551}"/>
          </ac:graphicFrameMkLst>
        </pc:graphicFrameChg>
      </pc:sldChg>
      <pc:sldChg chg="del">
        <pc:chgData name="Jeff Xie" userId="b588c72e-c395-4f6e-8887-501c87873425" providerId="ADAL" clId="{7C1A0068-98D7-471A-A8A9-0EEB30A90287}" dt="2021-05-06T06:38:18.997" v="968" actId="2696"/>
        <pc:sldMkLst>
          <pc:docMk/>
          <pc:sldMk cId="2065660573" sldId="310"/>
        </pc:sldMkLst>
      </pc:sldChg>
      <pc:sldChg chg="del">
        <pc:chgData name="Jeff Xie" userId="b588c72e-c395-4f6e-8887-501c87873425" providerId="ADAL" clId="{7C1A0068-98D7-471A-A8A9-0EEB30A90287}" dt="2021-05-06T06:38:18.997" v="968" actId="2696"/>
        <pc:sldMkLst>
          <pc:docMk/>
          <pc:sldMk cId="3500331440" sldId="311"/>
        </pc:sldMkLst>
      </pc:sldChg>
      <pc:sldChg chg="modSp mod">
        <pc:chgData name="Jeff Xie" userId="b588c72e-c395-4f6e-8887-501c87873425" providerId="ADAL" clId="{7C1A0068-98D7-471A-A8A9-0EEB30A90287}" dt="2021-05-06T06:04:12.102" v="222" actId="20577"/>
        <pc:sldMkLst>
          <pc:docMk/>
          <pc:sldMk cId="4293573525" sldId="355"/>
        </pc:sldMkLst>
        <pc:spChg chg="mod">
          <ac:chgData name="Jeff Xie" userId="b588c72e-c395-4f6e-8887-501c87873425" providerId="ADAL" clId="{7C1A0068-98D7-471A-A8A9-0EEB30A90287}" dt="2021-05-06T06:04:12.102" v="222" actId="20577"/>
          <ac:spMkLst>
            <pc:docMk/>
            <pc:sldMk cId="4293573525" sldId="355"/>
            <ac:spMk id="3" creationId="{0FDC8056-C331-4715-8CB2-59D1E65FB67D}"/>
          </ac:spMkLst>
        </pc:spChg>
      </pc:sldChg>
      <pc:sldChg chg="modSp mod">
        <pc:chgData name="Jeff Xie" userId="b588c72e-c395-4f6e-8887-501c87873425" providerId="ADAL" clId="{7C1A0068-98D7-471A-A8A9-0EEB30A90287}" dt="2021-05-06T06:08:12.538" v="393"/>
        <pc:sldMkLst>
          <pc:docMk/>
          <pc:sldMk cId="2486267647" sldId="356"/>
        </pc:sldMkLst>
        <pc:spChg chg="mod">
          <ac:chgData name="Jeff Xie" userId="b588c72e-c395-4f6e-8887-501c87873425" providerId="ADAL" clId="{7C1A0068-98D7-471A-A8A9-0EEB30A90287}" dt="2021-05-06T06:04:06.393" v="221" actId="20577"/>
          <ac:spMkLst>
            <pc:docMk/>
            <pc:sldMk cId="2486267647" sldId="356"/>
            <ac:spMk id="2" creationId="{46062F55-782F-4247-9E84-65DECCD98FCB}"/>
          </ac:spMkLst>
        </pc:spChg>
        <pc:spChg chg="mod">
          <ac:chgData name="Jeff Xie" userId="b588c72e-c395-4f6e-8887-501c87873425" providerId="ADAL" clId="{7C1A0068-98D7-471A-A8A9-0EEB30A90287}" dt="2021-05-06T06:08:12.538" v="393"/>
          <ac:spMkLst>
            <pc:docMk/>
            <pc:sldMk cId="2486267647" sldId="356"/>
            <ac:spMk id="3" creationId="{C25EC8B7-6D60-4593-BA53-5691579E2716}"/>
          </ac:spMkLst>
        </pc:spChg>
      </pc:sldChg>
      <pc:sldChg chg="modSp mod ord">
        <pc:chgData name="Jeff Xie" userId="b588c72e-c395-4f6e-8887-501c87873425" providerId="ADAL" clId="{7C1A0068-98D7-471A-A8A9-0EEB30A90287}" dt="2021-05-06T06:07:06.442" v="347" actId="20577"/>
        <pc:sldMkLst>
          <pc:docMk/>
          <pc:sldMk cId="2475985112" sldId="357"/>
        </pc:sldMkLst>
        <pc:spChg chg="mod">
          <ac:chgData name="Jeff Xie" userId="b588c72e-c395-4f6e-8887-501c87873425" providerId="ADAL" clId="{7C1A0068-98D7-471A-A8A9-0EEB30A90287}" dt="2021-05-06T06:04:42.118" v="276" actId="20577"/>
          <ac:spMkLst>
            <pc:docMk/>
            <pc:sldMk cId="2475985112" sldId="357"/>
            <ac:spMk id="2" creationId="{D21D0B22-3024-4BAB-915C-6804075F8A7C}"/>
          </ac:spMkLst>
        </pc:spChg>
        <pc:spChg chg="mod">
          <ac:chgData name="Jeff Xie" userId="b588c72e-c395-4f6e-8887-501c87873425" providerId="ADAL" clId="{7C1A0068-98D7-471A-A8A9-0EEB30A90287}" dt="2021-05-06T06:07:06.442" v="347" actId="20577"/>
          <ac:spMkLst>
            <pc:docMk/>
            <pc:sldMk cId="2475985112" sldId="357"/>
            <ac:spMk id="3" creationId="{60007F65-4571-408B-973A-6B7842D170AE}"/>
          </ac:spMkLst>
        </pc:spChg>
      </pc:sldChg>
      <pc:sldChg chg="del">
        <pc:chgData name="Jeff Xie" userId="b588c72e-c395-4f6e-8887-501c87873425" providerId="ADAL" clId="{7C1A0068-98D7-471A-A8A9-0EEB30A90287}" dt="2021-05-06T06:03:35.076" v="213" actId="2696"/>
        <pc:sldMkLst>
          <pc:docMk/>
          <pc:sldMk cId="2459539631" sldId="358"/>
        </pc:sldMkLst>
      </pc:sldChg>
      <pc:sldChg chg="del">
        <pc:chgData name="Jeff Xie" userId="b588c72e-c395-4f6e-8887-501c87873425" providerId="ADAL" clId="{7C1A0068-98D7-471A-A8A9-0EEB30A90287}" dt="2021-05-06T06:04:01.601" v="214" actId="47"/>
        <pc:sldMkLst>
          <pc:docMk/>
          <pc:sldMk cId="2246078975" sldId="359"/>
        </pc:sldMkLst>
      </pc:sldChg>
      <pc:sldChg chg="del">
        <pc:chgData name="Jeff Xie" userId="b588c72e-c395-4f6e-8887-501c87873425" providerId="ADAL" clId="{7C1A0068-98D7-471A-A8A9-0EEB30A90287}" dt="2021-05-06T06:04:01.601" v="214" actId="47"/>
        <pc:sldMkLst>
          <pc:docMk/>
          <pc:sldMk cId="2826494465" sldId="360"/>
        </pc:sldMkLst>
      </pc:sldChg>
      <pc:sldChg chg="modSp ord">
        <pc:chgData name="Jeff Xie" userId="b588c72e-c395-4f6e-8887-501c87873425" providerId="ADAL" clId="{7C1A0068-98D7-471A-A8A9-0EEB30A90287}" dt="2021-05-06T06:03:31.170" v="212"/>
        <pc:sldMkLst>
          <pc:docMk/>
          <pc:sldMk cId="1844746156" sldId="361"/>
        </pc:sldMkLst>
        <pc:spChg chg="mod">
          <ac:chgData name="Jeff Xie" userId="b588c72e-c395-4f6e-8887-501c87873425" providerId="ADAL" clId="{7C1A0068-98D7-471A-A8A9-0EEB30A90287}" dt="2021-05-06T06:03:31.170" v="212"/>
          <ac:spMkLst>
            <pc:docMk/>
            <pc:sldMk cId="1844746156" sldId="361"/>
            <ac:spMk id="2" creationId="{D21D0B22-3024-4BAB-915C-6804075F8A7C}"/>
          </ac:spMkLst>
        </pc:spChg>
      </pc:sldChg>
      <pc:sldChg chg="modSp mod ord">
        <pc:chgData name="Jeff Xie" userId="b588c72e-c395-4f6e-8887-501c87873425" providerId="ADAL" clId="{7C1A0068-98D7-471A-A8A9-0EEB30A90287}" dt="2021-05-06T06:42:51.551" v="1452"/>
        <pc:sldMkLst>
          <pc:docMk/>
          <pc:sldMk cId="1652783862" sldId="362"/>
        </pc:sldMkLst>
        <pc:spChg chg="mod">
          <ac:chgData name="Jeff Xie" userId="b588c72e-c395-4f6e-8887-501c87873425" providerId="ADAL" clId="{7C1A0068-98D7-471A-A8A9-0EEB30A90287}" dt="2021-05-06T06:38:42.224" v="993" actId="20577"/>
          <ac:spMkLst>
            <pc:docMk/>
            <pc:sldMk cId="1652783862" sldId="362"/>
            <ac:spMk id="2" creationId="{D21D0B22-3024-4BAB-915C-6804075F8A7C}"/>
          </ac:spMkLst>
        </pc:spChg>
        <pc:spChg chg="mod">
          <ac:chgData name="Jeff Xie" userId="b588c72e-c395-4f6e-8887-501c87873425" providerId="ADAL" clId="{7C1A0068-98D7-471A-A8A9-0EEB30A90287}" dt="2021-05-06T06:42:22.497" v="1450" actId="20577"/>
          <ac:spMkLst>
            <pc:docMk/>
            <pc:sldMk cId="1652783862" sldId="362"/>
            <ac:spMk id="3" creationId="{60007F65-4571-408B-973A-6B7842D170AE}"/>
          </ac:spMkLst>
        </pc:spChg>
      </pc:sldChg>
      <pc:sldChg chg="del">
        <pc:chgData name="Jeff Xie" userId="b588c72e-c395-4f6e-8887-501c87873425" providerId="ADAL" clId="{7C1A0068-98D7-471A-A8A9-0EEB30A90287}" dt="2021-05-06T06:38:18.997" v="968" actId="2696"/>
        <pc:sldMkLst>
          <pc:docMk/>
          <pc:sldMk cId="1422708407" sldId="363"/>
        </pc:sldMkLst>
      </pc:sldChg>
      <pc:sldChg chg="del">
        <pc:chgData name="Jeff Xie" userId="b588c72e-c395-4f6e-8887-501c87873425" providerId="ADAL" clId="{7C1A0068-98D7-471A-A8A9-0EEB30A90287}" dt="2021-05-06T06:38:18.997" v="968" actId="2696"/>
        <pc:sldMkLst>
          <pc:docMk/>
          <pc:sldMk cId="334503363" sldId="364"/>
        </pc:sldMkLst>
      </pc:sldChg>
      <pc:sldChg chg="del">
        <pc:chgData name="Jeff Xie" userId="b588c72e-c395-4f6e-8887-501c87873425" providerId="ADAL" clId="{7C1A0068-98D7-471A-A8A9-0EEB30A90287}" dt="2021-05-06T06:38:18.997" v="968" actId="2696"/>
        <pc:sldMkLst>
          <pc:docMk/>
          <pc:sldMk cId="2018204143" sldId="365"/>
        </pc:sldMkLst>
      </pc:sldChg>
      <pc:sldChg chg="del">
        <pc:chgData name="Jeff Xie" userId="b588c72e-c395-4f6e-8887-501c87873425" providerId="ADAL" clId="{7C1A0068-98D7-471A-A8A9-0EEB30A90287}" dt="2021-05-06T06:38:18.997" v="968" actId="2696"/>
        <pc:sldMkLst>
          <pc:docMk/>
          <pc:sldMk cId="3578950318" sldId="366"/>
        </pc:sldMkLst>
      </pc:sldChg>
      <pc:sldChg chg="del">
        <pc:chgData name="Jeff Xie" userId="b588c72e-c395-4f6e-8887-501c87873425" providerId="ADAL" clId="{7C1A0068-98D7-471A-A8A9-0EEB30A90287}" dt="2021-05-06T06:38:18.997" v="968" actId="2696"/>
        <pc:sldMkLst>
          <pc:docMk/>
          <pc:sldMk cId="1133582708" sldId="367"/>
        </pc:sldMkLst>
      </pc:sldChg>
      <pc:sldChg chg="del">
        <pc:chgData name="Jeff Xie" userId="b588c72e-c395-4f6e-8887-501c87873425" providerId="ADAL" clId="{7C1A0068-98D7-471A-A8A9-0EEB30A90287}" dt="2021-05-06T06:38:18.997" v="968" actId="2696"/>
        <pc:sldMkLst>
          <pc:docMk/>
          <pc:sldMk cId="309506154" sldId="368"/>
        </pc:sldMkLst>
      </pc:sldChg>
      <pc:sldChg chg="del">
        <pc:chgData name="Jeff Xie" userId="b588c72e-c395-4f6e-8887-501c87873425" providerId="ADAL" clId="{7C1A0068-98D7-471A-A8A9-0EEB30A90287}" dt="2021-05-06T06:38:18.997" v="968" actId="2696"/>
        <pc:sldMkLst>
          <pc:docMk/>
          <pc:sldMk cId="3017052521" sldId="369"/>
        </pc:sldMkLst>
      </pc:sldChg>
      <pc:sldChg chg="del">
        <pc:chgData name="Jeff Xie" userId="b588c72e-c395-4f6e-8887-501c87873425" providerId="ADAL" clId="{7C1A0068-98D7-471A-A8A9-0EEB30A90287}" dt="2021-05-06T06:38:18.997" v="968" actId="2696"/>
        <pc:sldMkLst>
          <pc:docMk/>
          <pc:sldMk cId="1204316545" sldId="370"/>
        </pc:sldMkLst>
      </pc:sldChg>
      <pc:sldChg chg="del">
        <pc:chgData name="Jeff Xie" userId="b588c72e-c395-4f6e-8887-501c87873425" providerId="ADAL" clId="{7C1A0068-98D7-471A-A8A9-0EEB30A90287}" dt="2021-05-06T06:38:18.997" v="968" actId="2696"/>
        <pc:sldMkLst>
          <pc:docMk/>
          <pc:sldMk cId="2531382871" sldId="371"/>
        </pc:sldMkLst>
      </pc:sldChg>
      <pc:sldChg chg="del">
        <pc:chgData name="Jeff Xie" userId="b588c72e-c395-4f6e-8887-501c87873425" providerId="ADAL" clId="{7C1A0068-98D7-471A-A8A9-0EEB30A90287}" dt="2021-05-06T06:38:18.997" v="968" actId="2696"/>
        <pc:sldMkLst>
          <pc:docMk/>
          <pc:sldMk cId="1700621913" sldId="372"/>
        </pc:sldMkLst>
      </pc:sldChg>
      <pc:sldChg chg="del">
        <pc:chgData name="Jeff Xie" userId="b588c72e-c395-4f6e-8887-501c87873425" providerId="ADAL" clId="{7C1A0068-98D7-471A-A8A9-0EEB30A90287}" dt="2021-05-06T06:38:18.997" v="968" actId="2696"/>
        <pc:sldMkLst>
          <pc:docMk/>
          <pc:sldMk cId="2217497639" sldId="373"/>
        </pc:sldMkLst>
      </pc:sldChg>
      <pc:sldChg chg="del">
        <pc:chgData name="Jeff Xie" userId="b588c72e-c395-4f6e-8887-501c87873425" providerId="ADAL" clId="{7C1A0068-98D7-471A-A8A9-0EEB30A90287}" dt="2021-05-06T06:38:18.997" v="968" actId="2696"/>
        <pc:sldMkLst>
          <pc:docMk/>
          <pc:sldMk cId="3417589116" sldId="374"/>
        </pc:sldMkLst>
      </pc:sldChg>
      <pc:sldChg chg="del">
        <pc:chgData name="Jeff Xie" userId="b588c72e-c395-4f6e-8887-501c87873425" providerId="ADAL" clId="{7C1A0068-98D7-471A-A8A9-0EEB30A90287}" dt="2021-05-06T06:38:18.997" v="968" actId="2696"/>
        <pc:sldMkLst>
          <pc:docMk/>
          <pc:sldMk cId="3359198164" sldId="375"/>
        </pc:sldMkLst>
      </pc:sldChg>
      <pc:sldChg chg="del">
        <pc:chgData name="Jeff Xie" userId="b588c72e-c395-4f6e-8887-501c87873425" providerId="ADAL" clId="{7C1A0068-98D7-471A-A8A9-0EEB30A90287}" dt="2021-05-06T06:38:18.997" v="968" actId="2696"/>
        <pc:sldMkLst>
          <pc:docMk/>
          <pc:sldMk cId="1321413109" sldId="376"/>
        </pc:sldMkLst>
      </pc:sldChg>
      <pc:sldChg chg="del">
        <pc:chgData name="Jeff Xie" userId="b588c72e-c395-4f6e-8887-501c87873425" providerId="ADAL" clId="{7C1A0068-98D7-471A-A8A9-0EEB30A90287}" dt="2021-05-06T06:38:18.997" v="968" actId="2696"/>
        <pc:sldMkLst>
          <pc:docMk/>
          <pc:sldMk cId="2899340027" sldId="377"/>
        </pc:sldMkLst>
      </pc:sldChg>
      <pc:sldChg chg="del">
        <pc:chgData name="Jeff Xie" userId="b588c72e-c395-4f6e-8887-501c87873425" providerId="ADAL" clId="{7C1A0068-98D7-471A-A8A9-0EEB30A90287}" dt="2021-05-06T06:38:18.997" v="968" actId="2696"/>
        <pc:sldMkLst>
          <pc:docMk/>
          <pc:sldMk cId="3330155593" sldId="378"/>
        </pc:sldMkLst>
      </pc:sldChg>
      <pc:sldChg chg="del">
        <pc:chgData name="Jeff Xie" userId="b588c72e-c395-4f6e-8887-501c87873425" providerId="ADAL" clId="{7C1A0068-98D7-471A-A8A9-0EEB30A90287}" dt="2021-05-06T06:38:18.997" v="968" actId="2696"/>
        <pc:sldMkLst>
          <pc:docMk/>
          <pc:sldMk cId="3939098323" sldId="379"/>
        </pc:sldMkLst>
      </pc:sldChg>
      <pc:sldChg chg="del">
        <pc:chgData name="Jeff Xie" userId="b588c72e-c395-4f6e-8887-501c87873425" providerId="ADAL" clId="{7C1A0068-98D7-471A-A8A9-0EEB30A90287}" dt="2021-05-06T06:38:18.997" v="968" actId="2696"/>
        <pc:sldMkLst>
          <pc:docMk/>
          <pc:sldMk cId="2310158194" sldId="380"/>
        </pc:sldMkLst>
      </pc:sldChg>
      <pc:sldChg chg="del">
        <pc:chgData name="Jeff Xie" userId="b588c72e-c395-4f6e-8887-501c87873425" providerId="ADAL" clId="{7C1A0068-98D7-471A-A8A9-0EEB30A90287}" dt="2021-05-06T06:38:18.997" v="968" actId="2696"/>
        <pc:sldMkLst>
          <pc:docMk/>
          <pc:sldMk cId="1480460190" sldId="381"/>
        </pc:sldMkLst>
      </pc:sldChg>
      <pc:sldChg chg="del">
        <pc:chgData name="Jeff Xie" userId="b588c72e-c395-4f6e-8887-501c87873425" providerId="ADAL" clId="{7C1A0068-98D7-471A-A8A9-0EEB30A90287}" dt="2021-05-06T06:38:18.997" v="968" actId="2696"/>
        <pc:sldMkLst>
          <pc:docMk/>
          <pc:sldMk cId="1491035602" sldId="382"/>
        </pc:sldMkLst>
      </pc:sldChg>
      <pc:sldChg chg="del">
        <pc:chgData name="Jeff Xie" userId="b588c72e-c395-4f6e-8887-501c87873425" providerId="ADAL" clId="{7C1A0068-98D7-471A-A8A9-0EEB30A90287}" dt="2021-05-06T06:38:18.997" v="968" actId="2696"/>
        <pc:sldMkLst>
          <pc:docMk/>
          <pc:sldMk cId="1411975276" sldId="383"/>
        </pc:sldMkLst>
      </pc:sldChg>
      <pc:sldChg chg="del">
        <pc:chgData name="Jeff Xie" userId="b588c72e-c395-4f6e-8887-501c87873425" providerId="ADAL" clId="{7C1A0068-98D7-471A-A8A9-0EEB30A90287}" dt="2021-05-06T06:38:18.997" v="968" actId="2696"/>
        <pc:sldMkLst>
          <pc:docMk/>
          <pc:sldMk cId="3611067587" sldId="384"/>
        </pc:sldMkLst>
      </pc:sldChg>
      <pc:sldChg chg="del">
        <pc:chgData name="Jeff Xie" userId="b588c72e-c395-4f6e-8887-501c87873425" providerId="ADAL" clId="{7C1A0068-98D7-471A-A8A9-0EEB30A90287}" dt="2021-05-06T06:38:18.997" v="968" actId="2696"/>
        <pc:sldMkLst>
          <pc:docMk/>
          <pc:sldMk cId="49093887" sldId="385"/>
        </pc:sldMkLst>
      </pc:sldChg>
      <pc:sldChg chg="del">
        <pc:chgData name="Jeff Xie" userId="b588c72e-c395-4f6e-8887-501c87873425" providerId="ADAL" clId="{7C1A0068-98D7-471A-A8A9-0EEB30A90287}" dt="2021-05-06T06:38:18.997" v="968" actId="2696"/>
        <pc:sldMkLst>
          <pc:docMk/>
          <pc:sldMk cId="1132995261" sldId="386"/>
        </pc:sldMkLst>
      </pc:sldChg>
      <pc:sldChg chg="del">
        <pc:chgData name="Jeff Xie" userId="b588c72e-c395-4f6e-8887-501c87873425" providerId="ADAL" clId="{7C1A0068-98D7-471A-A8A9-0EEB30A90287}" dt="2021-05-06T06:38:18.997" v="968" actId="2696"/>
        <pc:sldMkLst>
          <pc:docMk/>
          <pc:sldMk cId="2719742907" sldId="387"/>
        </pc:sldMkLst>
      </pc:sldChg>
      <pc:sldChg chg="del">
        <pc:chgData name="Jeff Xie" userId="b588c72e-c395-4f6e-8887-501c87873425" providerId="ADAL" clId="{7C1A0068-98D7-471A-A8A9-0EEB30A90287}" dt="2021-05-06T06:38:18.997" v="968" actId="2696"/>
        <pc:sldMkLst>
          <pc:docMk/>
          <pc:sldMk cId="2877234044" sldId="388"/>
        </pc:sldMkLst>
      </pc:sldChg>
      <pc:sldChg chg="del">
        <pc:chgData name="Jeff Xie" userId="b588c72e-c395-4f6e-8887-501c87873425" providerId="ADAL" clId="{7C1A0068-98D7-471A-A8A9-0EEB30A90287}" dt="2021-05-06T06:38:18.997" v="968" actId="2696"/>
        <pc:sldMkLst>
          <pc:docMk/>
          <pc:sldMk cId="2719487656" sldId="389"/>
        </pc:sldMkLst>
      </pc:sldChg>
      <pc:sldChg chg="del">
        <pc:chgData name="Jeff Xie" userId="b588c72e-c395-4f6e-8887-501c87873425" providerId="ADAL" clId="{7C1A0068-98D7-471A-A8A9-0EEB30A90287}" dt="2021-05-06T06:38:18.997" v="968" actId="2696"/>
        <pc:sldMkLst>
          <pc:docMk/>
          <pc:sldMk cId="1402405117" sldId="390"/>
        </pc:sldMkLst>
      </pc:sldChg>
      <pc:sldChg chg="ord">
        <pc:chgData name="Jeff Xie" userId="b588c72e-c395-4f6e-8887-501c87873425" providerId="ADAL" clId="{7C1A0068-98D7-471A-A8A9-0EEB30A90287}" dt="2021-05-06T05:58:59.329" v="24"/>
        <pc:sldMkLst>
          <pc:docMk/>
          <pc:sldMk cId="3808301956" sldId="391"/>
        </pc:sldMkLst>
      </pc:sldChg>
      <pc:sldChg chg="add">
        <pc:chgData name="Jeff Xie" userId="b588c72e-c395-4f6e-8887-501c87873425" providerId="ADAL" clId="{7C1A0068-98D7-471A-A8A9-0EEB30A90287}" dt="2021-05-06T06:04:16.181" v="223"/>
        <pc:sldMkLst>
          <pc:docMk/>
          <pc:sldMk cId="261463440" sldId="394"/>
        </pc:sldMkLst>
      </pc:sldChg>
      <pc:sldChg chg="modSp add mod">
        <pc:chgData name="Jeff Xie" userId="b588c72e-c395-4f6e-8887-501c87873425" providerId="ADAL" clId="{7C1A0068-98D7-471A-A8A9-0EEB30A90287}" dt="2021-05-06T06:07:24.323" v="364" actId="27636"/>
        <pc:sldMkLst>
          <pc:docMk/>
          <pc:sldMk cId="3563532563" sldId="395"/>
        </pc:sldMkLst>
        <pc:spChg chg="mod">
          <ac:chgData name="Jeff Xie" userId="b588c72e-c395-4f6e-8887-501c87873425" providerId="ADAL" clId="{7C1A0068-98D7-471A-A8A9-0EEB30A90287}" dt="2021-05-06T06:07:24.323" v="364" actId="27636"/>
          <ac:spMkLst>
            <pc:docMk/>
            <pc:sldMk cId="3563532563" sldId="395"/>
            <ac:spMk id="3" creationId="{60007F65-4571-408B-973A-6B7842D170AE}"/>
          </ac:spMkLst>
        </pc:spChg>
      </pc:sldChg>
      <pc:sldChg chg="modSp add mod">
        <pc:chgData name="Jeff Xie" userId="b588c72e-c395-4f6e-8887-501c87873425" providerId="ADAL" clId="{7C1A0068-98D7-471A-A8A9-0EEB30A90287}" dt="2021-05-06T06:07:56.658" v="391" actId="20577"/>
        <pc:sldMkLst>
          <pc:docMk/>
          <pc:sldMk cId="1898854319" sldId="396"/>
        </pc:sldMkLst>
        <pc:spChg chg="mod">
          <ac:chgData name="Jeff Xie" userId="b588c72e-c395-4f6e-8887-501c87873425" providerId="ADAL" clId="{7C1A0068-98D7-471A-A8A9-0EEB30A90287}" dt="2021-05-06T06:07:56.658" v="391" actId="20577"/>
          <ac:spMkLst>
            <pc:docMk/>
            <pc:sldMk cId="1898854319" sldId="396"/>
            <ac:spMk id="3" creationId="{60007F65-4571-408B-973A-6B7842D170AE}"/>
          </ac:spMkLst>
        </pc:spChg>
      </pc:sldChg>
      <pc:sldChg chg="modSp add mod ord">
        <pc:chgData name="Jeff Xie" userId="b588c72e-c395-4f6e-8887-501c87873425" providerId="ADAL" clId="{7C1A0068-98D7-471A-A8A9-0EEB30A90287}" dt="2021-05-06T06:36:21.514" v="906" actId="20577"/>
        <pc:sldMkLst>
          <pc:docMk/>
          <pc:sldMk cId="2086900004" sldId="397"/>
        </pc:sldMkLst>
        <pc:spChg chg="mod">
          <ac:chgData name="Jeff Xie" userId="b588c72e-c395-4f6e-8887-501c87873425" providerId="ADAL" clId="{7C1A0068-98D7-471A-A8A9-0EEB30A90287}" dt="2021-05-06T06:33:58.580" v="677" actId="20577"/>
          <ac:spMkLst>
            <pc:docMk/>
            <pc:sldMk cId="2086900004" sldId="397"/>
            <ac:spMk id="2" creationId="{D21D0B22-3024-4BAB-915C-6804075F8A7C}"/>
          </ac:spMkLst>
        </pc:spChg>
        <pc:spChg chg="mod">
          <ac:chgData name="Jeff Xie" userId="b588c72e-c395-4f6e-8887-501c87873425" providerId="ADAL" clId="{7C1A0068-98D7-471A-A8A9-0EEB30A90287}" dt="2021-05-06T06:36:21.514" v="906" actId="20577"/>
          <ac:spMkLst>
            <pc:docMk/>
            <pc:sldMk cId="2086900004" sldId="397"/>
            <ac:spMk id="3" creationId="{60007F65-4571-408B-973A-6B7842D170AE}"/>
          </ac:spMkLst>
        </pc:spChg>
      </pc:sldChg>
      <pc:sldChg chg="modSp add mod">
        <pc:chgData name="Jeff Xie" userId="b588c72e-c395-4f6e-8887-501c87873425" providerId="ADAL" clId="{7C1A0068-98D7-471A-A8A9-0EEB30A90287}" dt="2021-05-06T06:38:05.894" v="967" actId="20577"/>
        <pc:sldMkLst>
          <pc:docMk/>
          <pc:sldMk cId="2203045940" sldId="398"/>
        </pc:sldMkLst>
        <pc:spChg chg="mod">
          <ac:chgData name="Jeff Xie" userId="b588c72e-c395-4f6e-8887-501c87873425" providerId="ADAL" clId="{7C1A0068-98D7-471A-A8A9-0EEB30A90287}" dt="2021-05-06T06:36:48.977" v="919" actId="20577"/>
          <ac:spMkLst>
            <pc:docMk/>
            <pc:sldMk cId="2203045940" sldId="398"/>
            <ac:spMk id="2" creationId="{D21D0B22-3024-4BAB-915C-6804075F8A7C}"/>
          </ac:spMkLst>
        </pc:spChg>
        <pc:spChg chg="mod">
          <ac:chgData name="Jeff Xie" userId="b588c72e-c395-4f6e-8887-501c87873425" providerId="ADAL" clId="{7C1A0068-98D7-471A-A8A9-0EEB30A90287}" dt="2021-05-06T06:38:05.894" v="967" actId="20577"/>
          <ac:spMkLst>
            <pc:docMk/>
            <pc:sldMk cId="2203045940" sldId="398"/>
            <ac:spMk id="3" creationId="{60007F65-4571-408B-973A-6B7842D170AE}"/>
          </ac:spMkLst>
        </pc:spChg>
      </pc:sldChg>
      <pc:sldChg chg="modSp add mod ord">
        <pc:chgData name="Jeff Xie" userId="b588c72e-c395-4f6e-8887-501c87873425" providerId="ADAL" clId="{7C1A0068-98D7-471A-A8A9-0EEB30A90287}" dt="2021-05-06T06:43:55.522" v="1511" actId="20577"/>
        <pc:sldMkLst>
          <pc:docMk/>
          <pc:sldMk cId="2656527546" sldId="399"/>
        </pc:sldMkLst>
        <pc:spChg chg="mod">
          <ac:chgData name="Jeff Xie" userId="b588c72e-c395-4f6e-8887-501c87873425" providerId="ADAL" clId="{7C1A0068-98D7-471A-A8A9-0EEB30A90287}" dt="2021-05-06T06:43:13.836" v="1484" actId="20577"/>
          <ac:spMkLst>
            <pc:docMk/>
            <pc:sldMk cId="2656527546" sldId="399"/>
            <ac:spMk id="2" creationId="{D21D0B22-3024-4BAB-915C-6804075F8A7C}"/>
          </ac:spMkLst>
        </pc:spChg>
        <pc:spChg chg="mod">
          <ac:chgData name="Jeff Xie" userId="b588c72e-c395-4f6e-8887-501c87873425" providerId="ADAL" clId="{7C1A0068-98D7-471A-A8A9-0EEB30A90287}" dt="2021-05-06T06:43:55.522" v="1511" actId="20577"/>
          <ac:spMkLst>
            <pc:docMk/>
            <pc:sldMk cId="2656527546" sldId="399"/>
            <ac:spMk id="3" creationId="{60007F65-4571-408B-973A-6B7842D170AE}"/>
          </ac:spMkLst>
        </pc:spChg>
      </pc:sldChg>
      <pc:sldChg chg="modSp add mod">
        <pc:chgData name="Jeff Xie" userId="b588c72e-c395-4f6e-8887-501c87873425" providerId="ADAL" clId="{7C1A0068-98D7-471A-A8A9-0EEB30A90287}" dt="2021-05-06T06:46:52.792" v="1952" actId="1076"/>
        <pc:sldMkLst>
          <pc:docMk/>
          <pc:sldMk cId="2335443121" sldId="400"/>
        </pc:sldMkLst>
        <pc:spChg chg="mod">
          <ac:chgData name="Jeff Xie" userId="b588c72e-c395-4f6e-8887-501c87873425" providerId="ADAL" clId="{7C1A0068-98D7-471A-A8A9-0EEB30A90287}" dt="2021-05-06T06:44:14.128" v="1560" actId="20577"/>
          <ac:spMkLst>
            <pc:docMk/>
            <pc:sldMk cId="2335443121" sldId="400"/>
            <ac:spMk id="2" creationId="{D21D0B22-3024-4BAB-915C-6804075F8A7C}"/>
          </ac:spMkLst>
        </pc:spChg>
        <pc:spChg chg="mod">
          <ac:chgData name="Jeff Xie" userId="b588c72e-c395-4f6e-8887-501c87873425" providerId="ADAL" clId="{7C1A0068-98D7-471A-A8A9-0EEB30A90287}" dt="2021-05-06T06:46:52.792" v="1952" actId="1076"/>
          <ac:spMkLst>
            <pc:docMk/>
            <pc:sldMk cId="2335443121" sldId="400"/>
            <ac:spMk id="3" creationId="{60007F65-4571-408B-973A-6B7842D170AE}"/>
          </ac:spMkLst>
        </pc:spChg>
      </pc:sldChg>
      <pc:sldChg chg="modSp add mod">
        <pc:chgData name="Jeff Xie" userId="b588c72e-c395-4f6e-8887-501c87873425" providerId="ADAL" clId="{7C1A0068-98D7-471A-A8A9-0EEB30A90287}" dt="2021-05-06T06:47:58.173" v="1994" actId="1076"/>
        <pc:sldMkLst>
          <pc:docMk/>
          <pc:sldMk cId="4252510522" sldId="401"/>
        </pc:sldMkLst>
        <pc:spChg chg="mod">
          <ac:chgData name="Jeff Xie" userId="b588c72e-c395-4f6e-8887-501c87873425" providerId="ADAL" clId="{7C1A0068-98D7-471A-A8A9-0EEB30A90287}" dt="2021-05-06T06:47:16.935" v="1975" actId="20577"/>
          <ac:spMkLst>
            <pc:docMk/>
            <pc:sldMk cId="4252510522" sldId="401"/>
            <ac:spMk id="2" creationId="{D21D0B22-3024-4BAB-915C-6804075F8A7C}"/>
          </ac:spMkLst>
        </pc:spChg>
        <pc:spChg chg="mod">
          <ac:chgData name="Jeff Xie" userId="b588c72e-c395-4f6e-8887-501c87873425" providerId="ADAL" clId="{7C1A0068-98D7-471A-A8A9-0EEB30A90287}" dt="2021-05-06T06:47:58.173" v="1994" actId="1076"/>
          <ac:spMkLst>
            <pc:docMk/>
            <pc:sldMk cId="4252510522" sldId="401"/>
            <ac:spMk id="3" creationId="{60007F65-4571-408B-973A-6B7842D170AE}"/>
          </ac:spMkLst>
        </pc:spChg>
      </pc:sldChg>
      <pc:sldChg chg="modSp add mod">
        <pc:chgData name="Jeff Xie" userId="b588c72e-c395-4f6e-8887-501c87873425" providerId="ADAL" clId="{7C1A0068-98D7-471A-A8A9-0EEB30A90287}" dt="2021-05-06T06:49:34.090" v="2206" actId="20577"/>
        <pc:sldMkLst>
          <pc:docMk/>
          <pc:sldMk cId="185499087" sldId="402"/>
        </pc:sldMkLst>
        <pc:spChg chg="mod">
          <ac:chgData name="Jeff Xie" userId="b588c72e-c395-4f6e-8887-501c87873425" providerId="ADAL" clId="{7C1A0068-98D7-471A-A8A9-0EEB30A90287}" dt="2021-05-06T06:48:11.028" v="2012" actId="20577"/>
          <ac:spMkLst>
            <pc:docMk/>
            <pc:sldMk cId="185499087" sldId="402"/>
            <ac:spMk id="2" creationId="{D21D0B22-3024-4BAB-915C-6804075F8A7C}"/>
          </ac:spMkLst>
        </pc:spChg>
        <pc:spChg chg="mod">
          <ac:chgData name="Jeff Xie" userId="b588c72e-c395-4f6e-8887-501c87873425" providerId="ADAL" clId="{7C1A0068-98D7-471A-A8A9-0EEB30A90287}" dt="2021-05-06T06:49:34.090" v="2206" actId="20577"/>
          <ac:spMkLst>
            <pc:docMk/>
            <pc:sldMk cId="185499087" sldId="402"/>
            <ac:spMk id="3" creationId="{60007F65-4571-408B-973A-6B7842D170AE}"/>
          </ac:spMkLst>
        </pc:spChg>
      </pc:sldChg>
    </pc:docChg>
  </pc:docChgLst>
  <pc:docChgLst>
    <pc:chgData name="Jeff Xie" userId="b588c72e-c395-4f6e-8887-501c87873425" providerId="ADAL" clId="{F6B0127B-5258-4937-92FE-7215631AE13C}"/>
    <pc:docChg chg="undo redo custSel addSld delSld modSld">
      <pc:chgData name="Jeff Xie" userId="b588c72e-c395-4f6e-8887-501c87873425" providerId="ADAL" clId="{F6B0127B-5258-4937-92FE-7215631AE13C}" dt="2021-08-15T08:48:30.336" v="2294"/>
      <pc:docMkLst>
        <pc:docMk/>
      </pc:docMkLst>
      <pc:sldChg chg="add">
        <pc:chgData name="Jeff Xie" userId="b588c72e-c395-4f6e-8887-501c87873425" providerId="ADAL" clId="{F6B0127B-5258-4937-92FE-7215631AE13C}" dt="2021-08-15T08:47:02.637" v="2293"/>
        <pc:sldMkLst>
          <pc:docMk/>
          <pc:sldMk cId="2070050046" sldId="394"/>
        </pc:sldMkLst>
      </pc:sldChg>
      <pc:sldChg chg="add">
        <pc:chgData name="Jeff Xie" userId="b588c72e-c395-4f6e-8887-501c87873425" providerId="ADAL" clId="{F6B0127B-5258-4937-92FE-7215631AE13C}" dt="2021-08-15T08:48:30.336" v="2294"/>
        <pc:sldMkLst>
          <pc:docMk/>
          <pc:sldMk cId="4137103392" sldId="412"/>
        </pc:sldMkLst>
      </pc:sldChg>
      <pc:sldChg chg="add">
        <pc:chgData name="Jeff Xie" userId="b588c72e-c395-4f6e-8887-501c87873425" providerId="ADAL" clId="{F6B0127B-5258-4937-92FE-7215631AE13C}" dt="2021-08-15T08:48:30.336" v="2294"/>
        <pc:sldMkLst>
          <pc:docMk/>
          <pc:sldMk cId="1336301911" sldId="413"/>
        </pc:sldMkLst>
      </pc:sldChg>
      <pc:sldChg chg="add">
        <pc:chgData name="Jeff Xie" userId="b588c72e-c395-4f6e-8887-501c87873425" providerId="ADAL" clId="{F6B0127B-5258-4937-92FE-7215631AE13C}" dt="2021-08-15T08:48:30.336" v="2294"/>
        <pc:sldMkLst>
          <pc:docMk/>
          <pc:sldMk cId="455948669" sldId="414"/>
        </pc:sldMkLst>
      </pc:sldChg>
      <pc:sldChg chg="add">
        <pc:chgData name="Jeff Xie" userId="b588c72e-c395-4f6e-8887-501c87873425" providerId="ADAL" clId="{F6B0127B-5258-4937-92FE-7215631AE13C}" dt="2021-08-15T08:48:30.336" v="2294"/>
        <pc:sldMkLst>
          <pc:docMk/>
          <pc:sldMk cId="3533057415" sldId="415"/>
        </pc:sldMkLst>
      </pc:sldChg>
      <pc:sldChg chg="add">
        <pc:chgData name="Jeff Xie" userId="b588c72e-c395-4f6e-8887-501c87873425" providerId="ADAL" clId="{F6B0127B-5258-4937-92FE-7215631AE13C}" dt="2021-08-15T08:48:30.336" v="2294"/>
        <pc:sldMkLst>
          <pc:docMk/>
          <pc:sldMk cId="2830716062" sldId="416"/>
        </pc:sldMkLst>
      </pc:sldChg>
      <pc:sldChg chg="add">
        <pc:chgData name="Jeff Xie" userId="b588c72e-c395-4f6e-8887-501c87873425" providerId="ADAL" clId="{F6B0127B-5258-4937-92FE-7215631AE13C}" dt="2021-08-15T08:48:30.336" v="2294"/>
        <pc:sldMkLst>
          <pc:docMk/>
          <pc:sldMk cId="3247029160" sldId="417"/>
        </pc:sldMkLst>
      </pc:sldChg>
      <pc:sldChg chg="add">
        <pc:chgData name="Jeff Xie" userId="b588c72e-c395-4f6e-8887-501c87873425" providerId="ADAL" clId="{F6B0127B-5258-4937-92FE-7215631AE13C}" dt="2021-08-15T08:44:39.940" v="2289"/>
        <pc:sldMkLst>
          <pc:docMk/>
          <pc:sldMk cId="837434645" sldId="418"/>
        </pc:sldMkLst>
      </pc:sldChg>
      <pc:sldChg chg="add">
        <pc:chgData name="Jeff Xie" userId="b588c72e-c395-4f6e-8887-501c87873425" providerId="ADAL" clId="{F6B0127B-5258-4937-92FE-7215631AE13C}" dt="2021-08-15T08:44:39.940" v="2289"/>
        <pc:sldMkLst>
          <pc:docMk/>
          <pc:sldMk cId="601100403" sldId="419"/>
        </pc:sldMkLst>
      </pc:sldChg>
      <pc:sldChg chg="add">
        <pc:chgData name="Jeff Xie" userId="b588c72e-c395-4f6e-8887-501c87873425" providerId="ADAL" clId="{F6B0127B-5258-4937-92FE-7215631AE13C}" dt="2021-08-15T08:44:39.940" v="2289"/>
        <pc:sldMkLst>
          <pc:docMk/>
          <pc:sldMk cId="2723527715" sldId="420"/>
        </pc:sldMkLst>
      </pc:sldChg>
      <pc:sldChg chg="add">
        <pc:chgData name="Jeff Xie" userId="b588c72e-c395-4f6e-8887-501c87873425" providerId="ADAL" clId="{F6B0127B-5258-4937-92FE-7215631AE13C}" dt="2021-08-15T08:45:08.847" v="2290"/>
        <pc:sldMkLst>
          <pc:docMk/>
          <pc:sldMk cId="1745192306" sldId="422"/>
        </pc:sldMkLst>
      </pc:sldChg>
      <pc:sldChg chg="modSp mod">
        <pc:chgData name="Jeff Xie" userId="b588c72e-c395-4f6e-8887-501c87873425" providerId="ADAL" clId="{F6B0127B-5258-4937-92FE-7215631AE13C}" dt="2021-08-15T08:06:58.008" v="371" actId="2711"/>
        <pc:sldMkLst>
          <pc:docMk/>
          <pc:sldMk cId="3300461065" sldId="423"/>
        </pc:sldMkLst>
        <pc:spChg chg="mod">
          <ac:chgData name="Jeff Xie" userId="b588c72e-c395-4f6e-8887-501c87873425" providerId="ADAL" clId="{F6B0127B-5258-4937-92FE-7215631AE13C}" dt="2021-08-15T07:46:06.146" v="15" actId="27636"/>
          <ac:spMkLst>
            <pc:docMk/>
            <pc:sldMk cId="3300461065" sldId="423"/>
            <ac:spMk id="2" creationId="{E636BAAC-4430-4544-9BEB-ADC8C6564E8D}"/>
          </ac:spMkLst>
        </pc:spChg>
        <pc:spChg chg="mod">
          <ac:chgData name="Jeff Xie" userId="b588c72e-c395-4f6e-8887-501c87873425" providerId="ADAL" clId="{F6B0127B-5258-4937-92FE-7215631AE13C}" dt="2021-08-15T08:06:58.008" v="371" actId="2711"/>
          <ac:spMkLst>
            <pc:docMk/>
            <pc:sldMk cId="3300461065" sldId="423"/>
            <ac:spMk id="3" creationId="{E71D7343-1B9A-480E-912A-96DA58DCB51E}"/>
          </ac:spMkLst>
        </pc:spChg>
      </pc:sldChg>
      <pc:sldChg chg="del">
        <pc:chgData name="Jeff Xie" userId="b588c72e-c395-4f6e-8887-501c87873425" providerId="ADAL" clId="{F6B0127B-5258-4937-92FE-7215631AE13C}" dt="2021-08-15T08:04:56.456" v="328" actId="47"/>
        <pc:sldMkLst>
          <pc:docMk/>
          <pc:sldMk cId="2061296396" sldId="424"/>
        </pc:sldMkLst>
      </pc:sldChg>
      <pc:sldChg chg="del">
        <pc:chgData name="Jeff Xie" userId="b588c72e-c395-4f6e-8887-501c87873425" providerId="ADAL" clId="{F6B0127B-5258-4937-92FE-7215631AE13C}" dt="2021-08-15T08:04:56.456" v="328" actId="47"/>
        <pc:sldMkLst>
          <pc:docMk/>
          <pc:sldMk cId="3773097977" sldId="425"/>
        </pc:sldMkLst>
      </pc:sldChg>
      <pc:sldChg chg="del">
        <pc:chgData name="Jeff Xie" userId="b588c72e-c395-4f6e-8887-501c87873425" providerId="ADAL" clId="{F6B0127B-5258-4937-92FE-7215631AE13C}" dt="2021-08-15T08:04:56.456" v="328" actId="47"/>
        <pc:sldMkLst>
          <pc:docMk/>
          <pc:sldMk cId="2722496102" sldId="426"/>
        </pc:sldMkLst>
      </pc:sldChg>
      <pc:sldChg chg="del">
        <pc:chgData name="Jeff Xie" userId="b588c72e-c395-4f6e-8887-501c87873425" providerId="ADAL" clId="{F6B0127B-5258-4937-92FE-7215631AE13C}" dt="2021-08-15T08:04:56.456" v="328" actId="47"/>
        <pc:sldMkLst>
          <pc:docMk/>
          <pc:sldMk cId="795222353" sldId="427"/>
        </pc:sldMkLst>
      </pc:sldChg>
      <pc:sldChg chg="del">
        <pc:chgData name="Jeff Xie" userId="b588c72e-c395-4f6e-8887-501c87873425" providerId="ADAL" clId="{F6B0127B-5258-4937-92FE-7215631AE13C}" dt="2021-08-15T08:04:56.456" v="328" actId="47"/>
        <pc:sldMkLst>
          <pc:docMk/>
          <pc:sldMk cId="39910899" sldId="428"/>
        </pc:sldMkLst>
      </pc:sldChg>
      <pc:sldChg chg="del">
        <pc:chgData name="Jeff Xie" userId="b588c72e-c395-4f6e-8887-501c87873425" providerId="ADAL" clId="{F6B0127B-5258-4937-92FE-7215631AE13C}" dt="2021-08-15T07:45:01.669" v="7" actId="2696"/>
        <pc:sldMkLst>
          <pc:docMk/>
          <pc:sldMk cId="1068548805" sldId="429"/>
        </pc:sldMkLst>
      </pc:sldChg>
      <pc:sldChg chg="modSp mod">
        <pc:chgData name="Jeff Xie" userId="b588c72e-c395-4f6e-8887-501c87873425" providerId="ADAL" clId="{F6B0127B-5258-4937-92FE-7215631AE13C}" dt="2021-08-15T08:28:06.076" v="1776" actId="20577"/>
        <pc:sldMkLst>
          <pc:docMk/>
          <pc:sldMk cId="3080758089" sldId="430"/>
        </pc:sldMkLst>
        <pc:spChg chg="mod">
          <ac:chgData name="Jeff Xie" userId="b588c72e-c395-4f6e-8887-501c87873425" providerId="ADAL" clId="{F6B0127B-5258-4937-92FE-7215631AE13C}" dt="2021-08-15T08:02:22.803" v="283" actId="20577"/>
          <ac:spMkLst>
            <pc:docMk/>
            <pc:sldMk cId="3080758089" sldId="430"/>
            <ac:spMk id="2" creationId="{E636BAAC-4430-4544-9BEB-ADC8C6564E8D}"/>
          </ac:spMkLst>
        </pc:spChg>
        <pc:spChg chg="mod">
          <ac:chgData name="Jeff Xie" userId="b588c72e-c395-4f6e-8887-501c87873425" providerId="ADAL" clId="{F6B0127B-5258-4937-92FE-7215631AE13C}" dt="2021-08-15T08:28:06.076" v="1776" actId="20577"/>
          <ac:spMkLst>
            <pc:docMk/>
            <pc:sldMk cId="3080758089" sldId="430"/>
            <ac:spMk id="3" creationId="{E71D7343-1B9A-480E-912A-96DA58DCB51E}"/>
          </ac:spMkLst>
        </pc:spChg>
      </pc:sldChg>
      <pc:sldChg chg="modSp add mod">
        <pc:chgData name="Jeff Xie" userId="b588c72e-c395-4f6e-8887-501c87873425" providerId="ADAL" clId="{F6B0127B-5258-4937-92FE-7215631AE13C}" dt="2021-08-15T07:58:55.411" v="155" actId="207"/>
        <pc:sldMkLst>
          <pc:docMk/>
          <pc:sldMk cId="2743096003" sldId="431"/>
        </pc:sldMkLst>
        <pc:spChg chg="mod">
          <ac:chgData name="Jeff Xie" userId="b588c72e-c395-4f6e-8887-501c87873425" providerId="ADAL" clId="{F6B0127B-5258-4937-92FE-7215631AE13C}" dt="2021-08-15T07:58:55.411" v="155" actId="207"/>
          <ac:spMkLst>
            <pc:docMk/>
            <pc:sldMk cId="2743096003" sldId="431"/>
            <ac:spMk id="3" creationId="{E71D7343-1B9A-480E-912A-96DA58DCB51E}"/>
          </ac:spMkLst>
        </pc:spChg>
      </pc:sldChg>
      <pc:sldChg chg="addSp delSp modSp add mod">
        <pc:chgData name="Jeff Xie" userId="b588c72e-c395-4f6e-8887-501c87873425" providerId="ADAL" clId="{F6B0127B-5258-4937-92FE-7215631AE13C}" dt="2021-08-15T07:58:27.487" v="149" actId="27636"/>
        <pc:sldMkLst>
          <pc:docMk/>
          <pc:sldMk cId="2858919030" sldId="432"/>
        </pc:sldMkLst>
        <pc:spChg chg="mod">
          <ac:chgData name="Jeff Xie" userId="b588c72e-c395-4f6e-8887-501c87873425" providerId="ADAL" clId="{F6B0127B-5258-4937-92FE-7215631AE13C}" dt="2021-08-15T07:58:27.487" v="149" actId="27636"/>
          <ac:spMkLst>
            <pc:docMk/>
            <pc:sldMk cId="2858919030" sldId="432"/>
            <ac:spMk id="3" creationId="{E71D7343-1B9A-480E-912A-96DA58DCB51E}"/>
          </ac:spMkLst>
        </pc:spChg>
        <pc:spChg chg="add del">
          <ac:chgData name="Jeff Xie" userId="b588c72e-c395-4f6e-8887-501c87873425" providerId="ADAL" clId="{F6B0127B-5258-4937-92FE-7215631AE13C}" dt="2021-08-15T07:58:04.070" v="136"/>
          <ac:spMkLst>
            <pc:docMk/>
            <pc:sldMk cId="2858919030" sldId="432"/>
            <ac:spMk id="4" creationId="{2D824A15-BDE3-45C4-B446-ADCB09C0F68E}"/>
          </ac:spMkLst>
        </pc:spChg>
        <pc:spChg chg="add del">
          <ac:chgData name="Jeff Xie" userId="b588c72e-c395-4f6e-8887-501c87873425" providerId="ADAL" clId="{F6B0127B-5258-4937-92FE-7215631AE13C}" dt="2021-08-15T07:58:07.085" v="138"/>
          <ac:spMkLst>
            <pc:docMk/>
            <pc:sldMk cId="2858919030" sldId="432"/>
            <ac:spMk id="5" creationId="{E7B6E93F-D95C-498A-BF76-56E1A59584A8}"/>
          </ac:spMkLst>
        </pc:spChg>
        <pc:spChg chg="add del">
          <ac:chgData name="Jeff Xie" userId="b588c72e-c395-4f6e-8887-501c87873425" providerId="ADAL" clId="{F6B0127B-5258-4937-92FE-7215631AE13C}" dt="2021-08-15T07:58:11.082" v="140"/>
          <ac:spMkLst>
            <pc:docMk/>
            <pc:sldMk cId="2858919030" sldId="432"/>
            <ac:spMk id="6" creationId="{AD2B1A49-D0D7-496B-A4C3-47F666A3BD8B}"/>
          </ac:spMkLst>
        </pc:spChg>
      </pc:sldChg>
      <pc:sldChg chg="addSp delSp modSp add mod">
        <pc:chgData name="Jeff Xie" userId="b588c72e-c395-4f6e-8887-501c87873425" providerId="ADAL" clId="{F6B0127B-5258-4937-92FE-7215631AE13C}" dt="2021-08-15T07:55:25.746" v="114" actId="1076"/>
        <pc:sldMkLst>
          <pc:docMk/>
          <pc:sldMk cId="241706702" sldId="433"/>
        </pc:sldMkLst>
        <pc:spChg chg="mod">
          <ac:chgData name="Jeff Xie" userId="b588c72e-c395-4f6e-8887-501c87873425" providerId="ADAL" clId="{F6B0127B-5258-4937-92FE-7215631AE13C}" dt="2021-08-15T07:54:54.122" v="98"/>
          <ac:spMkLst>
            <pc:docMk/>
            <pc:sldMk cId="241706702" sldId="433"/>
            <ac:spMk id="2" creationId="{E636BAAC-4430-4544-9BEB-ADC8C6564E8D}"/>
          </ac:spMkLst>
        </pc:spChg>
        <pc:spChg chg="mod">
          <ac:chgData name="Jeff Xie" userId="b588c72e-c395-4f6e-8887-501c87873425" providerId="ADAL" clId="{F6B0127B-5258-4937-92FE-7215631AE13C}" dt="2021-08-15T07:55:20.401" v="111" actId="27636"/>
          <ac:spMkLst>
            <pc:docMk/>
            <pc:sldMk cId="241706702" sldId="433"/>
            <ac:spMk id="3" creationId="{E71D7343-1B9A-480E-912A-96DA58DCB51E}"/>
          </ac:spMkLst>
        </pc:spChg>
        <pc:spChg chg="add del mod">
          <ac:chgData name="Jeff Xie" userId="b588c72e-c395-4f6e-8887-501c87873425" providerId="ADAL" clId="{F6B0127B-5258-4937-92FE-7215631AE13C}" dt="2021-08-15T07:54:19.335" v="89" actId="767"/>
          <ac:spMkLst>
            <pc:docMk/>
            <pc:sldMk cId="241706702" sldId="433"/>
            <ac:spMk id="4" creationId="{6C4474FA-DFC2-4F42-A06D-952575044848}"/>
          </ac:spMkLst>
        </pc:spChg>
        <pc:spChg chg="add mod">
          <ac:chgData name="Jeff Xie" userId="b588c72e-c395-4f6e-8887-501c87873425" providerId="ADAL" clId="{F6B0127B-5258-4937-92FE-7215631AE13C}" dt="2021-08-15T07:55:22.776" v="113" actId="27636"/>
          <ac:spMkLst>
            <pc:docMk/>
            <pc:sldMk cId="241706702" sldId="433"/>
            <ac:spMk id="5" creationId="{ED57A8ED-9ADF-4F07-A338-0723EFF19F77}"/>
          </ac:spMkLst>
        </pc:spChg>
        <pc:spChg chg="add del mod">
          <ac:chgData name="Jeff Xie" userId="b588c72e-c395-4f6e-8887-501c87873425" providerId="ADAL" clId="{F6B0127B-5258-4937-92FE-7215631AE13C}" dt="2021-08-15T07:55:25.746" v="114" actId="1076"/>
          <ac:spMkLst>
            <pc:docMk/>
            <pc:sldMk cId="241706702" sldId="433"/>
            <ac:spMk id="7" creationId="{C9768241-A9B1-4096-95C7-18EDF998821D}"/>
          </ac:spMkLst>
        </pc:spChg>
      </pc:sldChg>
      <pc:sldChg chg="modSp add mod">
        <pc:chgData name="Jeff Xie" userId="b588c72e-c395-4f6e-8887-501c87873425" providerId="ADAL" clId="{F6B0127B-5258-4937-92FE-7215631AE13C}" dt="2021-08-15T08:07:14.934" v="373" actId="27636"/>
        <pc:sldMkLst>
          <pc:docMk/>
          <pc:sldMk cId="1256570142" sldId="434"/>
        </pc:sldMkLst>
        <pc:spChg chg="mod">
          <ac:chgData name="Jeff Xie" userId="b588c72e-c395-4f6e-8887-501c87873425" providerId="ADAL" clId="{F6B0127B-5258-4937-92FE-7215631AE13C}" dt="2021-08-15T08:07:14.934" v="373" actId="27636"/>
          <ac:spMkLst>
            <pc:docMk/>
            <pc:sldMk cId="1256570142" sldId="434"/>
            <ac:spMk id="3" creationId="{E71D7343-1B9A-480E-912A-96DA58DCB51E}"/>
          </ac:spMkLst>
        </pc:spChg>
      </pc:sldChg>
      <pc:sldChg chg="modSp add mod">
        <pc:chgData name="Jeff Xie" userId="b588c72e-c395-4f6e-8887-501c87873425" providerId="ADAL" clId="{F6B0127B-5258-4937-92FE-7215631AE13C}" dt="2021-08-15T08:09:22.423" v="410" actId="207"/>
        <pc:sldMkLst>
          <pc:docMk/>
          <pc:sldMk cId="2885213661" sldId="435"/>
        </pc:sldMkLst>
        <pc:spChg chg="mod">
          <ac:chgData name="Jeff Xie" userId="b588c72e-c395-4f6e-8887-501c87873425" providerId="ADAL" clId="{F6B0127B-5258-4937-92FE-7215631AE13C}" dt="2021-08-15T08:09:22.423" v="410" actId="207"/>
          <ac:spMkLst>
            <pc:docMk/>
            <pc:sldMk cId="2885213661" sldId="435"/>
            <ac:spMk id="3" creationId="{E71D7343-1B9A-480E-912A-96DA58DCB51E}"/>
          </ac:spMkLst>
        </pc:spChg>
      </pc:sldChg>
      <pc:sldChg chg="modSp add mod">
        <pc:chgData name="Jeff Xie" userId="b588c72e-c395-4f6e-8887-501c87873425" providerId="ADAL" clId="{F6B0127B-5258-4937-92FE-7215631AE13C}" dt="2021-08-15T08:12:42.807" v="492" actId="404"/>
        <pc:sldMkLst>
          <pc:docMk/>
          <pc:sldMk cId="1939469048" sldId="436"/>
        </pc:sldMkLst>
        <pc:spChg chg="mod">
          <ac:chgData name="Jeff Xie" userId="b588c72e-c395-4f6e-8887-501c87873425" providerId="ADAL" clId="{F6B0127B-5258-4937-92FE-7215631AE13C}" dt="2021-08-15T08:12:42.807" v="492" actId="404"/>
          <ac:spMkLst>
            <pc:docMk/>
            <pc:sldMk cId="1939469048" sldId="436"/>
            <ac:spMk id="3" creationId="{E71D7343-1B9A-480E-912A-96DA58DCB51E}"/>
          </ac:spMkLst>
        </pc:spChg>
      </pc:sldChg>
      <pc:sldChg chg="modSp add mod">
        <pc:chgData name="Jeff Xie" userId="b588c72e-c395-4f6e-8887-501c87873425" providerId="ADAL" clId="{F6B0127B-5258-4937-92FE-7215631AE13C}" dt="2021-08-15T08:23:27.332" v="1574" actId="404"/>
        <pc:sldMkLst>
          <pc:docMk/>
          <pc:sldMk cId="3434127781" sldId="437"/>
        </pc:sldMkLst>
        <pc:spChg chg="mod">
          <ac:chgData name="Jeff Xie" userId="b588c72e-c395-4f6e-8887-501c87873425" providerId="ADAL" clId="{F6B0127B-5258-4937-92FE-7215631AE13C}" dt="2021-08-15T08:23:27.332" v="1574" actId="404"/>
          <ac:spMkLst>
            <pc:docMk/>
            <pc:sldMk cId="3434127781" sldId="437"/>
            <ac:spMk id="3" creationId="{E71D7343-1B9A-480E-912A-96DA58DCB51E}"/>
          </ac:spMkLst>
        </pc:spChg>
      </pc:sldChg>
      <pc:sldChg chg="addSp delSp modSp add mod setBg addAnim delAnim setClrOvrMap">
        <pc:chgData name="Jeff Xie" userId="b588c72e-c395-4f6e-8887-501c87873425" providerId="ADAL" clId="{F6B0127B-5258-4937-92FE-7215631AE13C}" dt="2021-08-15T08:29:33.387" v="1799" actId="1076"/>
        <pc:sldMkLst>
          <pc:docMk/>
          <pc:sldMk cId="398792104" sldId="438"/>
        </pc:sldMkLst>
        <pc:spChg chg="mod">
          <ac:chgData name="Jeff Xie" userId="b588c72e-c395-4f6e-8887-501c87873425" providerId="ADAL" clId="{F6B0127B-5258-4937-92FE-7215631AE13C}" dt="2021-08-15T08:29:15.118" v="1798" actId="1076"/>
          <ac:spMkLst>
            <pc:docMk/>
            <pc:sldMk cId="398792104" sldId="438"/>
            <ac:spMk id="2" creationId="{E636BAAC-4430-4544-9BEB-ADC8C6564E8D}"/>
          </ac:spMkLst>
        </pc:spChg>
        <pc:spChg chg="del">
          <ac:chgData name="Jeff Xie" userId="b588c72e-c395-4f6e-8887-501c87873425" providerId="ADAL" clId="{F6B0127B-5258-4937-92FE-7215631AE13C}" dt="2021-08-15T08:28:38.696" v="1778" actId="478"/>
          <ac:spMkLst>
            <pc:docMk/>
            <pc:sldMk cId="398792104" sldId="438"/>
            <ac:spMk id="3" creationId="{E71D7343-1B9A-480E-912A-96DA58DCB51E}"/>
          </ac:spMkLst>
        </pc:spChg>
        <pc:spChg chg="add del mod">
          <ac:chgData name="Jeff Xie" userId="b588c72e-c395-4f6e-8887-501c87873425" providerId="ADAL" clId="{F6B0127B-5258-4937-92FE-7215631AE13C}" dt="2021-08-15T08:28:43.273" v="1780" actId="478"/>
          <ac:spMkLst>
            <pc:docMk/>
            <pc:sldMk cId="398792104" sldId="438"/>
            <ac:spMk id="5" creationId="{505B56A6-FDCA-4807-8ABF-ACE659DB421B}"/>
          </ac:spMkLst>
        </pc:spChg>
        <pc:spChg chg="add del">
          <ac:chgData name="Jeff Xie" userId="b588c72e-c395-4f6e-8887-501c87873425" providerId="ADAL" clId="{F6B0127B-5258-4937-92FE-7215631AE13C}" dt="2021-08-15T08:28:59.641" v="1785" actId="26606"/>
          <ac:spMkLst>
            <pc:docMk/>
            <pc:sldMk cId="398792104" sldId="438"/>
            <ac:spMk id="129" creationId="{CD614432-46FD-4B63-8194-64F233F94135}"/>
          </ac:spMkLst>
        </pc:spChg>
        <pc:spChg chg="add del">
          <ac:chgData name="Jeff Xie" userId="b588c72e-c395-4f6e-8887-501c87873425" providerId="ADAL" clId="{F6B0127B-5258-4937-92FE-7215631AE13C}" dt="2021-08-15T08:28:59.641" v="1785" actId="26606"/>
          <ac:spMkLst>
            <pc:docMk/>
            <pc:sldMk cId="398792104" sldId="438"/>
            <ac:spMk id="189" creationId="{7C914900-562F-42A1-9E63-CD117E0CA000}"/>
          </ac:spMkLst>
        </pc:spChg>
        <pc:spChg chg="add del">
          <ac:chgData name="Jeff Xie" userId="b588c72e-c395-4f6e-8887-501c87873425" providerId="ADAL" clId="{F6B0127B-5258-4937-92FE-7215631AE13C}" dt="2021-08-15T08:29:01.064" v="1788" actId="26606"/>
          <ac:spMkLst>
            <pc:docMk/>
            <pc:sldMk cId="398792104" sldId="438"/>
            <ac:spMk id="2054" creationId="{8B3F5CD4-CBC8-4A22-9DCC-0420CA28A09F}"/>
          </ac:spMkLst>
        </pc:spChg>
        <pc:spChg chg="add del">
          <ac:chgData name="Jeff Xie" userId="b588c72e-c395-4f6e-8887-501c87873425" providerId="ADAL" clId="{F6B0127B-5258-4937-92FE-7215631AE13C}" dt="2021-08-15T08:29:02.719" v="1790" actId="26606"/>
          <ac:spMkLst>
            <pc:docMk/>
            <pc:sldMk cId="398792104" sldId="438"/>
            <ac:spMk id="2058" creationId="{34106153-7990-4956-BD26-A04A030064E7}"/>
          </ac:spMkLst>
        </pc:spChg>
        <pc:spChg chg="add del">
          <ac:chgData name="Jeff Xie" userId="b588c72e-c395-4f6e-8887-501c87873425" providerId="ADAL" clId="{F6B0127B-5258-4937-92FE-7215631AE13C}" dt="2021-08-15T08:29:02.719" v="1790" actId="26606"/>
          <ac:spMkLst>
            <pc:docMk/>
            <pc:sldMk cId="398792104" sldId="438"/>
            <ac:spMk id="2061" creationId="{62B94F88-FD5B-4053-B143-DFF55CE44377}"/>
          </ac:spMkLst>
        </pc:spChg>
        <pc:spChg chg="add del">
          <ac:chgData name="Jeff Xie" userId="b588c72e-c395-4f6e-8887-501c87873425" providerId="ADAL" clId="{F6B0127B-5258-4937-92FE-7215631AE13C}" dt="2021-08-15T08:29:04.518" v="1792" actId="26606"/>
          <ac:spMkLst>
            <pc:docMk/>
            <pc:sldMk cId="398792104" sldId="438"/>
            <ac:spMk id="2065" creationId="{CD614432-46FD-4B63-8194-64F233F94135}"/>
          </ac:spMkLst>
        </pc:spChg>
        <pc:spChg chg="add del">
          <ac:chgData name="Jeff Xie" userId="b588c72e-c395-4f6e-8887-501c87873425" providerId="ADAL" clId="{F6B0127B-5258-4937-92FE-7215631AE13C}" dt="2021-08-15T08:29:04.518" v="1792" actId="26606"/>
          <ac:spMkLst>
            <pc:docMk/>
            <pc:sldMk cId="398792104" sldId="438"/>
            <ac:spMk id="2069" creationId="{7C914900-562F-42A1-9E63-CD117E0CA000}"/>
          </ac:spMkLst>
        </pc:spChg>
        <pc:spChg chg="add del">
          <ac:chgData name="Jeff Xie" userId="b588c72e-c395-4f6e-8887-501c87873425" providerId="ADAL" clId="{F6B0127B-5258-4937-92FE-7215631AE13C}" dt="2021-08-15T08:29:07.257" v="1795" actId="26606"/>
          <ac:spMkLst>
            <pc:docMk/>
            <pc:sldMk cId="398792104" sldId="438"/>
            <ac:spMk id="2073" creationId="{8B3F5CD4-CBC8-4A22-9DCC-0420CA28A09F}"/>
          </ac:spMkLst>
        </pc:spChg>
        <pc:spChg chg="add del">
          <ac:chgData name="Jeff Xie" userId="b588c72e-c395-4f6e-8887-501c87873425" providerId="ADAL" clId="{F6B0127B-5258-4937-92FE-7215631AE13C}" dt="2021-08-15T08:29:09.288" v="1797" actId="26606"/>
          <ac:spMkLst>
            <pc:docMk/>
            <pc:sldMk cId="398792104" sldId="438"/>
            <ac:spMk id="2077" creationId="{CD614432-46FD-4B63-8194-64F233F94135}"/>
          </ac:spMkLst>
        </pc:spChg>
        <pc:spChg chg="add del">
          <ac:chgData name="Jeff Xie" userId="b588c72e-c395-4f6e-8887-501c87873425" providerId="ADAL" clId="{F6B0127B-5258-4937-92FE-7215631AE13C}" dt="2021-08-15T08:29:09.288" v="1797" actId="26606"/>
          <ac:spMkLst>
            <pc:docMk/>
            <pc:sldMk cId="398792104" sldId="438"/>
            <ac:spMk id="2081" creationId="{7C914900-562F-42A1-9E63-CD117E0CA000}"/>
          </ac:spMkLst>
        </pc:spChg>
        <pc:grpChg chg="add del">
          <ac:chgData name="Jeff Xie" userId="b588c72e-c395-4f6e-8887-501c87873425" providerId="ADAL" clId="{F6B0127B-5258-4937-92FE-7215631AE13C}" dt="2021-08-15T08:28:59.641" v="1785" actId="26606"/>
          <ac:grpSpMkLst>
            <pc:docMk/>
            <pc:sldMk cId="398792104" sldId="438"/>
            <ac:grpSpMk id="73" creationId="{AB86F577-8905-4B21-8AF3-C1BB3433775D}"/>
          </ac:grpSpMkLst>
        </pc:grpChg>
        <pc:grpChg chg="add del">
          <ac:chgData name="Jeff Xie" userId="b588c72e-c395-4f6e-8887-501c87873425" providerId="ADAL" clId="{F6B0127B-5258-4937-92FE-7215631AE13C}" dt="2021-08-15T08:28:59.641" v="1785" actId="26606"/>
          <ac:grpSpMkLst>
            <pc:docMk/>
            <pc:sldMk cId="398792104" sldId="438"/>
            <ac:grpSpMk id="131" creationId="{57D43E06-E0E9-45FB-9DD8-4513BF040A64}"/>
          </ac:grpSpMkLst>
        </pc:grpChg>
        <pc:grpChg chg="add del">
          <ac:chgData name="Jeff Xie" userId="b588c72e-c395-4f6e-8887-501c87873425" providerId="ADAL" clId="{F6B0127B-5258-4937-92FE-7215631AE13C}" dt="2021-08-15T08:29:02.719" v="1790" actId="26606"/>
          <ac:grpSpMkLst>
            <pc:docMk/>
            <pc:sldMk cId="398792104" sldId="438"/>
            <ac:grpSpMk id="133" creationId="{866FCB64-0A37-46EB-8A9B-EC0C4C000AA4}"/>
          </ac:grpSpMkLst>
        </pc:grpChg>
        <pc:grpChg chg="add del">
          <ac:chgData name="Jeff Xie" userId="b588c72e-c395-4f6e-8887-501c87873425" providerId="ADAL" clId="{F6B0127B-5258-4937-92FE-7215631AE13C}" dt="2021-08-15T08:29:01.064" v="1788" actId="26606"/>
          <ac:grpSpMkLst>
            <pc:docMk/>
            <pc:sldMk cId="398792104" sldId="438"/>
            <ac:grpSpMk id="2053" creationId="{9795E515-5F57-431F-9A0D-3A0419DF7572}"/>
          </ac:grpSpMkLst>
        </pc:grpChg>
        <pc:grpChg chg="add del">
          <ac:chgData name="Jeff Xie" userId="b588c72e-c395-4f6e-8887-501c87873425" providerId="ADAL" clId="{F6B0127B-5258-4937-92FE-7215631AE13C}" dt="2021-08-15T08:29:02.719" v="1790" actId="26606"/>
          <ac:grpSpMkLst>
            <pc:docMk/>
            <pc:sldMk cId="398792104" sldId="438"/>
            <ac:grpSpMk id="2057" creationId="{AB86F577-8905-4B21-8AF3-C1BB3433775D}"/>
          </ac:grpSpMkLst>
        </pc:grpChg>
        <pc:grpChg chg="add del">
          <ac:chgData name="Jeff Xie" userId="b588c72e-c395-4f6e-8887-501c87873425" providerId="ADAL" clId="{F6B0127B-5258-4937-92FE-7215631AE13C}" dt="2021-08-15T08:29:04.518" v="1792" actId="26606"/>
          <ac:grpSpMkLst>
            <pc:docMk/>
            <pc:sldMk cId="398792104" sldId="438"/>
            <ac:grpSpMk id="2064" creationId="{AB86F577-8905-4B21-8AF3-C1BB3433775D}"/>
          </ac:grpSpMkLst>
        </pc:grpChg>
        <pc:grpChg chg="add del">
          <ac:chgData name="Jeff Xie" userId="b588c72e-c395-4f6e-8887-501c87873425" providerId="ADAL" clId="{F6B0127B-5258-4937-92FE-7215631AE13C}" dt="2021-08-15T08:29:04.518" v="1792" actId="26606"/>
          <ac:grpSpMkLst>
            <pc:docMk/>
            <pc:sldMk cId="398792104" sldId="438"/>
            <ac:grpSpMk id="2066" creationId="{57D43E06-E0E9-45FB-9DD8-4513BF040A64}"/>
          </ac:grpSpMkLst>
        </pc:grpChg>
        <pc:grpChg chg="add del">
          <ac:chgData name="Jeff Xie" userId="b588c72e-c395-4f6e-8887-501c87873425" providerId="ADAL" clId="{F6B0127B-5258-4937-92FE-7215631AE13C}" dt="2021-08-15T08:29:07.257" v="1795" actId="26606"/>
          <ac:grpSpMkLst>
            <pc:docMk/>
            <pc:sldMk cId="398792104" sldId="438"/>
            <ac:grpSpMk id="2072" creationId="{9795E515-5F57-431F-9A0D-3A0419DF7572}"/>
          </ac:grpSpMkLst>
        </pc:grpChg>
        <pc:grpChg chg="add del">
          <ac:chgData name="Jeff Xie" userId="b588c72e-c395-4f6e-8887-501c87873425" providerId="ADAL" clId="{F6B0127B-5258-4937-92FE-7215631AE13C}" dt="2021-08-15T08:29:09.288" v="1797" actId="26606"/>
          <ac:grpSpMkLst>
            <pc:docMk/>
            <pc:sldMk cId="398792104" sldId="438"/>
            <ac:grpSpMk id="2076" creationId="{AB86F577-8905-4B21-8AF3-C1BB3433775D}"/>
          </ac:grpSpMkLst>
        </pc:grpChg>
        <pc:grpChg chg="add del">
          <ac:chgData name="Jeff Xie" userId="b588c72e-c395-4f6e-8887-501c87873425" providerId="ADAL" clId="{F6B0127B-5258-4937-92FE-7215631AE13C}" dt="2021-08-15T08:29:09.288" v="1797" actId="26606"/>
          <ac:grpSpMkLst>
            <pc:docMk/>
            <pc:sldMk cId="398792104" sldId="438"/>
            <ac:grpSpMk id="2078" creationId="{57D43E06-E0E9-45FB-9DD8-4513BF040A64}"/>
          </ac:grpSpMkLst>
        </pc:grpChg>
        <pc:picChg chg="add del">
          <ac:chgData name="Jeff Xie" userId="b588c72e-c395-4f6e-8887-501c87873425" providerId="ADAL" clId="{F6B0127B-5258-4937-92FE-7215631AE13C}" dt="2021-08-15T08:28:59.641" v="1785" actId="26606"/>
          <ac:picMkLst>
            <pc:docMk/>
            <pc:sldMk cId="398792104" sldId="438"/>
            <ac:picMk id="71" creationId="{678E285C-BE9E-45B7-A3EE-B9792DAE9917}"/>
          </ac:picMkLst>
        </pc:picChg>
        <pc:picChg chg="add del">
          <ac:chgData name="Jeff Xie" userId="b588c72e-c395-4f6e-8887-501c87873425" providerId="ADAL" clId="{F6B0127B-5258-4937-92FE-7215631AE13C}" dt="2021-08-15T08:28:59.641" v="1785" actId="26606"/>
          <ac:picMkLst>
            <pc:docMk/>
            <pc:sldMk cId="398792104" sldId="438"/>
            <ac:picMk id="187" creationId="{0B0BC616-AF73-491B-AACB-A8C3A548B639}"/>
          </ac:picMkLst>
        </pc:picChg>
        <pc:picChg chg="add mod">
          <ac:chgData name="Jeff Xie" userId="b588c72e-c395-4f6e-8887-501c87873425" providerId="ADAL" clId="{F6B0127B-5258-4937-92FE-7215631AE13C}" dt="2021-08-15T08:29:33.387" v="1799" actId="1076"/>
          <ac:picMkLst>
            <pc:docMk/>
            <pc:sldMk cId="398792104" sldId="438"/>
            <ac:picMk id="2050" creationId="{B397FB66-F388-4E34-B39D-9B21B0DA57DB}"/>
          </ac:picMkLst>
        </pc:picChg>
        <pc:picChg chg="add del">
          <ac:chgData name="Jeff Xie" userId="b588c72e-c395-4f6e-8887-501c87873425" providerId="ADAL" clId="{F6B0127B-5258-4937-92FE-7215631AE13C}" dt="2021-08-15T08:29:01.064" v="1788" actId="26606"/>
          <ac:picMkLst>
            <pc:docMk/>
            <pc:sldMk cId="398792104" sldId="438"/>
            <ac:picMk id="2052" creationId="{50C065C3-0FE3-4452-B765-CB05BBB2A983}"/>
          </ac:picMkLst>
        </pc:picChg>
        <pc:picChg chg="add del">
          <ac:chgData name="Jeff Xie" userId="b588c72e-c395-4f6e-8887-501c87873425" providerId="ADAL" clId="{F6B0127B-5258-4937-92FE-7215631AE13C}" dt="2021-08-15T08:29:02.719" v="1790" actId="26606"/>
          <ac:picMkLst>
            <pc:docMk/>
            <pc:sldMk cId="398792104" sldId="438"/>
            <ac:picMk id="2056" creationId="{678E285C-BE9E-45B7-A3EE-B9792DAE9917}"/>
          </ac:picMkLst>
        </pc:picChg>
        <pc:picChg chg="add del">
          <ac:chgData name="Jeff Xie" userId="b588c72e-c395-4f6e-8887-501c87873425" providerId="ADAL" clId="{F6B0127B-5258-4937-92FE-7215631AE13C}" dt="2021-08-15T08:29:02.719" v="1790" actId="26606"/>
          <ac:picMkLst>
            <pc:docMk/>
            <pc:sldMk cId="398792104" sldId="438"/>
            <ac:picMk id="2059" creationId="{BDEA11A5-20BA-4650-A324-47C0465FF5A4}"/>
          </ac:picMkLst>
        </pc:picChg>
        <pc:picChg chg="add del">
          <ac:chgData name="Jeff Xie" userId="b588c72e-c395-4f6e-8887-501c87873425" providerId="ADAL" clId="{F6B0127B-5258-4937-92FE-7215631AE13C}" dt="2021-08-15T08:29:04.518" v="1792" actId="26606"/>
          <ac:picMkLst>
            <pc:docMk/>
            <pc:sldMk cId="398792104" sldId="438"/>
            <ac:picMk id="2063" creationId="{678E285C-BE9E-45B7-A3EE-B9792DAE9917}"/>
          </ac:picMkLst>
        </pc:picChg>
        <pc:picChg chg="add del">
          <ac:chgData name="Jeff Xie" userId="b588c72e-c395-4f6e-8887-501c87873425" providerId="ADAL" clId="{F6B0127B-5258-4937-92FE-7215631AE13C}" dt="2021-08-15T08:29:04.518" v="1792" actId="26606"/>
          <ac:picMkLst>
            <pc:docMk/>
            <pc:sldMk cId="398792104" sldId="438"/>
            <ac:picMk id="2068" creationId="{0B0BC616-AF73-491B-AACB-A8C3A548B639}"/>
          </ac:picMkLst>
        </pc:picChg>
        <pc:picChg chg="add del">
          <ac:chgData name="Jeff Xie" userId="b588c72e-c395-4f6e-8887-501c87873425" providerId="ADAL" clId="{F6B0127B-5258-4937-92FE-7215631AE13C}" dt="2021-08-15T08:29:07.257" v="1795" actId="26606"/>
          <ac:picMkLst>
            <pc:docMk/>
            <pc:sldMk cId="398792104" sldId="438"/>
            <ac:picMk id="2071" creationId="{50C065C3-0FE3-4452-B765-CB05BBB2A983}"/>
          </ac:picMkLst>
        </pc:picChg>
        <pc:picChg chg="add del">
          <ac:chgData name="Jeff Xie" userId="b588c72e-c395-4f6e-8887-501c87873425" providerId="ADAL" clId="{F6B0127B-5258-4937-92FE-7215631AE13C}" dt="2021-08-15T08:29:09.288" v="1797" actId="26606"/>
          <ac:picMkLst>
            <pc:docMk/>
            <pc:sldMk cId="398792104" sldId="438"/>
            <ac:picMk id="2075" creationId="{678E285C-BE9E-45B7-A3EE-B9792DAE9917}"/>
          </ac:picMkLst>
        </pc:picChg>
        <pc:picChg chg="add del">
          <ac:chgData name="Jeff Xie" userId="b588c72e-c395-4f6e-8887-501c87873425" providerId="ADAL" clId="{F6B0127B-5258-4937-92FE-7215631AE13C}" dt="2021-08-15T08:29:09.288" v="1797" actId="26606"/>
          <ac:picMkLst>
            <pc:docMk/>
            <pc:sldMk cId="398792104" sldId="438"/>
            <ac:picMk id="2080" creationId="{0B0BC616-AF73-491B-AACB-A8C3A548B639}"/>
          </ac:picMkLst>
        </pc:picChg>
      </pc:sldChg>
      <pc:sldChg chg="add del">
        <pc:chgData name="Jeff Xie" userId="b588c72e-c395-4f6e-8887-501c87873425" providerId="ADAL" clId="{F6B0127B-5258-4937-92FE-7215631AE13C}" dt="2021-08-15T08:42:29.041" v="2288" actId="2696"/>
        <pc:sldMkLst>
          <pc:docMk/>
          <pc:sldMk cId="1572791095" sldId="439"/>
        </pc:sldMkLst>
      </pc:sldChg>
      <pc:sldChg chg="add">
        <pc:chgData name="Jeff Xie" userId="b588c72e-c395-4f6e-8887-501c87873425" providerId="ADAL" clId="{F6B0127B-5258-4937-92FE-7215631AE13C}" dt="2021-08-15T08:32:12.258" v="1801" actId="2890"/>
        <pc:sldMkLst>
          <pc:docMk/>
          <pc:sldMk cId="1082646095" sldId="440"/>
        </pc:sldMkLst>
      </pc:sldChg>
      <pc:sldChg chg="modSp add mod">
        <pc:chgData name="Jeff Xie" userId="b588c72e-c395-4f6e-8887-501c87873425" providerId="ADAL" clId="{F6B0127B-5258-4937-92FE-7215631AE13C}" dt="2021-08-15T08:35:59.127" v="1906" actId="20577"/>
        <pc:sldMkLst>
          <pc:docMk/>
          <pc:sldMk cId="2813772632" sldId="466"/>
        </pc:sldMkLst>
        <pc:spChg chg="mod">
          <ac:chgData name="Jeff Xie" userId="b588c72e-c395-4f6e-8887-501c87873425" providerId="ADAL" clId="{F6B0127B-5258-4937-92FE-7215631AE13C}" dt="2021-08-15T08:35:04.133" v="1816"/>
          <ac:spMkLst>
            <pc:docMk/>
            <pc:sldMk cId="2813772632" sldId="466"/>
            <ac:spMk id="2" creationId="{D21D0B22-3024-4BAB-915C-6804075F8A7C}"/>
          </ac:spMkLst>
        </pc:spChg>
        <pc:spChg chg="mod">
          <ac:chgData name="Jeff Xie" userId="b588c72e-c395-4f6e-8887-501c87873425" providerId="ADAL" clId="{F6B0127B-5258-4937-92FE-7215631AE13C}" dt="2021-08-15T08:35:59.127" v="1906" actId="20577"/>
          <ac:spMkLst>
            <pc:docMk/>
            <pc:sldMk cId="2813772632" sldId="466"/>
            <ac:spMk id="3" creationId="{60007F65-4571-408B-973A-6B7842D170AE}"/>
          </ac:spMkLst>
        </pc:spChg>
      </pc:sldChg>
      <pc:sldChg chg="add">
        <pc:chgData name="Jeff Xie" userId="b588c72e-c395-4f6e-8887-501c87873425" providerId="ADAL" clId="{F6B0127B-5258-4937-92FE-7215631AE13C}" dt="2021-08-15T08:34:40.462" v="1802"/>
        <pc:sldMkLst>
          <pc:docMk/>
          <pc:sldMk cId="2664501738" sldId="467"/>
        </pc:sldMkLst>
      </pc:sldChg>
      <pc:sldChg chg="add">
        <pc:chgData name="Jeff Xie" userId="b588c72e-c395-4f6e-8887-501c87873425" providerId="ADAL" clId="{F6B0127B-5258-4937-92FE-7215631AE13C}" dt="2021-08-15T08:34:40.462" v="1802"/>
        <pc:sldMkLst>
          <pc:docMk/>
          <pc:sldMk cId="2018726614" sldId="468"/>
        </pc:sldMkLst>
      </pc:sldChg>
      <pc:sldChg chg="add">
        <pc:chgData name="Jeff Xie" userId="b588c72e-c395-4f6e-8887-501c87873425" providerId="ADAL" clId="{F6B0127B-5258-4937-92FE-7215631AE13C}" dt="2021-08-15T08:34:40.462" v="1802"/>
        <pc:sldMkLst>
          <pc:docMk/>
          <pc:sldMk cId="692513092" sldId="469"/>
        </pc:sldMkLst>
      </pc:sldChg>
      <pc:sldChg chg="modSp add mod">
        <pc:chgData name="Jeff Xie" userId="b588c72e-c395-4f6e-8887-501c87873425" providerId="ADAL" clId="{F6B0127B-5258-4937-92FE-7215631AE13C}" dt="2021-08-15T08:38:56.947" v="2287" actId="5793"/>
        <pc:sldMkLst>
          <pc:docMk/>
          <pc:sldMk cId="881623492" sldId="470"/>
        </pc:sldMkLst>
        <pc:spChg chg="mod">
          <ac:chgData name="Jeff Xie" userId="b588c72e-c395-4f6e-8887-501c87873425" providerId="ADAL" clId="{F6B0127B-5258-4937-92FE-7215631AE13C}" dt="2021-08-15T08:37:21.724" v="1930" actId="20577"/>
          <ac:spMkLst>
            <pc:docMk/>
            <pc:sldMk cId="881623492" sldId="470"/>
            <ac:spMk id="2" creationId="{D21D0B22-3024-4BAB-915C-6804075F8A7C}"/>
          </ac:spMkLst>
        </pc:spChg>
        <pc:spChg chg="mod">
          <ac:chgData name="Jeff Xie" userId="b588c72e-c395-4f6e-8887-501c87873425" providerId="ADAL" clId="{F6B0127B-5258-4937-92FE-7215631AE13C}" dt="2021-08-15T08:38:56.947" v="2287" actId="5793"/>
          <ac:spMkLst>
            <pc:docMk/>
            <pc:sldMk cId="881623492" sldId="470"/>
            <ac:spMk id="3" creationId="{60007F65-4571-408B-973A-6B7842D170AE}"/>
          </ac:spMkLst>
        </pc:spChg>
      </pc:sldChg>
      <pc:sldChg chg="add">
        <pc:chgData name="Jeff Xie" userId="b588c72e-c395-4f6e-8887-501c87873425" providerId="ADAL" clId="{F6B0127B-5258-4937-92FE-7215631AE13C}" dt="2021-08-15T08:45:08.847" v="2290"/>
        <pc:sldMkLst>
          <pc:docMk/>
          <pc:sldMk cId="553846264" sldId="471"/>
        </pc:sldMkLst>
      </pc:sldChg>
      <pc:sldChg chg="add del">
        <pc:chgData name="Jeff Xie" userId="b588c72e-c395-4f6e-8887-501c87873425" providerId="ADAL" clId="{F6B0127B-5258-4937-92FE-7215631AE13C}" dt="2021-08-15T08:46:54.685" v="2292"/>
        <pc:sldMkLst>
          <pc:docMk/>
          <pc:sldMk cId="2001825143" sldId="472"/>
        </pc:sldMkLst>
      </pc:sldChg>
      <pc:sldChg chg="add del">
        <pc:chgData name="Jeff Xie" userId="b588c72e-c395-4f6e-8887-501c87873425" providerId="ADAL" clId="{F6B0127B-5258-4937-92FE-7215631AE13C}" dt="2021-08-15T08:46:54.685" v="2292"/>
        <pc:sldMkLst>
          <pc:docMk/>
          <pc:sldMk cId="3066840108" sldId="473"/>
        </pc:sldMkLst>
      </pc:sldChg>
    </pc:docChg>
  </pc:docChgLst>
  <pc:docChgLst>
    <pc:chgData name="Jeff Xie" userId="b588c72e-c395-4f6e-8887-501c87873425" providerId="ADAL" clId="{D027C53D-F38D-4508-A1B8-6B24B4868238}"/>
    <pc:docChg chg="undo redo custSel addSld delSld modSld sldOrd">
      <pc:chgData name="Jeff Xie" userId="b588c72e-c395-4f6e-8887-501c87873425" providerId="ADAL" clId="{D027C53D-F38D-4508-A1B8-6B24B4868238}" dt="2021-08-01T10:38:00.886" v="2070" actId="20577"/>
      <pc:docMkLst>
        <pc:docMk/>
      </pc:docMkLst>
      <pc:sldChg chg="modSp mod">
        <pc:chgData name="Jeff Xie" userId="b588c72e-c395-4f6e-8887-501c87873425" providerId="ADAL" clId="{D027C53D-F38D-4508-A1B8-6B24B4868238}" dt="2021-08-01T10:33:20.186" v="1791" actId="20577"/>
        <pc:sldMkLst>
          <pc:docMk/>
          <pc:sldMk cId="270488696" sldId="276"/>
        </pc:sldMkLst>
        <pc:spChg chg="mod">
          <ac:chgData name="Jeff Xie" userId="b588c72e-c395-4f6e-8887-501c87873425" providerId="ADAL" clId="{D027C53D-F38D-4508-A1B8-6B24B4868238}" dt="2021-08-01T10:33:20.186" v="1791" actId="20577"/>
          <ac:spMkLst>
            <pc:docMk/>
            <pc:sldMk cId="270488696" sldId="276"/>
            <ac:spMk id="2" creationId="{00000000-0000-0000-0000-000000000000}"/>
          </ac:spMkLst>
        </pc:spChg>
        <pc:spChg chg="mod">
          <ac:chgData name="Jeff Xie" userId="b588c72e-c395-4f6e-8887-501c87873425" providerId="ADAL" clId="{D027C53D-F38D-4508-A1B8-6B24B4868238}" dt="2021-08-01T10:33:01.667" v="1776" actId="27636"/>
          <ac:spMkLst>
            <pc:docMk/>
            <pc:sldMk cId="270488696" sldId="276"/>
            <ac:spMk id="3" creationId="{00000000-0000-0000-0000-000000000000}"/>
          </ac:spMkLst>
        </pc:spChg>
      </pc:sldChg>
      <pc:sldChg chg="modSp mod delDesignElem">
        <pc:chgData name="Jeff Xie" userId="b588c72e-c395-4f6e-8887-501c87873425" providerId="ADAL" clId="{D027C53D-F38D-4508-A1B8-6B24B4868238}" dt="2021-08-01T10:33:29.481" v="1805" actId="20577"/>
        <pc:sldMkLst>
          <pc:docMk/>
          <pc:sldMk cId="4079940812" sldId="277"/>
        </pc:sldMkLst>
        <pc:spChg chg="mod">
          <ac:chgData name="Jeff Xie" userId="b588c72e-c395-4f6e-8887-501c87873425" providerId="ADAL" clId="{D027C53D-F38D-4508-A1B8-6B24B4868238}" dt="2021-08-01T10:33:29.481" v="1805" actId="20577"/>
          <ac:spMkLst>
            <pc:docMk/>
            <pc:sldMk cId="4079940812" sldId="277"/>
            <ac:spMk id="2" creationId="{00000000-0000-0000-0000-000000000000}"/>
          </ac:spMkLst>
        </pc:spChg>
      </pc:sldChg>
      <pc:sldChg chg="modSp mod">
        <pc:chgData name="Jeff Xie" userId="b588c72e-c395-4f6e-8887-501c87873425" providerId="ADAL" clId="{D027C53D-F38D-4508-A1B8-6B24B4868238}" dt="2021-08-01T10:35:28.144" v="1838" actId="1076"/>
        <pc:sldMkLst>
          <pc:docMk/>
          <pc:sldMk cId="1073680656" sldId="278"/>
        </pc:sldMkLst>
        <pc:spChg chg="mod">
          <ac:chgData name="Jeff Xie" userId="b588c72e-c395-4f6e-8887-501c87873425" providerId="ADAL" clId="{D027C53D-F38D-4508-A1B8-6B24B4868238}" dt="2021-08-01T10:35:28.144" v="1838" actId="1076"/>
          <ac:spMkLst>
            <pc:docMk/>
            <pc:sldMk cId="1073680656" sldId="278"/>
            <ac:spMk id="2" creationId="{00000000-0000-0000-0000-000000000000}"/>
          </ac:spMkLst>
        </pc:spChg>
        <pc:spChg chg="mod">
          <ac:chgData name="Jeff Xie" userId="b588c72e-c395-4f6e-8887-501c87873425" providerId="ADAL" clId="{D027C53D-F38D-4508-A1B8-6B24B4868238}" dt="2021-08-01T10:33:51.994" v="1831" actId="20577"/>
          <ac:spMkLst>
            <pc:docMk/>
            <pc:sldMk cId="1073680656" sldId="278"/>
            <ac:spMk id="3" creationId="{00000000-0000-0000-0000-000000000000}"/>
          </ac:spMkLst>
        </pc:spChg>
      </pc:sldChg>
      <pc:sldChg chg="modSp mod">
        <pc:chgData name="Jeff Xie" userId="b588c72e-c395-4f6e-8887-501c87873425" providerId="ADAL" clId="{D027C53D-F38D-4508-A1B8-6B24B4868238}" dt="2021-08-01T10:32:49.701" v="1766" actId="27636"/>
        <pc:sldMkLst>
          <pc:docMk/>
          <pc:sldMk cId="3992041398" sldId="287"/>
        </pc:sldMkLst>
        <pc:spChg chg="mod">
          <ac:chgData name="Jeff Xie" userId="b588c72e-c395-4f6e-8887-501c87873425" providerId="ADAL" clId="{D027C53D-F38D-4508-A1B8-6B24B4868238}" dt="2021-08-01T10:32:49.701" v="1766" actId="27636"/>
          <ac:spMkLst>
            <pc:docMk/>
            <pc:sldMk cId="3992041398" sldId="287"/>
            <ac:spMk id="3" creationId="{00000000-0000-0000-0000-000000000000}"/>
          </ac:spMkLst>
        </pc:spChg>
      </pc:sldChg>
      <pc:sldChg chg="addSp delSp modSp mod">
        <pc:chgData name="Jeff Xie" userId="b588c72e-c395-4f6e-8887-501c87873425" providerId="ADAL" clId="{D027C53D-F38D-4508-A1B8-6B24B4868238}" dt="2021-08-01T10:35:46.110" v="1860" actId="478"/>
        <pc:sldMkLst>
          <pc:docMk/>
          <pc:sldMk cId="1170737802" sldId="326"/>
        </pc:sldMkLst>
        <pc:spChg chg="add mod">
          <ac:chgData name="Jeff Xie" userId="b588c72e-c395-4f6e-8887-501c87873425" providerId="ADAL" clId="{D027C53D-F38D-4508-A1B8-6B24B4868238}" dt="2021-08-01T10:35:41.798" v="1859" actId="20577"/>
          <ac:spMkLst>
            <pc:docMk/>
            <pc:sldMk cId="1170737802" sldId="326"/>
            <ac:spMk id="4" creationId="{6AD2F9F2-9F00-49BE-864E-636E29634F61}"/>
          </ac:spMkLst>
        </pc:spChg>
        <pc:spChg chg="del">
          <ac:chgData name="Jeff Xie" userId="b588c72e-c395-4f6e-8887-501c87873425" providerId="ADAL" clId="{D027C53D-F38D-4508-A1B8-6B24B4868238}" dt="2021-08-01T10:35:46.110" v="1860" actId="478"/>
          <ac:spMkLst>
            <pc:docMk/>
            <pc:sldMk cId="1170737802" sldId="326"/>
            <ac:spMk id="9" creationId="{E636BAAC-4430-4544-9BEB-ADC8C6564E8D}"/>
          </ac:spMkLst>
        </pc:spChg>
      </pc:sldChg>
      <pc:sldChg chg="addSp delSp modSp mod">
        <pc:chgData name="Jeff Xie" userId="b588c72e-c395-4f6e-8887-501c87873425" providerId="ADAL" clId="{D027C53D-F38D-4508-A1B8-6B24B4868238}" dt="2021-08-01T10:36:10.369" v="1895" actId="1076"/>
        <pc:sldMkLst>
          <pc:docMk/>
          <pc:sldMk cId="2064146404" sldId="327"/>
        </pc:sldMkLst>
        <pc:spChg chg="mod">
          <ac:chgData name="Jeff Xie" userId="b588c72e-c395-4f6e-8887-501c87873425" providerId="ADAL" clId="{D027C53D-F38D-4508-A1B8-6B24B4868238}" dt="2021-08-01T10:36:10.369" v="1895" actId="1076"/>
          <ac:spMkLst>
            <pc:docMk/>
            <pc:sldMk cId="2064146404" sldId="327"/>
            <ac:spMk id="3" creationId="{E71D7343-1B9A-480E-912A-96DA58DCB51E}"/>
          </ac:spMkLst>
        </pc:spChg>
        <pc:spChg chg="add mod">
          <ac:chgData name="Jeff Xie" userId="b588c72e-c395-4f6e-8887-501c87873425" providerId="ADAL" clId="{D027C53D-F38D-4508-A1B8-6B24B4868238}" dt="2021-08-01T10:35:59.950" v="1894" actId="20577"/>
          <ac:spMkLst>
            <pc:docMk/>
            <pc:sldMk cId="2064146404" sldId="327"/>
            <ac:spMk id="4" creationId="{D831656D-448B-452D-9874-9F9C6686DF9B}"/>
          </ac:spMkLst>
        </pc:spChg>
        <pc:spChg chg="del">
          <ac:chgData name="Jeff Xie" userId="b588c72e-c395-4f6e-8887-501c87873425" providerId="ADAL" clId="{D027C53D-F38D-4508-A1B8-6B24B4868238}" dt="2021-08-01T10:35:52.181" v="1862" actId="478"/>
          <ac:spMkLst>
            <pc:docMk/>
            <pc:sldMk cId="2064146404" sldId="327"/>
            <ac:spMk id="9" creationId="{E636BAAC-4430-4544-9BEB-ADC8C6564E8D}"/>
          </ac:spMkLst>
        </pc:spChg>
      </pc:sldChg>
      <pc:sldChg chg="modSp mod">
        <pc:chgData name="Jeff Xie" userId="b588c72e-c395-4f6e-8887-501c87873425" providerId="ADAL" clId="{D027C53D-F38D-4508-A1B8-6B24B4868238}" dt="2021-08-01T10:36:30.590" v="1928" actId="20577"/>
        <pc:sldMkLst>
          <pc:docMk/>
          <pc:sldMk cId="1383167817" sldId="328"/>
        </pc:sldMkLst>
        <pc:spChg chg="mod">
          <ac:chgData name="Jeff Xie" userId="b588c72e-c395-4f6e-8887-501c87873425" providerId="ADAL" clId="{D027C53D-F38D-4508-A1B8-6B24B4868238}" dt="2021-08-01T10:36:30.590" v="1928" actId="20577"/>
          <ac:spMkLst>
            <pc:docMk/>
            <pc:sldMk cId="1383167817" sldId="328"/>
            <ac:spMk id="9" creationId="{E636BAAC-4430-4544-9BEB-ADC8C6564E8D}"/>
          </ac:spMkLst>
        </pc:spChg>
      </pc:sldChg>
      <pc:sldChg chg="modSp mod">
        <pc:chgData name="Jeff Xie" userId="b588c72e-c395-4f6e-8887-501c87873425" providerId="ADAL" clId="{D027C53D-F38D-4508-A1B8-6B24B4868238}" dt="2021-08-01T10:36:49.382" v="1971" actId="1076"/>
        <pc:sldMkLst>
          <pc:docMk/>
          <pc:sldMk cId="1785232495" sldId="329"/>
        </pc:sldMkLst>
        <pc:spChg chg="mod">
          <ac:chgData name="Jeff Xie" userId="b588c72e-c395-4f6e-8887-501c87873425" providerId="ADAL" clId="{D027C53D-F38D-4508-A1B8-6B24B4868238}" dt="2021-08-01T10:35:04.865" v="1833" actId="27636"/>
          <ac:spMkLst>
            <pc:docMk/>
            <pc:sldMk cId="1785232495" sldId="329"/>
            <ac:spMk id="3" creationId="{E71D7343-1B9A-480E-912A-96DA58DCB51E}"/>
          </ac:spMkLst>
        </pc:spChg>
        <pc:spChg chg="mod">
          <ac:chgData name="Jeff Xie" userId="b588c72e-c395-4f6e-8887-501c87873425" providerId="ADAL" clId="{D027C53D-F38D-4508-A1B8-6B24B4868238}" dt="2021-08-01T10:36:49.382" v="1971" actId="1076"/>
          <ac:spMkLst>
            <pc:docMk/>
            <pc:sldMk cId="1785232495" sldId="329"/>
            <ac:spMk id="9" creationId="{E636BAAC-4430-4544-9BEB-ADC8C6564E8D}"/>
          </ac:spMkLst>
        </pc:spChg>
      </pc:sldChg>
      <pc:sldChg chg="addSp delSp modSp mod">
        <pc:chgData name="Jeff Xie" userId="b588c72e-c395-4f6e-8887-501c87873425" providerId="ADAL" clId="{D027C53D-F38D-4508-A1B8-6B24B4868238}" dt="2021-08-01T10:38:00.886" v="2070" actId="20577"/>
        <pc:sldMkLst>
          <pc:docMk/>
          <pc:sldMk cId="3855087911" sldId="330"/>
        </pc:sldMkLst>
        <pc:spChg chg="mod">
          <ac:chgData name="Jeff Xie" userId="b588c72e-c395-4f6e-8887-501c87873425" providerId="ADAL" clId="{D027C53D-F38D-4508-A1B8-6B24B4868238}" dt="2021-08-01T10:35:04.897" v="1835" actId="27636"/>
          <ac:spMkLst>
            <pc:docMk/>
            <pc:sldMk cId="3855087911" sldId="330"/>
            <ac:spMk id="3" creationId="{E71D7343-1B9A-480E-912A-96DA58DCB51E}"/>
          </ac:spMkLst>
        </pc:spChg>
        <pc:spChg chg="add del">
          <ac:chgData name="Jeff Xie" userId="b588c72e-c395-4f6e-8887-501c87873425" providerId="ADAL" clId="{D027C53D-F38D-4508-A1B8-6B24B4868238}" dt="2021-08-01T10:37:42.020" v="2023" actId="22"/>
          <ac:spMkLst>
            <pc:docMk/>
            <pc:sldMk cId="3855087911" sldId="330"/>
            <ac:spMk id="5" creationId="{526964C8-DCC6-47BA-87B1-6E171D644A12}"/>
          </ac:spMkLst>
        </pc:spChg>
        <pc:spChg chg="add mod">
          <ac:chgData name="Jeff Xie" userId="b588c72e-c395-4f6e-8887-501c87873425" providerId="ADAL" clId="{D027C53D-F38D-4508-A1B8-6B24B4868238}" dt="2021-08-01T10:38:00.886" v="2070" actId="20577"/>
          <ac:spMkLst>
            <pc:docMk/>
            <pc:sldMk cId="3855087911" sldId="330"/>
            <ac:spMk id="6" creationId="{89F25561-5D2E-45C6-BE30-85B661590A24}"/>
          </ac:spMkLst>
        </pc:spChg>
        <pc:spChg chg="del">
          <ac:chgData name="Jeff Xie" userId="b588c72e-c395-4f6e-8887-501c87873425" providerId="ADAL" clId="{D027C53D-F38D-4508-A1B8-6B24B4868238}" dt="2021-08-01T10:35:22.393" v="1837" actId="478"/>
          <ac:spMkLst>
            <pc:docMk/>
            <pc:sldMk cId="3855087911" sldId="330"/>
            <ac:spMk id="9" creationId="{E636BAAC-4430-4544-9BEB-ADC8C6564E8D}"/>
          </ac:spMkLst>
        </pc:spChg>
      </pc:sldChg>
      <pc:sldChg chg="modSp mod delDesignElem">
        <pc:chgData name="Jeff Xie" userId="b588c72e-c395-4f6e-8887-501c87873425" providerId="ADAL" clId="{D027C53D-F38D-4508-A1B8-6B24B4868238}" dt="2021-08-01T10:37:22.477" v="2021" actId="20577"/>
        <pc:sldMkLst>
          <pc:docMk/>
          <pc:sldMk cId="2154030291" sldId="331"/>
        </pc:sldMkLst>
        <pc:spChg chg="mod">
          <ac:chgData name="Jeff Xie" userId="b588c72e-c395-4f6e-8887-501c87873425" providerId="ADAL" clId="{D027C53D-F38D-4508-A1B8-6B24B4868238}" dt="2021-08-01T10:35:04.881" v="1834" actId="27636"/>
          <ac:spMkLst>
            <pc:docMk/>
            <pc:sldMk cId="2154030291" sldId="331"/>
            <ac:spMk id="3" creationId="{E71D7343-1B9A-480E-912A-96DA58DCB51E}"/>
          </ac:spMkLst>
        </pc:spChg>
        <pc:spChg chg="mod">
          <ac:chgData name="Jeff Xie" userId="b588c72e-c395-4f6e-8887-501c87873425" providerId="ADAL" clId="{D027C53D-F38D-4508-A1B8-6B24B4868238}" dt="2021-08-01T10:37:22.477" v="2021" actId="20577"/>
          <ac:spMkLst>
            <pc:docMk/>
            <pc:sldMk cId="2154030291" sldId="331"/>
            <ac:spMk id="9" creationId="{E636BAAC-4430-4544-9BEB-ADC8C6564E8D}"/>
          </ac:spMkLst>
        </pc:spChg>
      </pc:sldChg>
      <pc:sldChg chg="del">
        <pc:chgData name="Jeff Xie" userId="b588c72e-c395-4f6e-8887-501c87873425" providerId="ADAL" clId="{D027C53D-F38D-4508-A1B8-6B24B4868238}" dt="2021-08-01T10:09:08.726" v="0" actId="2696"/>
        <pc:sldMkLst>
          <pc:docMk/>
          <pc:sldMk cId="4293573525" sldId="355"/>
        </pc:sldMkLst>
      </pc:sldChg>
      <pc:sldChg chg="modSp mod">
        <pc:chgData name="Jeff Xie" userId="b588c72e-c395-4f6e-8887-501c87873425" providerId="ADAL" clId="{D027C53D-F38D-4508-A1B8-6B24B4868238}" dt="2021-08-01T10:30:56.035" v="1711" actId="20577"/>
        <pc:sldMkLst>
          <pc:docMk/>
          <pc:sldMk cId="2486267647" sldId="356"/>
        </pc:sldMkLst>
        <pc:spChg chg="mod">
          <ac:chgData name="Jeff Xie" userId="b588c72e-c395-4f6e-8887-501c87873425" providerId="ADAL" clId="{D027C53D-F38D-4508-A1B8-6B24B4868238}" dt="2021-08-01T10:09:44.842" v="24" actId="20577"/>
          <ac:spMkLst>
            <pc:docMk/>
            <pc:sldMk cId="2486267647" sldId="356"/>
            <ac:spMk id="2" creationId="{46062F55-782F-4247-9E84-65DECCD98FCB}"/>
          </ac:spMkLst>
        </pc:spChg>
        <pc:spChg chg="mod">
          <ac:chgData name="Jeff Xie" userId="b588c72e-c395-4f6e-8887-501c87873425" providerId="ADAL" clId="{D027C53D-F38D-4508-A1B8-6B24B4868238}" dt="2021-08-01T10:30:56.035" v="1711" actId="20577"/>
          <ac:spMkLst>
            <pc:docMk/>
            <pc:sldMk cId="2486267647" sldId="356"/>
            <ac:spMk id="3" creationId="{C25EC8B7-6D60-4593-BA53-5691579E2716}"/>
          </ac:spMkLst>
        </pc:spChg>
      </pc:sldChg>
      <pc:sldChg chg="modSp mod">
        <pc:chgData name="Jeff Xie" userId="b588c72e-c395-4f6e-8887-501c87873425" providerId="ADAL" clId="{D027C53D-F38D-4508-A1B8-6B24B4868238}" dt="2021-08-01T10:13:43.185" v="128" actId="20577"/>
        <pc:sldMkLst>
          <pc:docMk/>
          <pc:sldMk cId="1923526131" sldId="403"/>
        </pc:sldMkLst>
        <pc:spChg chg="mod">
          <ac:chgData name="Jeff Xie" userId="b588c72e-c395-4f6e-8887-501c87873425" providerId="ADAL" clId="{D027C53D-F38D-4508-A1B8-6B24B4868238}" dt="2021-08-01T10:12:46.950" v="83" actId="20577"/>
          <ac:spMkLst>
            <pc:docMk/>
            <pc:sldMk cId="1923526131" sldId="403"/>
            <ac:spMk id="2" creationId="{864DFDF7-CF6D-43B0-93B6-8606A0A575E5}"/>
          </ac:spMkLst>
        </pc:spChg>
        <pc:spChg chg="mod">
          <ac:chgData name="Jeff Xie" userId="b588c72e-c395-4f6e-8887-501c87873425" providerId="ADAL" clId="{D027C53D-F38D-4508-A1B8-6B24B4868238}" dt="2021-08-01T10:13:43.185" v="128" actId="20577"/>
          <ac:spMkLst>
            <pc:docMk/>
            <pc:sldMk cId="1923526131" sldId="403"/>
            <ac:spMk id="3" creationId="{8F99FD6F-7F60-4D28-BE9A-9577E877C411}"/>
          </ac:spMkLst>
        </pc:spChg>
      </pc:sldChg>
      <pc:sldChg chg="del">
        <pc:chgData name="Jeff Xie" userId="b588c72e-c395-4f6e-8887-501c87873425" providerId="ADAL" clId="{D027C53D-F38D-4508-A1B8-6B24B4868238}" dt="2021-08-01T10:35:14.112" v="1836" actId="47"/>
        <pc:sldMkLst>
          <pc:docMk/>
          <pc:sldMk cId="1811449366" sldId="404"/>
        </pc:sldMkLst>
      </pc:sldChg>
      <pc:sldChg chg="del">
        <pc:chgData name="Jeff Xie" userId="b588c72e-c395-4f6e-8887-501c87873425" providerId="ADAL" clId="{D027C53D-F38D-4508-A1B8-6B24B4868238}" dt="2021-08-01T10:35:14.112" v="1836" actId="47"/>
        <pc:sldMkLst>
          <pc:docMk/>
          <pc:sldMk cId="3422358248" sldId="405"/>
        </pc:sldMkLst>
      </pc:sldChg>
      <pc:sldChg chg="del">
        <pc:chgData name="Jeff Xie" userId="b588c72e-c395-4f6e-8887-501c87873425" providerId="ADAL" clId="{D027C53D-F38D-4508-A1B8-6B24B4868238}" dt="2021-08-01T10:35:14.112" v="1836" actId="47"/>
        <pc:sldMkLst>
          <pc:docMk/>
          <pc:sldMk cId="1031868856" sldId="406"/>
        </pc:sldMkLst>
      </pc:sldChg>
      <pc:sldChg chg="del">
        <pc:chgData name="Jeff Xie" userId="b588c72e-c395-4f6e-8887-501c87873425" providerId="ADAL" clId="{D027C53D-F38D-4508-A1B8-6B24B4868238}" dt="2021-08-01T10:35:14.112" v="1836" actId="47"/>
        <pc:sldMkLst>
          <pc:docMk/>
          <pc:sldMk cId="1726764776" sldId="407"/>
        </pc:sldMkLst>
      </pc:sldChg>
      <pc:sldChg chg="del">
        <pc:chgData name="Jeff Xie" userId="b588c72e-c395-4f6e-8887-501c87873425" providerId="ADAL" clId="{D027C53D-F38D-4508-A1B8-6B24B4868238}" dt="2021-08-01T10:35:14.112" v="1836" actId="47"/>
        <pc:sldMkLst>
          <pc:docMk/>
          <pc:sldMk cId="1177058652" sldId="408"/>
        </pc:sldMkLst>
      </pc:sldChg>
      <pc:sldChg chg="del">
        <pc:chgData name="Jeff Xie" userId="b588c72e-c395-4f6e-8887-501c87873425" providerId="ADAL" clId="{D027C53D-F38D-4508-A1B8-6B24B4868238}" dt="2021-08-01T10:35:14.112" v="1836" actId="47"/>
        <pc:sldMkLst>
          <pc:docMk/>
          <pc:sldMk cId="1721897771" sldId="409"/>
        </pc:sldMkLst>
      </pc:sldChg>
      <pc:sldChg chg="del">
        <pc:chgData name="Jeff Xie" userId="b588c72e-c395-4f6e-8887-501c87873425" providerId="ADAL" clId="{D027C53D-F38D-4508-A1B8-6B24B4868238}" dt="2021-08-01T10:35:14.112" v="1836" actId="47"/>
        <pc:sldMkLst>
          <pc:docMk/>
          <pc:sldMk cId="2656155362" sldId="410"/>
        </pc:sldMkLst>
      </pc:sldChg>
      <pc:sldChg chg="del">
        <pc:chgData name="Jeff Xie" userId="b588c72e-c395-4f6e-8887-501c87873425" providerId="ADAL" clId="{D027C53D-F38D-4508-A1B8-6B24B4868238}" dt="2021-08-01T10:35:14.112" v="1836" actId="47"/>
        <pc:sldMkLst>
          <pc:docMk/>
          <pc:sldMk cId="3867952108" sldId="411"/>
        </pc:sldMkLst>
      </pc:sldChg>
      <pc:sldChg chg="del">
        <pc:chgData name="Jeff Xie" userId="b588c72e-c395-4f6e-8887-501c87873425" providerId="ADAL" clId="{D027C53D-F38D-4508-A1B8-6B24B4868238}" dt="2021-08-01T10:35:14.112" v="1836" actId="47"/>
        <pc:sldMkLst>
          <pc:docMk/>
          <pc:sldMk cId="681495566" sldId="412"/>
        </pc:sldMkLst>
      </pc:sldChg>
      <pc:sldChg chg="del">
        <pc:chgData name="Jeff Xie" userId="b588c72e-c395-4f6e-8887-501c87873425" providerId="ADAL" clId="{D027C53D-F38D-4508-A1B8-6B24B4868238}" dt="2021-08-01T10:35:14.112" v="1836" actId="47"/>
        <pc:sldMkLst>
          <pc:docMk/>
          <pc:sldMk cId="1268958480" sldId="413"/>
        </pc:sldMkLst>
      </pc:sldChg>
      <pc:sldChg chg="modSp del mod">
        <pc:chgData name="Jeff Xie" userId="b588c72e-c395-4f6e-8887-501c87873425" providerId="ADAL" clId="{D027C53D-F38D-4508-A1B8-6B24B4868238}" dt="2021-08-01T10:33:10.480" v="1777" actId="2696"/>
        <pc:sldMkLst>
          <pc:docMk/>
          <pc:sldMk cId="1074049617" sldId="414"/>
        </pc:sldMkLst>
        <pc:spChg chg="mod">
          <ac:chgData name="Jeff Xie" userId="b588c72e-c395-4f6e-8887-501c87873425" providerId="ADAL" clId="{D027C53D-F38D-4508-A1B8-6B24B4868238}" dt="2021-08-01T10:31:18.770" v="1763" actId="20577"/>
          <ac:spMkLst>
            <pc:docMk/>
            <pc:sldMk cId="1074049617" sldId="414"/>
            <ac:spMk id="2" creationId="{864DFDF7-CF6D-43B0-93B6-8606A0A575E5}"/>
          </ac:spMkLst>
        </pc:spChg>
      </pc:sldChg>
      <pc:sldChg chg="modSp mod">
        <pc:chgData name="Jeff Xie" userId="b588c72e-c395-4f6e-8887-501c87873425" providerId="ADAL" clId="{D027C53D-F38D-4508-A1B8-6B24B4868238}" dt="2021-08-01T10:17:19.056" v="253" actId="20577"/>
        <pc:sldMkLst>
          <pc:docMk/>
          <pc:sldMk cId="1945142872" sldId="415"/>
        </pc:sldMkLst>
        <pc:spChg chg="mod">
          <ac:chgData name="Jeff Xie" userId="b588c72e-c395-4f6e-8887-501c87873425" providerId="ADAL" clId="{D027C53D-F38D-4508-A1B8-6B24B4868238}" dt="2021-08-01T10:14:05.277" v="170" actId="20577"/>
          <ac:spMkLst>
            <pc:docMk/>
            <pc:sldMk cId="1945142872" sldId="415"/>
            <ac:spMk id="2" creationId="{D21D0B22-3024-4BAB-915C-6804075F8A7C}"/>
          </ac:spMkLst>
        </pc:spChg>
        <pc:spChg chg="mod">
          <ac:chgData name="Jeff Xie" userId="b588c72e-c395-4f6e-8887-501c87873425" providerId="ADAL" clId="{D027C53D-F38D-4508-A1B8-6B24B4868238}" dt="2021-08-01T10:17:19.056" v="253" actId="20577"/>
          <ac:spMkLst>
            <pc:docMk/>
            <pc:sldMk cId="1945142872" sldId="415"/>
            <ac:spMk id="3" creationId="{60007F65-4571-408B-973A-6B7842D170AE}"/>
          </ac:spMkLst>
        </pc:spChg>
      </pc:sldChg>
      <pc:sldChg chg="del">
        <pc:chgData name="Jeff Xie" userId="b588c72e-c395-4f6e-8887-501c87873425" providerId="ADAL" clId="{D027C53D-F38D-4508-A1B8-6B24B4868238}" dt="2021-08-01T10:30:07.912" v="1660" actId="2696"/>
        <pc:sldMkLst>
          <pc:docMk/>
          <pc:sldMk cId="751291094" sldId="416"/>
        </pc:sldMkLst>
      </pc:sldChg>
      <pc:sldChg chg="del">
        <pc:chgData name="Jeff Xie" userId="b588c72e-c395-4f6e-8887-501c87873425" providerId="ADAL" clId="{D027C53D-F38D-4508-A1B8-6B24B4868238}" dt="2021-08-01T10:35:14.112" v="1836" actId="47"/>
        <pc:sldMkLst>
          <pc:docMk/>
          <pc:sldMk cId="3266140731" sldId="417"/>
        </pc:sldMkLst>
      </pc:sldChg>
      <pc:sldChg chg="addSp modSp add mod">
        <pc:chgData name="Jeff Xie" userId="b588c72e-c395-4f6e-8887-501c87873425" providerId="ADAL" clId="{D027C53D-F38D-4508-A1B8-6B24B4868238}" dt="2021-08-01T10:22:13.189" v="581" actId="12385"/>
        <pc:sldMkLst>
          <pc:docMk/>
          <pc:sldMk cId="2218444640" sldId="418"/>
        </pc:sldMkLst>
        <pc:spChg chg="mod">
          <ac:chgData name="Jeff Xie" userId="b588c72e-c395-4f6e-8887-501c87873425" providerId="ADAL" clId="{D027C53D-F38D-4508-A1B8-6B24B4868238}" dt="2021-08-01T10:21:42.407" v="574" actId="6549"/>
          <ac:spMkLst>
            <pc:docMk/>
            <pc:sldMk cId="2218444640" sldId="418"/>
            <ac:spMk id="3" creationId="{60007F65-4571-408B-973A-6B7842D170AE}"/>
          </ac:spMkLst>
        </pc:spChg>
        <pc:graphicFrameChg chg="add mod modGraphic">
          <ac:chgData name="Jeff Xie" userId="b588c72e-c395-4f6e-8887-501c87873425" providerId="ADAL" clId="{D027C53D-F38D-4508-A1B8-6B24B4868238}" dt="2021-08-01T10:22:13.189" v="581" actId="12385"/>
          <ac:graphicFrameMkLst>
            <pc:docMk/>
            <pc:sldMk cId="2218444640" sldId="418"/>
            <ac:graphicFrameMk id="4" creationId="{BC974D3A-703A-4D59-BCDA-B48CC7ED9194}"/>
          </ac:graphicFrameMkLst>
        </pc:graphicFrameChg>
      </pc:sldChg>
      <pc:sldChg chg="modSp add mod ord">
        <pc:chgData name="Jeff Xie" userId="b588c72e-c395-4f6e-8887-501c87873425" providerId="ADAL" clId="{D027C53D-F38D-4508-A1B8-6B24B4868238}" dt="2021-08-01T10:22:42.532" v="585"/>
        <pc:sldMkLst>
          <pc:docMk/>
          <pc:sldMk cId="1876457694" sldId="419"/>
        </pc:sldMkLst>
        <pc:spChg chg="mod">
          <ac:chgData name="Jeff Xie" userId="b588c72e-c395-4f6e-8887-501c87873425" providerId="ADAL" clId="{D027C53D-F38D-4508-A1B8-6B24B4868238}" dt="2021-08-01T10:22:42.532" v="585"/>
          <ac:spMkLst>
            <pc:docMk/>
            <pc:sldMk cId="1876457694" sldId="419"/>
            <ac:spMk id="3" creationId="{60007F65-4571-408B-973A-6B7842D170AE}"/>
          </ac:spMkLst>
        </pc:spChg>
      </pc:sldChg>
      <pc:sldChg chg="modSp add mod">
        <pc:chgData name="Jeff Xie" userId="b588c72e-c395-4f6e-8887-501c87873425" providerId="ADAL" clId="{D027C53D-F38D-4508-A1B8-6B24B4868238}" dt="2021-08-01T10:25:34.272" v="896" actId="20577"/>
        <pc:sldMkLst>
          <pc:docMk/>
          <pc:sldMk cId="1556550179" sldId="420"/>
        </pc:sldMkLst>
        <pc:spChg chg="mod">
          <ac:chgData name="Jeff Xie" userId="b588c72e-c395-4f6e-8887-501c87873425" providerId="ADAL" clId="{D027C53D-F38D-4508-A1B8-6B24B4868238}" dt="2021-08-01T10:25:34.272" v="896" actId="20577"/>
          <ac:spMkLst>
            <pc:docMk/>
            <pc:sldMk cId="1556550179" sldId="420"/>
            <ac:spMk id="3" creationId="{60007F65-4571-408B-973A-6B7842D170AE}"/>
          </ac:spMkLst>
        </pc:spChg>
      </pc:sldChg>
      <pc:sldChg chg="modSp add mod ord">
        <pc:chgData name="Jeff Xie" userId="b588c72e-c395-4f6e-8887-501c87873425" providerId="ADAL" clId="{D027C53D-F38D-4508-A1B8-6B24B4868238}" dt="2021-08-01T10:27:36.897" v="1158" actId="20577"/>
        <pc:sldMkLst>
          <pc:docMk/>
          <pc:sldMk cId="808046932" sldId="421"/>
        </pc:sldMkLst>
        <pc:spChg chg="mod">
          <ac:chgData name="Jeff Xie" userId="b588c72e-c395-4f6e-8887-501c87873425" providerId="ADAL" clId="{D027C53D-F38D-4508-A1B8-6B24B4868238}" dt="2021-08-01T10:26:08.717" v="957" actId="20577"/>
          <ac:spMkLst>
            <pc:docMk/>
            <pc:sldMk cId="808046932" sldId="421"/>
            <ac:spMk id="3" creationId="{60007F65-4571-408B-973A-6B7842D170AE}"/>
          </ac:spMkLst>
        </pc:spChg>
        <pc:graphicFrameChg chg="modGraphic">
          <ac:chgData name="Jeff Xie" userId="b588c72e-c395-4f6e-8887-501c87873425" providerId="ADAL" clId="{D027C53D-F38D-4508-A1B8-6B24B4868238}" dt="2021-08-01T10:27:36.897" v="1158" actId="20577"/>
          <ac:graphicFrameMkLst>
            <pc:docMk/>
            <pc:sldMk cId="808046932" sldId="421"/>
            <ac:graphicFrameMk id="4" creationId="{BC974D3A-703A-4D59-BCDA-B48CC7ED9194}"/>
          </ac:graphicFrameMkLst>
        </pc:graphicFrameChg>
      </pc:sldChg>
      <pc:sldChg chg="modSp add mod ord">
        <pc:chgData name="Jeff Xie" userId="b588c72e-c395-4f6e-8887-501c87873425" providerId="ADAL" clId="{D027C53D-F38D-4508-A1B8-6B24B4868238}" dt="2021-08-01T10:30:03.053" v="1659" actId="20577"/>
        <pc:sldMkLst>
          <pc:docMk/>
          <pc:sldMk cId="475873073" sldId="422"/>
        </pc:sldMkLst>
        <pc:spChg chg="mod">
          <ac:chgData name="Jeff Xie" userId="b588c72e-c395-4f6e-8887-501c87873425" providerId="ADAL" clId="{D027C53D-F38D-4508-A1B8-6B24B4868238}" dt="2021-08-01T10:30:03.053" v="1659" actId="20577"/>
          <ac:spMkLst>
            <pc:docMk/>
            <pc:sldMk cId="475873073" sldId="422"/>
            <ac:spMk id="3" creationId="{60007F65-4571-408B-973A-6B7842D170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5D6C2-67D4-4BB4-BBD0-00E30990B7C3}" type="datetimeFigureOut">
              <a:rPr lang="en-AU" smtClean="0"/>
              <a:t>15/08/2021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BD7A6-71CB-446E-B363-B5F55780421C}" type="slidenum">
              <a:rPr lang="en-AU" smtClean="0"/>
              <a:t>‹#›</a:t>
            </a:fld>
            <a:endParaRPr lang="en-AU"/>
          </a:p>
        </p:txBody>
      </p:sp>
    </p:spTree>
    <p:extLst>
      <p:ext uri="{BB962C8B-B14F-4D97-AF65-F5344CB8AC3E}">
        <p14:creationId xmlns:p14="http://schemas.microsoft.com/office/powerpoint/2010/main" val="397996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41222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11</a:t>
            </a:fld>
            <a:endParaRPr lang="en-AU"/>
          </a:p>
        </p:txBody>
      </p:sp>
    </p:spTree>
    <p:extLst>
      <p:ext uri="{BB962C8B-B14F-4D97-AF65-F5344CB8AC3E}">
        <p14:creationId xmlns:p14="http://schemas.microsoft.com/office/powerpoint/2010/main" val="4210773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12</a:t>
            </a:fld>
            <a:endParaRPr lang="en-AU"/>
          </a:p>
        </p:txBody>
      </p:sp>
    </p:spTree>
    <p:extLst>
      <p:ext uri="{BB962C8B-B14F-4D97-AF65-F5344CB8AC3E}">
        <p14:creationId xmlns:p14="http://schemas.microsoft.com/office/powerpoint/2010/main" val="4281437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3</a:t>
            </a:fld>
            <a:endParaRPr lang="en-AU"/>
          </a:p>
        </p:txBody>
      </p:sp>
    </p:spTree>
    <p:extLst>
      <p:ext uri="{BB962C8B-B14F-4D97-AF65-F5344CB8AC3E}">
        <p14:creationId xmlns:p14="http://schemas.microsoft.com/office/powerpoint/2010/main" val="318248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4084023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5</a:t>
            </a:fld>
            <a:endParaRPr lang="en-AU"/>
          </a:p>
        </p:txBody>
      </p:sp>
    </p:spTree>
    <p:extLst>
      <p:ext uri="{BB962C8B-B14F-4D97-AF65-F5344CB8AC3E}">
        <p14:creationId xmlns:p14="http://schemas.microsoft.com/office/powerpoint/2010/main" val="41533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6</a:t>
            </a:fld>
            <a:endParaRPr lang="en-AU"/>
          </a:p>
        </p:txBody>
      </p:sp>
    </p:spTree>
    <p:extLst>
      <p:ext uri="{BB962C8B-B14F-4D97-AF65-F5344CB8AC3E}">
        <p14:creationId xmlns:p14="http://schemas.microsoft.com/office/powerpoint/2010/main" val="1514555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7</a:t>
            </a:fld>
            <a:endParaRPr lang="en-AU"/>
          </a:p>
        </p:txBody>
      </p:sp>
    </p:spTree>
    <p:extLst>
      <p:ext uri="{BB962C8B-B14F-4D97-AF65-F5344CB8AC3E}">
        <p14:creationId xmlns:p14="http://schemas.microsoft.com/office/powerpoint/2010/main" val="3130103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8</a:t>
            </a:fld>
            <a:endParaRPr lang="en-AU"/>
          </a:p>
        </p:txBody>
      </p:sp>
    </p:spTree>
    <p:extLst>
      <p:ext uri="{BB962C8B-B14F-4D97-AF65-F5344CB8AC3E}">
        <p14:creationId xmlns:p14="http://schemas.microsoft.com/office/powerpoint/2010/main" val="1194876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9</a:t>
            </a:fld>
            <a:endParaRPr lang="en-AU"/>
          </a:p>
        </p:txBody>
      </p:sp>
    </p:spTree>
    <p:extLst>
      <p:ext uri="{BB962C8B-B14F-4D97-AF65-F5344CB8AC3E}">
        <p14:creationId xmlns:p14="http://schemas.microsoft.com/office/powerpoint/2010/main" val="3466809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10</a:t>
            </a:fld>
            <a:endParaRPr lang="en-AU"/>
          </a:p>
        </p:txBody>
      </p:sp>
    </p:spTree>
    <p:extLst>
      <p:ext uri="{BB962C8B-B14F-4D97-AF65-F5344CB8AC3E}">
        <p14:creationId xmlns:p14="http://schemas.microsoft.com/office/powerpoint/2010/main" val="418875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D09461-68A3-450D-B9CB-9BCFB1E8CC05}" type="datetimeFigureOut">
              <a:rPr lang="en-AU" smtClean="0"/>
              <a:t>15/08/2021</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257565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17990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751987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95024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09461-68A3-450D-B9CB-9BCFB1E8CC05}" type="datetimeFigureOut">
              <a:rPr lang="en-AU" smtClean="0"/>
              <a:t>15/08/2021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5850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09461-68A3-450D-B9CB-9BCFB1E8CC05}" type="datetimeFigureOut">
              <a:rPr lang="en-AU" smtClean="0"/>
              <a:t>15/08/2021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97872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09461-68A3-450D-B9CB-9BCFB1E8CC05}" type="datetimeFigureOut">
              <a:rPr lang="en-AU" smtClean="0"/>
              <a:t>15/08/2021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440604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6129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875173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40823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78160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01459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177382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15/08/2021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0206331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D09461-68A3-450D-B9CB-9BCFB1E8CC05}" type="datetimeFigureOut">
              <a:rPr lang="en-AU" smtClean="0"/>
              <a:t>15/08/2021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893128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0658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129130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15/08/2021</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15/08/2021</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09461-68A3-450D-B9CB-9BCFB1E8CC05}" type="datetimeFigureOut">
              <a:rPr lang="en-AU" smtClean="0"/>
              <a:t>15/08/2021</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26956640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hyperlink" Target="https://www.legislation.gov.au/Series/C2004A0371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3.xml"/><Relationship Id="rId4" Type="http://schemas.openxmlformats.org/officeDocument/2006/relationships/hyperlink" Target="https://www.oaic.gov.au/privacy/australian-privacy-principles/read-the-australian-privacy-principle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hyperlink" Target="https://gdpr.eu/"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062F55-782F-4247-9E84-65DECCD98FCB}"/>
              </a:ext>
            </a:extLst>
          </p:cNvPr>
          <p:cNvSpPr>
            <a:spLocks noGrp="1"/>
          </p:cNvSpPr>
          <p:nvPr>
            <p:ph type="title"/>
          </p:nvPr>
        </p:nvSpPr>
        <p:spPr>
          <a:xfrm>
            <a:off x="833002" y="448253"/>
            <a:ext cx="10520702" cy="1325563"/>
          </a:xfrm>
        </p:spPr>
        <p:txBody>
          <a:bodyPr>
            <a:normAutofit/>
          </a:bodyPr>
          <a:lstStyle/>
          <a:p>
            <a:r>
              <a:rPr lang="en-AU" b="1" dirty="0"/>
              <a:t>Session 7-8</a:t>
            </a:r>
          </a:p>
        </p:txBody>
      </p:sp>
      <p:sp>
        <p:nvSpPr>
          <p:cNvPr id="3" name="Content Placeholder 2">
            <a:extLst>
              <a:ext uri="{FF2B5EF4-FFF2-40B4-BE49-F238E27FC236}">
                <a16:creationId xmlns:a16="http://schemas.microsoft.com/office/drawing/2014/main" id="{C25EC8B7-6D60-4593-BA53-5691579E2716}"/>
              </a:ext>
            </a:extLst>
          </p:cNvPr>
          <p:cNvSpPr>
            <a:spLocks noGrp="1"/>
          </p:cNvSpPr>
          <p:nvPr>
            <p:ph idx="1"/>
          </p:nvPr>
        </p:nvSpPr>
        <p:spPr>
          <a:xfrm>
            <a:off x="1107623" y="3034935"/>
            <a:ext cx="10246081" cy="3097287"/>
          </a:xfrm>
        </p:spPr>
        <p:txBody>
          <a:bodyPr>
            <a:normAutofit/>
          </a:bodyPr>
          <a:lstStyle/>
          <a:p>
            <a:pPr fontAlgn="base"/>
            <a:r>
              <a:rPr lang="en-AU" dirty="0"/>
              <a:t>Legislative and regulatory requirements relating to contributing to cyber security risk management </a:t>
            </a:r>
          </a:p>
          <a:p>
            <a:pPr fontAlgn="base"/>
            <a:r>
              <a:rPr lang="en-AU" dirty="0"/>
              <a:t>Understanding organisational policies and procedures, </a:t>
            </a:r>
          </a:p>
          <a:p>
            <a:pPr fontAlgn="base"/>
            <a:r>
              <a:rPr lang="en-AU" dirty="0"/>
              <a:t>Developing suitable cyber security response options according to organisational policies and procedures </a:t>
            </a:r>
          </a:p>
          <a:p>
            <a:pPr lvl="0"/>
            <a:endParaRPr lang="en-US" sz="3600" dirty="0"/>
          </a:p>
          <a:p>
            <a:endParaRPr lang="en-AU" sz="2000" dirty="0"/>
          </a:p>
        </p:txBody>
      </p:sp>
      <p:pic>
        <p:nvPicPr>
          <p:cNvPr id="9" name="Picture 8" descr="C:\Users\Ben\AppData\Local\Microsoft\Windows\INetCache\Content.MSO\4FBCB303.tmp">
            <a:extLst>
              <a:ext uri="{FF2B5EF4-FFF2-40B4-BE49-F238E27FC236}">
                <a16:creationId xmlns:a16="http://schemas.microsoft.com/office/drawing/2014/main" id="{10DC2F8A-25BC-4A78-B983-3DC78B9AB0F9}"/>
              </a:ext>
            </a:extLst>
          </p:cNvPr>
          <p:cNvPicPr/>
          <p:nvPr/>
        </p:nvPicPr>
        <p:blipFill rotWithShape="1">
          <a:blip r:embed="rId2">
            <a:extLst>
              <a:ext uri="{28A0092B-C50C-407E-A947-70E740481C1C}">
                <a14:useLocalDpi xmlns:a14="http://schemas.microsoft.com/office/drawing/2010/main" val="0"/>
              </a:ext>
            </a:extLst>
          </a:blip>
          <a:srcRect r="3446" b="1"/>
          <a:stretch/>
        </p:blipFill>
        <p:spPr bwMode="auto">
          <a:xfrm>
            <a:off x="6634259" y="81298"/>
            <a:ext cx="4935970" cy="2872339"/>
          </a:xfrm>
          <a:prstGeom prst="rect">
            <a:avLst/>
          </a:prstGeom>
          <a:noFill/>
        </p:spPr>
      </p:pic>
    </p:spTree>
    <p:extLst>
      <p:ext uri="{BB962C8B-B14F-4D97-AF65-F5344CB8AC3E}">
        <p14:creationId xmlns:p14="http://schemas.microsoft.com/office/powerpoint/2010/main" val="24862676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b="1" dirty="0" err="1">
                <a:effectLst/>
              </a:rPr>
              <a:t>Organisational</a:t>
            </a:r>
            <a:r>
              <a:rPr lang="en-US" b="1" dirty="0">
                <a:effectLst/>
              </a:rPr>
              <a:t> policies and procedures</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1714500"/>
            <a:ext cx="10515600" cy="4991100"/>
          </a:xfrm>
        </p:spPr>
        <p:txBody>
          <a:bodyPr>
            <a:normAutofit fontScale="85000" lnSpcReduction="20000"/>
          </a:bodyPr>
          <a:lstStyle/>
          <a:p>
            <a:pPr marL="0" indent="0">
              <a:buNone/>
            </a:pPr>
            <a:r>
              <a:rPr lang="en-US" b="1" dirty="0"/>
              <a:t>Evaluating effectiveness of risk management strategies</a:t>
            </a:r>
          </a:p>
          <a:p>
            <a:pPr marL="0" indent="0">
              <a:buNone/>
            </a:pPr>
            <a:r>
              <a:rPr lang="en-US" dirty="0"/>
              <a:t>Steps to evaluate effectiveness:</a:t>
            </a:r>
          </a:p>
          <a:p>
            <a:r>
              <a:rPr lang="en-US" dirty="0"/>
              <a:t>Match the Outcomes of a Risk Management Plans with its Objectives</a:t>
            </a:r>
          </a:p>
          <a:p>
            <a:pPr marL="0" indent="0">
              <a:buNone/>
            </a:pPr>
            <a:r>
              <a:rPr lang="en-US" sz="1600" dirty="0"/>
              <a:t>Assess the outcomes of the risk management strategy against expectations. Check if risks are avoided, transferred, mitigated or accepted according to plans. Quantify results where possible to obtain a measurable result.</a:t>
            </a:r>
          </a:p>
          <a:p>
            <a:r>
              <a:rPr lang="en-US" dirty="0"/>
              <a:t>Evaluate If All the Activities in the Plan are Effective</a:t>
            </a:r>
          </a:p>
          <a:p>
            <a:pPr marL="0" indent="0">
              <a:buNone/>
            </a:pPr>
            <a:r>
              <a:rPr lang="en-US" sz="1700" dirty="0"/>
              <a:t>There are many different components that make up the overall strategy, evaluate each component to ensure that they are providing the expected outcomes. The strategy is only as strong as the weakest link.</a:t>
            </a:r>
          </a:p>
          <a:p>
            <a:r>
              <a:rPr lang="en-AU" dirty="0"/>
              <a:t>Evaluate the Business Environment</a:t>
            </a:r>
          </a:p>
          <a:p>
            <a:pPr marL="0" indent="0">
              <a:buNone/>
            </a:pPr>
            <a:r>
              <a:rPr lang="en-AU" sz="1600" dirty="0"/>
              <a:t>Strategies don’t only affect cyber risks, do evaluate if your strategies have affected the business environment. </a:t>
            </a:r>
            <a:r>
              <a:rPr lang="en-AU" sz="1600" i="1" dirty="0"/>
              <a:t>E.g. You do not want customers to be complaining over a complicated authentication process to log on to the customers’ online portal.</a:t>
            </a:r>
          </a:p>
          <a:p>
            <a:r>
              <a:rPr lang="en-AU" dirty="0"/>
              <a:t>Identify areas of improvements</a:t>
            </a:r>
          </a:p>
          <a:p>
            <a:pPr marL="0" indent="0">
              <a:buNone/>
            </a:pPr>
            <a:r>
              <a:rPr lang="en-US" sz="1600" dirty="0"/>
              <a:t>After evaluating the effectiveness and efficiency of all the activities, try to make possible changes in the action plan to get desired results. It may be very time consuming but is necessary for successful implementation of your risk management plan.</a:t>
            </a:r>
            <a:endParaRPr lang="en-AU" sz="1600" dirty="0"/>
          </a:p>
        </p:txBody>
      </p:sp>
    </p:spTree>
    <p:extLst>
      <p:ext uri="{BB962C8B-B14F-4D97-AF65-F5344CB8AC3E}">
        <p14:creationId xmlns:p14="http://schemas.microsoft.com/office/powerpoint/2010/main" val="343412778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b="1" dirty="0" err="1">
                <a:effectLst/>
              </a:rPr>
              <a:t>Organisational</a:t>
            </a:r>
            <a:r>
              <a:rPr lang="en-US" b="1" dirty="0">
                <a:effectLst/>
              </a:rPr>
              <a:t> policies and procedures</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1714500"/>
            <a:ext cx="10515600" cy="4991100"/>
          </a:xfrm>
        </p:spPr>
        <p:txBody>
          <a:bodyPr>
            <a:noAutofit/>
          </a:bodyPr>
          <a:lstStyle/>
          <a:p>
            <a:pPr marL="0" indent="0">
              <a:buNone/>
            </a:pPr>
            <a:r>
              <a:rPr lang="en-US" sz="1600" b="1" dirty="0"/>
              <a:t>Monitoring Cyber Risks</a:t>
            </a:r>
          </a:p>
          <a:p>
            <a:pPr marL="0" indent="0">
              <a:buNone/>
            </a:pPr>
            <a:r>
              <a:rPr lang="en-US" sz="1600" dirty="0"/>
              <a:t>Risks change over time and hence risk management will be most effective where it is dynamic and evolving. Monitoring and review is integral to successful risk management and entities may wish to consider articulating who is responsible for conducting monitoring and review activities.</a:t>
            </a:r>
          </a:p>
          <a:p>
            <a:pPr marL="0" indent="0">
              <a:buNone/>
            </a:pPr>
            <a:r>
              <a:rPr lang="en-US" sz="1600" dirty="0"/>
              <a:t>Key objectives of cyber risk monitoring and review include:</a:t>
            </a:r>
          </a:p>
          <a:p>
            <a:pPr marL="457200" lvl="1" indent="0">
              <a:buNone/>
            </a:pPr>
            <a:r>
              <a:rPr lang="en-US" sz="1400" dirty="0"/>
              <a:t>• detecting changes in the internal and external environment, including evolving entity objectives and strategies</a:t>
            </a:r>
          </a:p>
          <a:p>
            <a:pPr marL="457200" lvl="1" indent="0">
              <a:buNone/>
            </a:pPr>
            <a:r>
              <a:rPr lang="en-US" sz="1400" dirty="0"/>
              <a:t>• identifying new or emerging risks</a:t>
            </a:r>
          </a:p>
          <a:p>
            <a:pPr marL="457200" lvl="1" indent="0">
              <a:buNone/>
            </a:pPr>
            <a:r>
              <a:rPr lang="en-US" sz="1400" dirty="0"/>
              <a:t>• ensuring the continued effectiveness and relevance of controls and the implementation of treatment programs</a:t>
            </a:r>
          </a:p>
          <a:p>
            <a:pPr marL="457200" lvl="1" indent="0">
              <a:buNone/>
            </a:pPr>
            <a:r>
              <a:rPr lang="en-US" sz="1400" dirty="0"/>
              <a:t>• obtaining further information to improve the understanding and management of already identified risks</a:t>
            </a:r>
          </a:p>
          <a:p>
            <a:pPr marL="457200" lvl="1" indent="0">
              <a:buNone/>
            </a:pPr>
            <a:r>
              <a:rPr lang="en-US" sz="1400" dirty="0"/>
              <a:t>• </a:t>
            </a:r>
            <a:r>
              <a:rPr lang="en-US" sz="1400" dirty="0" err="1"/>
              <a:t>analysing</a:t>
            </a:r>
            <a:r>
              <a:rPr lang="en-US" sz="1400" dirty="0"/>
              <a:t> and learning lessons from events, including near-misses, successes and failures</a:t>
            </a:r>
          </a:p>
          <a:p>
            <a:pPr marL="0" indent="0">
              <a:buNone/>
            </a:pPr>
            <a:r>
              <a:rPr lang="en-US" sz="1600" dirty="0"/>
              <a:t>Monitoring and review can be both periodic and based upon trigger events or changing circumstances. The frequency of the review process should be commensurate with the rate at which the entity and its operating environment is changing.</a:t>
            </a:r>
          </a:p>
          <a:p>
            <a:pPr marL="0" indent="0">
              <a:buNone/>
            </a:pPr>
            <a:r>
              <a:rPr lang="en-US" sz="1600" dirty="0"/>
              <a:t>The results and observations from monitoring and review are most useful when well documented and shared. They may be included in formal risk reports be recorded and published internally and externally as appropriate and should also be used as an input to reviews of the whole risk management framework.</a:t>
            </a:r>
          </a:p>
        </p:txBody>
      </p:sp>
    </p:spTree>
    <p:extLst>
      <p:ext uri="{BB962C8B-B14F-4D97-AF65-F5344CB8AC3E}">
        <p14:creationId xmlns:p14="http://schemas.microsoft.com/office/powerpoint/2010/main" val="193946904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b="1" dirty="0" err="1">
                <a:effectLst/>
              </a:rPr>
              <a:t>Organisational</a:t>
            </a:r>
            <a:r>
              <a:rPr lang="en-US" b="1" dirty="0">
                <a:effectLst/>
              </a:rPr>
              <a:t> policies and procedures</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1714500"/>
            <a:ext cx="10515600" cy="4991100"/>
          </a:xfrm>
        </p:spPr>
        <p:txBody>
          <a:bodyPr>
            <a:noAutofit/>
          </a:bodyPr>
          <a:lstStyle/>
          <a:p>
            <a:pPr marL="0" indent="0">
              <a:buNone/>
            </a:pPr>
            <a:r>
              <a:rPr lang="en-US" sz="1600" b="1" dirty="0"/>
              <a:t>Monitoring Cyber Risks</a:t>
            </a:r>
          </a:p>
          <a:p>
            <a:pPr marL="0" indent="0">
              <a:buNone/>
            </a:pPr>
            <a:r>
              <a:rPr lang="en-US" sz="1600" dirty="0"/>
              <a:t>Risks change over time and hence risk management will be most effective where it is dynamic and evolving. Monitoring and review is integral to successful risk management and entities may wish to consider articulating who is responsible for conducting monitoring and review activities.</a:t>
            </a:r>
          </a:p>
          <a:p>
            <a:pPr marL="0" indent="0">
              <a:buNone/>
            </a:pPr>
            <a:r>
              <a:rPr lang="en-US" sz="1600" dirty="0"/>
              <a:t>Key objectives of cyber risk monitoring and review include:</a:t>
            </a:r>
          </a:p>
          <a:p>
            <a:pPr marL="457200" lvl="1" indent="0">
              <a:buNone/>
            </a:pPr>
            <a:r>
              <a:rPr lang="en-US" sz="1400" dirty="0"/>
              <a:t>• detecting changes in the internal and external environment, including evolving entity objectives and strategies</a:t>
            </a:r>
          </a:p>
          <a:p>
            <a:pPr marL="457200" lvl="1" indent="0">
              <a:buNone/>
            </a:pPr>
            <a:r>
              <a:rPr lang="en-US" sz="1400" dirty="0"/>
              <a:t>• identifying new or emerging risks</a:t>
            </a:r>
          </a:p>
          <a:p>
            <a:pPr marL="457200" lvl="1" indent="0">
              <a:buNone/>
            </a:pPr>
            <a:r>
              <a:rPr lang="en-US" sz="1400" dirty="0"/>
              <a:t>• ensuring the continued effectiveness and relevance of controls and the implementation of treatment programs</a:t>
            </a:r>
          </a:p>
          <a:p>
            <a:pPr marL="457200" lvl="1" indent="0">
              <a:buNone/>
            </a:pPr>
            <a:r>
              <a:rPr lang="en-US" sz="1400" dirty="0"/>
              <a:t>• obtaining further information to improve the understanding and management of already identified risks</a:t>
            </a:r>
          </a:p>
          <a:p>
            <a:pPr marL="457200" lvl="1" indent="0">
              <a:buNone/>
            </a:pPr>
            <a:r>
              <a:rPr lang="en-US" sz="1400" dirty="0"/>
              <a:t>• </a:t>
            </a:r>
            <a:r>
              <a:rPr lang="en-US" sz="1400" dirty="0" err="1"/>
              <a:t>analysing</a:t>
            </a:r>
            <a:r>
              <a:rPr lang="en-US" sz="1400" dirty="0"/>
              <a:t> and learning lessons from events, including near-misses, successes and failures</a:t>
            </a:r>
          </a:p>
          <a:p>
            <a:pPr marL="0" indent="0">
              <a:buNone/>
            </a:pPr>
            <a:r>
              <a:rPr lang="en-US" sz="1600" dirty="0"/>
              <a:t>Monitoring and review can be both periodic and based upon trigger events or changing circumstances. The frequency of the review process should be commensurate with the rate at which the entity and its operating environment is changing.</a:t>
            </a:r>
          </a:p>
          <a:p>
            <a:pPr marL="0" indent="0">
              <a:buNone/>
            </a:pPr>
            <a:r>
              <a:rPr lang="en-US" sz="1600" dirty="0"/>
              <a:t>The results and observations from monitoring and review are most useful when well documented and shared. They may be included in formal risk reports be recorded and published internally and externally as appropriate and should also be used as an input to reviews of the whole risk management framework.</a:t>
            </a:r>
          </a:p>
        </p:txBody>
      </p:sp>
    </p:spTree>
    <p:extLst>
      <p:ext uri="{BB962C8B-B14F-4D97-AF65-F5344CB8AC3E}">
        <p14:creationId xmlns:p14="http://schemas.microsoft.com/office/powerpoint/2010/main" val="108264609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kumimoji="0" lang="en-US" sz="3600" b="1" i="0" u="none" strike="noStrike" kern="1200" cap="all" spc="0" normalizeH="0" baseline="0" noProof="0" dirty="0" err="1">
                <a:ln>
                  <a:noFill/>
                </a:ln>
                <a:solidFill>
                  <a:prstClr val="black"/>
                </a:solidFill>
                <a:effectLst/>
                <a:uLnTx/>
                <a:uFillTx/>
                <a:latin typeface="Tw Cen MT" panose="020B0602020104020603"/>
                <a:ea typeface="+mj-ea"/>
                <a:cs typeface="+mj-cs"/>
              </a:rPr>
              <a:t>Organisational</a:t>
            </a:r>
            <a:r>
              <a:rPr kumimoji="0" lang="en-US" sz="3600" b="1" i="0" u="none" strike="noStrike" kern="1200" cap="all" spc="0" normalizeH="0" baseline="0" noProof="0" dirty="0">
                <a:ln>
                  <a:noFill/>
                </a:ln>
                <a:solidFill>
                  <a:prstClr val="black"/>
                </a:solidFill>
                <a:effectLst/>
                <a:uLnTx/>
                <a:uFillTx/>
                <a:latin typeface="Tw Cen MT" panose="020B0602020104020603"/>
                <a:ea typeface="+mj-ea"/>
                <a:cs typeface="+mj-cs"/>
              </a:rPr>
              <a:t> policies and procedures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90449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Reviewing currency of risk register</a:t>
            </a:r>
          </a:p>
          <a:p>
            <a:pPr marL="0" indent="0">
              <a:buNone/>
            </a:pPr>
            <a:r>
              <a:rPr lang="en-US" sz="2000" dirty="0">
                <a:latin typeface="Times New Roman" panose="02020603050405020304" pitchFamily="18" charset="0"/>
                <a:cs typeface="Times New Roman" panose="02020603050405020304" pitchFamily="18" charset="0"/>
              </a:rPr>
              <a:t>The threat and risk landscape changes all the time, </a:t>
            </a:r>
            <a:r>
              <a:rPr lang="en-US" sz="2000" dirty="0" err="1">
                <a:latin typeface="Times New Roman" panose="02020603050405020304" pitchFamily="18" charset="0"/>
                <a:cs typeface="Times New Roman" panose="02020603050405020304" pitchFamily="18" charset="0"/>
              </a:rPr>
              <a:t>organisations</a:t>
            </a:r>
            <a:r>
              <a:rPr lang="en-US" sz="2000" dirty="0">
                <a:latin typeface="Times New Roman" panose="02020603050405020304" pitchFamily="18" charset="0"/>
                <a:cs typeface="Times New Roman" panose="02020603050405020304" pitchFamily="18" charset="0"/>
              </a:rPr>
              <a:t> need to monitor and review the changes periodically to ensure that the controls in place are suitable for the current landscape.</a:t>
            </a:r>
          </a:p>
          <a:p>
            <a:pPr marL="0" indent="0">
              <a:buNone/>
            </a:pPr>
            <a:r>
              <a:rPr lang="en-US" sz="2000" dirty="0">
                <a:latin typeface="Times New Roman" panose="02020603050405020304" pitchFamily="18" charset="0"/>
                <a:cs typeface="Times New Roman" panose="02020603050405020304" pitchFamily="18" charset="0"/>
              </a:rPr>
              <a:t>Common factors that contribute to this changes includes:</a:t>
            </a:r>
          </a:p>
          <a:p>
            <a:r>
              <a:rPr lang="en-US" sz="2000" dirty="0">
                <a:latin typeface="Times New Roman" panose="02020603050405020304" pitchFamily="18" charset="0"/>
                <a:cs typeface="Times New Roman" panose="02020603050405020304" pitchFamily="18" charset="0"/>
              </a:rPr>
              <a:t>New IT asset addition to the infrastructure.</a:t>
            </a:r>
          </a:p>
          <a:p>
            <a:r>
              <a:rPr lang="en-US" sz="2000" dirty="0">
                <a:latin typeface="Times New Roman" panose="02020603050405020304" pitchFamily="18" charset="0"/>
                <a:cs typeface="Times New Roman" panose="02020603050405020304" pitchFamily="18" charset="0"/>
              </a:rPr>
              <a:t>Technology advancement</a:t>
            </a:r>
          </a:p>
          <a:p>
            <a:r>
              <a:rPr lang="en-US" sz="2000" dirty="0">
                <a:latin typeface="Times New Roman" panose="02020603050405020304" pitchFamily="18" charset="0"/>
                <a:cs typeface="Times New Roman" panose="02020603050405020304" pitchFamily="18" charset="0"/>
              </a:rPr>
              <a:t>Changes in work procedures</a:t>
            </a:r>
          </a:p>
          <a:p>
            <a:r>
              <a:rPr lang="en-US" sz="2000" dirty="0">
                <a:latin typeface="Times New Roman" panose="02020603050405020304" pitchFamily="18" charset="0"/>
                <a:cs typeface="Times New Roman" panose="02020603050405020304" pitchFamily="18" charset="0"/>
              </a:rPr>
              <a:t>New threats in the wild</a:t>
            </a:r>
          </a:p>
        </p:txBody>
      </p:sp>
    </p:spTree>
    <p:extLst>
      <p:ext uri="{BB962C8B-B14F-4D97-AF65-F5344CB8AC3E}">
        <p14:creationId xmlns:p14="http://schemas.microsoft.com/office/powerpoint/2010/main" val="2813772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Identifying new assets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Introduction of new assets to the infrastructure will create new risks, organizations must identify the additions in order to manage the threats and risks associated.</a:t>
            </a:r>
          </a:p>
          <a:p>
            <a:r>
              <a:rPr lang="en-US" sz="2000" dirty="0">
                <a:latin typeface="Times New Roman" panose="02020603050405020304" pitchFamily="18" charset="0"/>
                <a:cs typeface="Times New Roman" panose="02020603050405020304" pitchFamily="18" charset="0"/>
              </a:rPr>
              <a:t>New projects may involve several types of assets to be added to the infrastructure.</a:t>
            </a:r>
          </a:p>
          <a:p>
            <a:r>
              <a:rPr lang="en-US" sz="2000" dirty="0">
                <a:latin typeface="Times New Roman" panose="02020603050405020304" pitchFamily="18" charset="0"/>
                <a:cs typeface="Times New Roman" panose="02020603050405020304" pitchFamily="18" charset="0"/>
              </a:rPr>
              <a:t>Occasionally, it may just be an expansion of the current IT asset register whereby there is an increased number of the existing assets. (E.g. more desktops purchased for new employees)</a:t>
            </a:r>
          </a:p>
          <a:p>
            <a:r>
              <a:rPr lang="en-US" sz="2000" dirty="0">
                <a:latin typeface="Times New Roman" panose="02020603050405020304" pitchFamily="18" charset="0"/>
                <a:cs typeface="Times New Roman" panose="02020603050405020304" pitchFamily="18" charset="0"/>
              </a:rPr>
              <a:t>Reminder: Assets can come in the form of hardware, software as well as intangible assets like employee's knowledge.</a:t>
            </a:r>
          </a:p>
        </p:txBody>
      </p:sp>
    </p:spTree>
    <p:extLst>
      <p:ext uri="{BB962C8B-B14F-4D97-AF65-F5344CB8AC3E}">
        <p14:creationId xmlns:p14="http://schemas.microsoft.com/office/powerpoint/2010/main" val="266450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Technology advancement</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As technology advances, new systems will be created, or changes will be made to existing systems. This process will inevitably introduce new threats and risks to the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Common technology advancements that creates new threats and risks may include:</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New technologies/products</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Software/firmware updates</a:t>
            </a:r>
          </a:p>
          <a:p>
            <a:pPr lvl="1">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Additional features to existing technology</a:t>
            </a:r>
          </a:p>
        </p:txBody>
      </p:sp>
    </p:spTree>
    <p:extLst>
      <p:ext uri="{BB962C8B-B14F-4D97-AF65-F5344CB8AC3E}">
        <p14:creationId xmlns:p14="http://schemas.microsoft.com/office/powerpoint/2010/main" val="201872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Changes in work procedures</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When there are changes in work procedures, the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should relook at their risk landscape. Changes to work procedures may increase/decrease the existing risk exposure to cyber threats.</a:t>
            </a:r>
          </a:p>
          <a:p>
            <a:r>
              <a:rPr lang="en-US" sz="2000" dirty="0">
                <a:latin typeface="Times New Roman" panose="02020603050405020304" pitchFamily="18" charset="0"/>
                <a:cs typeface="Times New Roman" panose="02020603050405020304" pitchFamily="18" charset="0"/>
              </a:rPr>
              <a:t>These includes procedures that are not related to ICT as well.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 change in role or a new employee joining the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When an existing set of work procedures changes, the current cyber security strategy may not have taken the new procedures into considerations.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51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New threats in the wild</a:t>
            </a:r>
            <a:endParaRPr lang="en-AU" sz="3600" kern="1200" cap="all"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29610"/>
            <a:ext cx="9905999" cy="3402628"/>
          </a:xfrm>
        </p:spPr>
        <p:txBody>
          <a:bodyPr>
            <a:noAutofit/>
          </a:bodyPr>
          <a:lstStyle/>
          <a:p>
            <a:r>
              <a:rPr lang="en-US" sz="2000" dirty="0">
                <a:latin typeface="Times New Roman" panose="02020603050405020304" pitchFamily="18" charset="0"/>
                <a:cs typeface="Times New Roman" panose="02020603050405020304" pitchFamily="18" charset="0"/>
              </a:rPr>
              <a:t>Sometimes, even if the risk management strategies are current and valid, new threats may arise. These are often referred to as zero-day exploits.</a:t>
            </a:r>
          </a:p>
          <a:p>
            <a:r>
              <a:rPr lang="en-US" sz="2000" dirty="0">
                <a:latin typeface="Times New Roman" panose="02020603050405020304" pitchFamily="18" charset="0"/>
                <a:cs typeface="Times New Roman" panose="02020603050405020304" pitchFamily="18" charset="0"/>
              </a:rPr>
              <a:t>Zero-day exploits are threats to systems where no existing resolution are available.</a:t>
            </a:r>
          </a:p>
          <a:p>
            <a:r>
              <a:rPr lang="en-US" sz="2000" dirty="0">
                <a:latin typeface="Times New Roman" panose="02020603050405020304" pitchFamily="18" charset="0"/>
                <a:cs typeface="Times New Roman" panose="02020603050405020304" pitchFamily="18" charset="0"/>
              </a:rPr>
              <a:t>Interim solutions may be applied to avoid or mitigate against zero-day exploits.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623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398642"/>
            <a:ext cx="9905999" cy="355158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NUMBER 1: THE AUSTRALIAN SIGNALS DIRECTORATE’S TOP FOUR MITIGATION STRATEGIES TO PROTECT YOUR ICT SYSTEM</a:t>
            </a:r>
          </a:p>
          <a:p>
            <a:pPr marL="0" indent="0">
              <a:buNone/>
            </a:pPr>
            <a:r>
              <a:rPr lang="en-US" dirty="0">
                <a:latin typeface="Times New Roman" panose="02020603050405020304" pitchFamily="18" charset="0"/>
                <a:cs typeface="Times New Roman" panose="02020603050405020304" pitchFamily="18" charset="0"/>
              </a:rPr>
              <a:t>The Australian Signals Directorate (ASD) is the Commonwealth’s peak advisory body on cyber security. Its 2012 publication, Top four mitigation strategies to protect your ICT system, sets out four cyber security strategies which it says, if implemented, can address up to 85% of targeted cyber intrusions. The Top four mitigation strategies to protect your ICT system are a subset of a wider suite of ASD’s published cyber security strategies.</a:t>
            </a:r>
          </a:p>
        </p:txBody>
      </p:sp>
    </p:spTree>
    <p:extLst>
      <p:ext uri="{BB962C8B-B14F-4D97-AF65-F5344CB8AC3E}">
        <p14:creationId xmlns:p14="http://schemas.microsoft.com/office/powerpoint/2010/main" val="413710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1908313"/>
            <a:ext cx="9905999" cy="4704521"/>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NUMBER 2: THE AUSTRALIAN GOVERNMENT CYBER SECURITY OPERATIONS CENTRE’S QUESTIONS SENIOR MANAGEMENT NEED TO BE ASKING ABOUT CYBER SECURITY</a:t>
            </a:r>
          </a:p>
          <a:p>
            <a:pPr marL="0" indent="0">
              <a:buNone/>
            </a:pPr>
            <a:r>
              <a:rPr lang="en-US" sz="1800" dirty="0">
                <a:latin typeface="Times New Roman" panose="02020603050405020304" pitchFamily="18" charset="0"/>
                <a:cs typeface="Times New Roman" panose="02020603050405020304" pitchFamily="18" charset="0"/>
              </a:rPr>
              <a:t>The Cyber Security Operations Centre (CSOC) is a joint agency under the responsibility of the Commonwealth Attorney-General and the Minister for </a:t>
            </a:r>
            <a:r>
              <a:rPr lang="en-US" sz="1800" dirty="0" err="1">
                <a:latin typeface="Times New Roman" panose="02020603050405020304" pitchFamily="18" charset="0"/>
                <a:cs typeface="Times New Roman" panose="02020603050405020304" pitchFamily="18" charset="0"/>
              </a:rPr>
              <a:t>Defence</a:t>
            </a:r>
            <a:r>
              <a:rPr lang="en-US" sz="1800" dirty="0">
                <a:latin typeface="Times New Roman" panose="02020603050405020304" pitchFamily="18" charset="0"/>
                <a:cs typeface="Times New Roman" panose="02020603050405020304" pitchFamily="18" charset="0"/>
              </a:rPr>
              <a:t>. The CSOC suggests that senior management should be asking the following questions:</a:t>
            </a:r>
          </a:p>
          <a:p>
            <a:pPr marL="0" indent="0">
              <a:lnSpc>
                <a:spcPct val="100000"/>
              </a:lnSpc>
              <a:buNone/>
            </a:pPr>
            <a:r>
              <a:rPr lang="en-US" sz="1800" dirty="0">
                <a:latin typeface="Times New Roman" panose="02020603050405020304" pitchFamily="18" charset="0"/>
                <a:cs typeface="Times New Roman" panose="02020603050405020304" pitchFamily="18" charset="0"/>
              </a:rPr>
              <a:t>•	What would a serious cyber incident cost our </a:t>
            </a:r>
            <a:r>
              <a:rPr lang="en-US" sz="1800" dirty="0" err="1">
                <a:latin typeface="Times New Roman" panose="02020603050405020304" pitchFamily="18" charset="0"/>
                <a:cs typeface="Times New Roman" panose="02020603050405020304" pitchFamily="18" charset="0"/>
              </a:rPr>
              <a:t>organisation</a:t>
            </a:r>
            <a:r>
              <a:rPr lang="en-US" sz="1800" dirty="0">
                <a:latin typeface="Times New Roman" panose="02020603050405020304" pitchFamily="18" charset="0"/>
                <a:cs typeface="Times New Roman" panose="02020603050405020304" pitchFamily="18" charset="0"/>
              </a:rPr>
              <a:t>?</a:t>
            </a:r>
          </a:p>
          <a:p>
            <a:pPr marL="0" indent="0">
              <a:lnSpc>
                <a:spcPct val="100000"/>
              </a:lnSpc>
              <a:buNone/>
            </a:pPr>
            <a:r>
              <a:rPr lang="en-US" sz="1800" dirty="0">
                <a:latin typeface="Times New Roman" panose="02020603050405020304" pitchFamily="18" charset="0"/>
                <a:cs typeface="Times New Roman" panose="02020603050405020304" pitchFamily="18" charset="0"/>
              </a:rPr>
              <a:t>•	Who would benefit from having access to our information?</a:t>
            </a:r>
          </a:p>
          <a:p>
            <a:pPr marL="0" indent="0">
              <a:lnSpc>
                <a:spcPct val="100000"/>
              </a:lnSpc>
              <a:buNone/>
            </a:pPr>
            <a:r>
              <a:rPr lang="en-US" sz="1800" dirty="0">
                <a:latin typeface="Times New Roman" panose="02020603050405020304" pitchFamily="18" charset="0"/>
                <a:cs typeface="Times New Roman" panose="02020603050405020304" pitchFamily="18" charset="0"/>
              </a:rPr>
              <a:t>•	What makes us secure against threats?</a:t>
            </a:r>
          </a:p>
          <a:p>
            <a:pPr marL="0" indent="0">
              <a:lnSpc>
                <a:spcPct val="100000"/>
              </a:lnSpc>
              <a:buNone/>
            </a:pPr>
            <a:r>
              <a:rPr lang="en-US" sz="1800" dirty="0">
                <a:latin typeface="Times New Roman" panose="02020603050405020304" pitchFamily="18" charset="0"/>
                <a:cs typeface="Times New Roman" panose="02020603050405020304" pitchFamily="18" charset="0"/>
              </a:rPr>
              <a:t>•	Is the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of our staff enabling a strong security culture?</a:t>
            </a:r>
          </a:p>
          <a:p>
            <a:pPr marL="0" indent="0">
              <a:lnSpc>
                <a:spcPct val="100000"/>
              </a:lnSpc>
              <a:buNone/>
            </a:pPr>
            <a:r>
              <a:rPr lang="en-US" sz="1800" dirty="0">
                <a:latin typeface="Times New Roman" panose="02020603050405020304" pitchFamily="18" charset="0"/>
                <a:cs typeface="Times New Roman" panose="02020603050405020304" pitchFamily="18" charset="0"/>
              </a:rPr>
              <a:t>•	Are we ready to respond to a cyber security incident?</a:t>
            </a:r>
          </a:p>
          <a:p>
            <a:pPr marL="0" indent="0">
              <a:lnSpc>
                <a:spcPct val="100000"/>
              </a:lnSpc>
              <a:buNone/>
            </a:pPr>
            <a:r>
              <a:rPr lang="en-US" sz="1800" dirty="0">
                <a:latin typeface="Times New Roman" panose="02020603050405020304" pitchFamily="18" charset="0"/>
                <a:cs typeface="Times New Roman" panose="02020603050405020304" pitchFamily="18" charset="0"/>
              </a:rPr>
              <a:t>•	Has the </a:t>
            </a:r>
            <a:r>
              <a:rPr lang="en-US" sz="1800" dirty="0" err="1">
                <a:latin typeface="Times New Roman" panose="02020603050405020304" pitchFamily="18" charset="0"/>
                <a:cs typeface="Times New Roman" panose="02020603050405020304" pitchFamily="18" charset="0"/>
              </a:rPr>
              <a:t>organisation</a:t>
            </a:r>
            <a:r>
              <a:rPr lang="en-US" sz="1800" dirty="0">
                <a:latin typeface="Times New Roman" panose="02020603050405020304" pitchFamily="18" charset="0"/>
                <a:cs typeface="Times New Roman" panose="02020603050405020304" pitchFamily="18" charset="0"/>
              </a:rPr>
              <a:t> applied ASD’s top four mitigation strategies? </a:t>
            </a:r>
          </a:p>
        </p:txBody>
      </p:sp>
    </p:spTree>
    <p:extLst>
      <p:ext uri="{BB962C8B-B14F-4D97-AF65-F5344CB8AC3E}">
        <p14:creationId xmlns:p14="http://schemas.microsoft.com/office/powerpoint/2010/main" val="133630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fontScale="90000"/>
          </a:bodyPr>
          <a:lstStyle/>
          <a:p>
            <a:r>
              <a:rPr lang="en-US" b="1" dirty="0"/>
              <a:t>Legislative and regulatory requirements relating to contributing to cyber security risk management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data protection legislation</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notifiable data breach legislation</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Australian privacy laws</a:t>
            </a:r>
          </a:p>
          <a:p>
            <a:pPr marL="342900" lvl="0" indent="-342900">
              <a:spcBef>
                <a:spcPts val="300"/>
              </a:spcBef>
              <a:spcAft>
                <a:spcPts val="300"/>
              </a:spcAft>
              <a:buSzPts val="800"/>
              <a:buFont typeface="Symbol" panose="05050102010706020507" pitchFamily="18" charset="2"/>
              <a:buChar char=""/>
              <a:tabLst>
                <a:tab pos="228600" algn="l"/>
                <a:tab pos="457200" algn="l"/>
              </a:tabLst>
            </a:pPr>
            <a:r>
              <a:rPr lang="en-AU" sz="3200" dirty="0">
                <a:effectLst/>
                <a:ea typeface="Times New Roman" panose="02020603050405020304" pitchFamily="18" charset="0"/>
              </a:rPr>
              <a:t>established international legislation</a:t>
            </a:r>
          </a:p>
          <a:p>
            <a:pPr lvl="2"/>
            <a:endParaRPr lang="en-AU" dirty="0"/>
          </a:p>
        </p:txBody>
      </p:sp>
    </p:spTree>
    <p:extLst>
      <p:ext uri="{BB962C8B-B14F-4D97-AF65-F5344CB8AC3E}">
        <p14:creationId xmlns:p14="http://schemas.microsoft.com/office/powerpoint/2010/main" val="330046106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160104"/>
            <a:ext cx="9905999" cy="445273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NUMBER 3: ASIC’S CYBER RESILIENCE: HEALTH CHECK </a:t>
            </a:r>
          </a:p>
          <a:p>
            <a:pPr marL="0" indent="0">
              <a:buNone/>
            </a:pPr>
            <a:r>
              <a:rPr lang="en-US" sz="1800" dirty="0">
                <a:latin typeface="Times New Roman" panose="02020603050405020304" pitchFamily="18" charset="0"/>
                <a:cs typeface="Times New Roman" panose="02020603050405020304" pitchFamily="18" charset="0"/>
              </a:rPr>
              <a:t>For directors and officers of corporations and other ASIC regulated entities, this guidance from the regulator should be compulsory reading. The Cyber Resilience: Health Check (ASIC Report 429) contains a number of ‘Health Check Prompts’ which provide useful guidance as to the questions directors and officers can ask in assessing their </a:t>
            </a:r>
            <a:r>
              <a:rPr lang="en-US" sz="1800" dirty="0" err="1">
                <a:latin typeface="Times New Roman" panose="02020603050405020304" pitchFamily="18" charset="0"/>
                <a:cs typeface="Times New Roman" panose="02020603050405020304" pitchFamily="18" charset="0"/>
              </a:rPr>
              <a:t>organisation’s</a:t>
            </a:r>
            <a:r>
              <a:rPr lang="en-US" sz="1800" dirty="0">
                <a:latin typeface="Times New Roman" panose="02020603050405020304" pitchFamily="18" charset="0"/>
                <a:cs typeface="Times New Roman" panose="02020603050405020304" pitchFamily="18" charset="0"/>
              </a:rPr>
              <a:t> awareness of and preparedness for cyber security issues.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Report notes:</a:t>
            </a:r>
          </a:p>
          <a:p>
            <a:pPr marL="0" indent="0">
              <a:lnSpc>
                <a:spcPct val="100000"/>
              </a:lnSpc>
              <a:buNone/>
            </a:pPr>
            <a:r>
              <a:rPr lang="en-US" sz="1800" dirty="0">
                <a:latin typeface="Times New Roman" panose="02020603050405020304" pitchFamily="18" charset="0"/>
                <a:cs typeface="Times New Roman" panose="02020603050405020304" pitchFamily="18" charset="0"/>
              </a:rPr>
              <a:t>•	for listed entities, a cyber attack may need to be disclosed as market-sensitive information</a:t>
            </a:r>
          </a:p>
          <a:p>
            <a:pPr marL="0" indent="0">
              <a:lnSpc>
                <a:spcPct val="100000"/>
              </a:lnSpc>
              <a:buNone/>
            </a:pPr>
            <a:r>
              <a:rPr lang="en-US" sz="1800" dirty="0">
                <a:latin typeface="Times New Roman" panose="02020603050405020304" pitchFamily="18" charset="0"/>
                <a:cs typeface="Times New Roman" panose="02020603050405020304" pitchFamily="18" charset="0"/>
              </a:rPr>
              <a:t>•	cyber risks may need to be disclosed in Product Disclosure Statements.</a:t>
            </a:r>
          </a:p>
        </p:txBody>
      </p:sp>
    </p:spTree>
    <p:extLst>
      <p:ext uri="{BB962C8B-B14F-4D97-AF65-F5344CB8AC3E}">
        <p14:creationId xmlns:p14="http://schemas.microsoft.com/office/powerpoint/2010/main" val="455948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001078"/>
            <a:ext cx="9905999" cy="413467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NUMBER 4: THE OFFICE OF THE AUSTRALIAN INFORMATION COMMISSIONER’S GUIDE TO SECURING PERSONAL INFORMATION – ‘REASONABLE STEPS’ TO PROTECT PERSONAL INFORMATION</a:t>
            </a:r>
          </a:p>
          <a:p>
            <a:pPr marL="0" indent="0">
              <a:buNone/>
            </a:pPr>
            <a:r>
              <a:rPr lang="en-US" sz="2000" dirty="0">
                <a:latin typeface="Times New Roman" panose="02020603050405020304" pitchFamily="18" charset="0"/>
                <a:cs typeface="Times New Roman" panose="02020603050405020304" pitchFamily="18" charset="0"/>
              </a:rPr>
              <a:t>The Privacy Act 1988 requires regulated entities to ‘take such steps as are reasonable in the circumstances’ to protect personal information from misuse, interference and loss; and from </a:t>
            </a:r>
            <a:r>
              <a:rPr lang="en-US" sz="2000" dirty="0" err="1">
                <a:latin typeface="Times New Roman" panose="02020603050405020304" pitchFamily="18" charset="0"/>
                <a:cs typeface="Times New Roman" panose="02020603050405020304" pitchFamily="18" charset="0"/>
              </a:rPr>
              <a:t>unauthorised</a:t>
            </a:r>
            <a:r>
              <a:rPr lang="en-US" sz="2000" dirty="0">
                <a:latin typeface="Times New Roman" panose="02020603050405020304" pitchFamily="18" charset="0"/>
                <a:cs typeface="Times New Roman" panose="02020603050405020304" pitchFamily="18" charset="0"/>
              </a:rPr>
              <a:t> access, modification or disclosure (Australian Privacy Principle (APP) no. 11). But what constitutes ‘such steps as are reasonable in the circumstances’?</a:t>
            </a:r>
          </a:p>
          <a:p>
            <a:pPr marL="0" indent="0">
              <a:buNone/>
            </a:pPr>
            <a:r>
              <a:rPr lang="en-US" sz="2000" dirty="0">
                <a:latin typeface="Times New Roman" panose="02020603050405020304" pitchFamily="18" charset="0"/>
                <a:cs typeface="Times New Roman" panose="02020603050405020304" pitchFamily="18" charset="0"/>
              </a:rPr>
              <a:t>The OAIC’s Guide to securing personal information – ‘reasonable steps’ to protect personal information provides useful information and should be read in conjunction with the other documents referred to in this article.</a:t>
            </a:r>
          </a:p>
        </p:txBody>
      </p:sp>
    </p:spTree>
    <p:extLst>
      <p:ext uri="{BB962C8B-B14F-4D97-AF65-F5344CB8AC3E}">
        <p14:creationId xmlns:p14="http://schemas.microsoft.com/office/powerpoint/2010/main" val="3533057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001078"/>
            <a:ext cx="9905999" cy="413467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NUMBER 5: THE PAYMENT CARD INDUSTRY’S DATA SECURITY STANDARD (DSS): REQUIREMENTS AND SECURITY ASSESSMENT PROCEDURE</a:t>
            </a:r>
          </a:p>
          <a:p>
            <a:pPr marL="0" indent="0">
              <a:buNone/>
            </a:pPr>
            <a:r>
              <a:rPr lang="en-US" sz="2000" dirty="0">
                <a:latin typeface="Times New Roman" panose="02020603050405020304" pitchFamily="18" charset="0"/>
                <a:cs typeface="Times New Roman" panose="02020603050405020304" pitchFamily="18" charset="0"/>
              </a:rPr>
              <a:t>If your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processes card payments, it should comply with the PCI Data Security Standard (DSS): Requirements and Security Assessment Procedures. If your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outsources card payment processing, your outsourced service provider should comply with this standard.</a:t>
            </a:r>
          </a:p>
        </p:txBody>
      </p:sp>
    </p:spTree>
    <p:extLst>
      <p:ext uri="{BB962C8B-B14F-4D97-AF65-F5344CB8AC3E}">
        <p14:creationId xmlns:p14="http://schemas.microsoft.com/office/powerpoint/2010/main" val="2830716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standards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001078"/>
            <a:ext cx="9905999" cy="413467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NUMBER 6: ISO/IEC STANDARDS</a:t>
            </a:r>
          </a:p>
          <a:p>
            <a:pPr marL="0" indent="0">
              <a:buNone/>
            </a:pPr>
            <a:r>
              <a:rPr lang="en-US" sz="2000" dirty="0">
                <a:latin typeface="Times New Roman" panose="02020603050405020304" pitchFamily="18" charset="0"/>
                <a:cs typeface="Times New Roman" panose="02020603050405020304" pitchFamily="18" charset="0"/>
              </a:rPr>
              <a:t>The International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Standardisation</a:t>
            </a:r>
            <a:r>
              <a:rPr lang="en-US" sz="2000" dirty="0">
                <a:latin typeface="Times New Roman" panose="02020603050405020304" pitchFamily="18" charset="0"/>
                <a:cs typeface="Times New Roman" panose="02020603050405020304" pitchFamily="18" charset="0"/>
              </a:rPr>
              <a:t> (ISO) and the International Electrotechnical Commission (IEC) publish a number of standards used across the IT industry, including specific standards relating to IT security. </a:t>
            </a:r>
          </a:p>
          <a:p>
            <a:pPr marL="0" indent="0">
              <a:buNone/>
            </a:pPr>
            <a:r>
              <a:rPr lang="en-US" sz="2000" dirty="0">
                <a:latin typeface="Times New Roman" panose="02020603050405020304" pitchFamily="18" charset="0"/>
                <a:cs typeface="Times New Roman" panose="02020603050405020304" pitchFamily="18" charset="0"/>
              </a:rPr>
              <a:t>The key IT and cyber security standards are the ISO 27000 series. These are highly technical and detailed publications and it is not suggested that directors and officers become experts in these standards and their implementation. </a:t>
            </a:r>
          </a:p>
          <a:p>
            <a:pPr marL="0" indent="0">
              <a:buNone/>
            </a:pPr>
            <a:r>
              <a:rPr lang="en-US" sz="2000" dirty="0" err="1">
                <a:latin typeface="Times New Roman" panose="02020603050405020304" pitchFamily="18" charset="0"/>
                <a:cs typeface="Times New Roman" panose="02020603050405020304" pitchFamily="18" charset="0"/>
              </a:rPr>
              <a:t>Servea</a:t>
            </a:r>
            <a:r>
              <a:rPr lang="en-US" sz="2000" dirty="0">
                <a:latin typeface="Times New Roman" panose="02020603050405020304" pitchFamily="18" charset="0"/>
                <a:cs typeface="Times New Roman" panose="02020603050405020304" pitchFamily="18" charset="0"/>
              </a:rPr>
              <a:t> as a useful prompt for a discussion with your IT manager or CIO about whether you, your suppliers and third-party products are or should be ISO/IEC compliant.</a:t>
            </a:r>
          </a:p>
        </p:txBody>
      </p:sp>
    </p:spTree>
    <p:extLst>
      <p:ext uri="{BB962C8B-B14F-4D97-AF65-F5344CB8AC3E}">
        <p14:creationId xmlns:p14="http://schemas.microsoft.com/office/powerpoint/2010/main" val="3247029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Key cybersecurity controls for every business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266122"/>
            <a:ext cx="9905999" cy="4147930"/>
          </a:xfrm>
        </p:spPr>
        <p:txBody>
          <a:bodyPr>
            <a:noAutofit/>
          </a:bodyPr>
          <a:lstStyle/>
          <a:p>
            <a:r>
              <a:rPr lang="en-AU" sz="2000" dirty="0">
                <a:latin typeface="Times New Roman" panose="02020603050405020304" pitchFamily="18" charset="0"/>
                <a:cs typeface="Times New Roman" panose="02020603050405020304" pitchFamily="18" charset="0"/>
              </a:rPr>
              <a:t>Security controls are safeguards or countermeasures to avoid, detect, counteract, or minimize security risks to physical property, information, computer systems, or other assets.</a:t>
            </a:r>
            <a:endParaRPr lang="en-US" sz="20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For most organisations, information is the most important asset. </a:t>
            </a:r>
          </a:p>
          <a:p>
            <a:r>
              <a:rPr lang="en-AU" sz="2000" dirty="0">
                <a:latin typeface="Times New Roman" panose="02020603050405020304" pitchFamily="18" charset="0"/>
                <a:cs typeface="Times New Roman" panose="02020603050405020304" pitchFamily="18" charset="0"/>
              </a:rPr>
              <a:t>Companies are adopting the mindset that it's not if, but when, a cybersecurity attack and data breach will occur.  </a:t>
            </a:r>
          </a:p>
          <a:p>
            <a:r>
              <a:rPr lang="en-AU" sz="2000" dirty="0">
                <a:latin typeface="Times New Roman" panose="02020603050405020304" pitchFamily="18" charset="0"/>
                <a:cs typeface="Times New Roman" panose="02020603050405020304" pitchFamily="18" charset="0"/>
              </a:rPr>
              <a:t>With these threats in mind, prevention is critical. So is having detection, response, and recovery processes in place before your organisation's or your clients' information is compromised so you can get back to business following a breach.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050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Cyber security controls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199861"/>
            <a:ext cx="9905999" cy="3935896"/>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Cybersecurity controls are essential because hackers constantly innovate smarter ways of executing attacks, aided by technological advancements. In response, organizations have to implement the best safeguards to strengthen their security postures. Developing a holistic approach entails adhering to international standards, complying with various regulations, and deploying defense-in-depth strategies.</a:t>
            </a:r>
          </a:p>
          <a:p>
            <a:pPr marL="0" indent="0">
              <a:buNone/>
            </a:pPr>
            <a:r>
              <a:rPr lang="en-US" sz="2000" dirty="0">
                <a:latin typeface="Times New Roman" panose="02020603050405020304" pitchFamily="18" charset="0"/>
                <a:cs typeface="Times New Roman" panose="02020603050405020304" pitchFamily="18" charset="0"/>
              </a:rPr>
              <a:t>Cybersecurity controls are the countermeasures that companies implement to </a:t>
            </a:r>
            <a:r>
              <a:rPr lang="en-US" sz="2000" b="1" dirty="0">
                <a:latin typeface="Times New Roman" panose="02020603050405020304" pitchFamily="18" charset="0"/>
                <a:cs typeface="Times New Roman" panose="02020603050405020304" pitchFamily="18" charset="0"/>
              </a:rPr>
              <a:t>detect, prevent, reduce, or counteract to security risks</a:t>
            </a:r>
            <a:r>
              <a:rPr lang="en-US" sz="2000" dirty="0">
                <a:latin typeface="Times New Roman" panose="02020603050405020304" pitchFamily="18" charset="0"/>
                <a:cs typeface="Times New Roman" panose="02020603050405020304" pitchFamily="18" charset="0"/>
              </a:rPr>
              <a:t>. They are the measures that a business deploys to manage threats targeting computer systems and networks. </a:t>
            </a:r>
            <a:r>
              <a:rPr lang="en-US" sz="2000" b="1" dirty="0">
                <a:latin typeface="Times New Roman" panose="02020603050405020304" pitchFamily="18" charset="0"/>
                <a:cs typeface="Times New Roman" panose="02020603050405020304" pitchFamily="18" charset="0"/>
              </a:rPr>
              <a:t>The controls keep on changing to adapt to an evolving cyber environment. </a:t>
            </a:r>
            <a:r>
              <a:rPr lang="en-US" sz="2000" dirty="0">
                <a:latin typeface="Times New Roman" panose="02020603050405020304" pitchFamily="18" charset="0"/>
                <a:cs typeface="Times New Roman" panose="02020603050405020304" pitchFamily="18" charset="0"/>
              </a:rPr>
              <a:t>As such, every organization requires to understand the best controls suitable for addressing their security concerns. But first, it is essential to understand the appropriate controls to ensure effectiveness.</a:t>
            </a:r>
          </a:p>
        </p:txBody>
      </p:sp>
    </p:spTree>
    <p:extLst>
      <p:ext uri="{BB962C8B-B14F-4D97-AF65-F5344CB8AC3E}">
        <p14:creationId xmlns:p14="http://schemas.microsoft.com/office/powerpoint/2010/main" val="83743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Control Types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048647" y="2570921"/>
            <a:ext cx="9905999" cy="3273287"/>
          </a:xfrm>
        </p:spPr>
        <p:txBody>
          <a:bodyPr>
            <a:noAutofit/>
          </a:bodyPr>
          <a:lstStyle/>
          <a:p>
            <a:pPr marL="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Physical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controls</a:t>
            </a:r>
            <a:r>
              <a:rPr lang="en-US" sz="2000" dirty="0">
                <a:latin typeface="Times New Roman" panose="02020603050405020304" pitchFamily="18" charset="0"/>
                <a:ea typeface="Calibri" panose="020F0502020204030204" pitchFamily="34" charset="0"/>
                <a:cs typeface="Times New Roman" panose="02020603050405020304" pitchFamily="18" charset="0"/>
              </a:rPr>
              <a:t> describe anything tangible that’s used to prevent or detect unauthorized access to physical areas, systems, or assets. </a:t>
            </a:r>
          </a:p>
          <a:p>
            <a:pPr marL="0" marR="0">
              <a:lnSpc>
                <a:spcPct val="107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Technical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controls</a:t>
            </a:r>
            <a:r>
              <a:rPr lang="en-US" sz="2000" dirty="0">
                <a:latin typeface="Times New Roman" panose="02020603050405020304" pitchFamily="18" charset="0"/>
                <a:ea typeface="Calibri" panose="020F0502020204030204" pitchFamily="34" charset="0"/>
                <a:cs typeface="Times New Roman" panose="02020603050405020304" pitchFamily="18" charset="0"/>
              </a:rPr>
              <a:t> (also known as logical controls) include hardware or software mechanisms used to protect assets. </a:t>
            </a:r>
          </a:p>
          <a:p>
            <a:pPr marL="0" marR="0">
              <a:lnSpc>
                <a:spcPct val="107000"/>
              </a:lnSpc>
              <a:spcBef>
                <a:spcPts val="0"/>
              </a:spcBef>
              <a:spcAft>
                <a:spcPts val="80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Administrative controls </a:t>
            </a:r>
            <a:r>
              <a:rPr lang="en-US" sz="2000" dirty="0">
                <a:latin typeface="Times New Roman" panose="02020603050405020304" pitchFamily="18" charset="0"/>
                <a:ea typeface="Calibri" panose="020F0502020204030204" pitchFamily="34" charset="0"/>
                <a:cs typeface="Times New Roman" panose="02020603050405020304" pitchFamily="18" charset="0"/>
              </a:rPr>
              <a:t>refer to policies, procedures, or guidelines that define personnel or business practices in accordance with the organization's security goals.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100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7"/>
            <a:ext cx="10149440" cy="1780125"/>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Control Functions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048647" y="2570921"/>
            <a:ext cx="9905999" cy="3273287"/>
          </a:xfrm>
        </p:spPr>
        <p:txBody>
          <a:bodyPr>
            <a:noAutofit/>
          </a:bodyPr>
          <a:lstStyle/>
          <a:p>
            <a:pPr marL="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Preventative controls </a:t>
            </a:r>
            <a:r>
              <a:rPr lang="en-US" sz="2000" dirty="0">
                <a:latin typeface="Times New Roman" panose="02020603050405020304" pitchFamily="18" charset="0"/>
                <a:ea typeface="Calibri" panose="020F0502020204030204" pitchFamily="34" charset="0"/>
                <a:cs typeface="Times New Roman" panose="02020603050405020304" pitchFamily="18" charset="0"/>
              </a:rPr>
              <a:t>describe any security measure that’s designed to stop unwanted or unauthorized activity from occurring. </a:t>
            </a:r>
          </a:p>
          <a:p>
            <a:pPr marL="0" marR="0">
              <a:lnSpc>
                <a:spcPct val="107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Detective controls </a:t>
            </a:r>
            <a:r>
              <a:rPr lang="en-US" sz="2000" dirty="0">
                <a:latin typeface="Times New Roman" panose="02020603050405020304" pitchFamily="18" charset="0"/>
                <a:ea typeface="Calibri" panose="020F0502020204030204" pitchFamily="34" charset="0"/>
                <a:cs typeface="Times New Roman" panose="02020603050405020304" pitchFamily="18" charset="0"/>
              </a:rPr>
              <a:t>describe any security measure taken or solution that’s implemented to detect and alert to unwanted or unauthorized activity in progress or after it has occurred.</a:t>
            </a:r>
          </a:p>
          <a:p>
            <a:pPr marL="0" marR="0">
              <a:lnSpc>
                <a:spcPct val="107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Corrective controls </a:t>
            </a:r>
            <a:r>
              <a:rPr lang="en-US" sz="2000" dirty="0">
                <a:latin typeface="Times New Roman" panose="02020603050405020304" pitchFamily="18" charset="0"/>
                <a:ea typeface="Calibri" panose="020F0502020204030204" pitchFamily="34" charset="0"/>
                <a:cs typeface="Times New Roman" panose="02020603050405020304" pitchFamily="18" charset="0"/>
              </a:rPr>
              <a:t>include any measures taken to repair damage or restore resources and capabilities to their prior state following an unauthorized or unwanted activity. </a:t>
            </a:r>
          </a:p>
        </p:txBody>
      </p:sp>
    </p:spTree>
    <p:extLst>
      <p:ext uri="{BB962C8B-B14F-4D97-AF65-F5344CB8AC3E}">
        <p14:creationId xmlns:p14="http://schemas.microsoft.com/office/powerpoint/2010/main" val="2723527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8"/>
            <a:ext cx="10149440" cy="984996"/>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Examples of Cyber security controls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942629" y="2025293"/>
            <a:ext cx="9905999" cy="4240694"/>
          </a:xfrm>
        </p:spPr>
        <p:txBody>
          <a:bodyPr>
            <a:noAutofit/>
          </a:bodyPr>
          <a:lstStyle/>
          <a:p>
            <a:pPr>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Authentication - </a:t>
            </a:r>
            <a:r>
              <a:rPr lang="en-US" sz="2000" dirty="0">
                <a:latin typeface="Times New Roman" panose="02020603050405020304" pitchFamily="18" charset="0"/>
                <a:ea typeface="Calibri" panose="020F0502020204030204" pitchFamily="34" charset="0"/>
                <a:cs typeface="Times New Roman" panose="02020603050405020304" pitchFamily="18" charset="0"/>
              </a:rPr>
              <a:t>Employees are required to pass multi factor authentication before gaining access to offices.</a:t>
            </a:r>
          </a:p>
          <a:p>
            <a:pPr>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Audit Trail </a:t>
            </a:r>
            <a:r>
              <a:rPr lang="en-US" sz="2000" dirty="0">
                <a:latin typeface="Times New Roman" panose="02020603050405020304" pitchFamily="18" charset="0"/>
                <a:ea typeface="Calibri" panose="020F0502020204030204" pitchFamily="34" charset="0"/>
                <a:cs typeface="Times New Roman" panose="02020603050405020304" pitchFamily="18" charset="0"/>
              </a:rPr>
              <a:t>- A web server records IP addresses and URLs for each access and retains such information for a period of time as an audit trail.</a:t>
            </a:r>
          </a:p>
          <a:p>
            <a:pPr>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Training</a:t>
            </a:r>
            <a:r>
              <a:rPr lang="en-US" sz="2000" dirty="0">
                <a:latin typeface="Times New Roman" panose="02020603050405020304" pitchFamily="18" charset="0"/>
                <a:ea typeface="Calibri" panose="020F0502020204030204" pitchFamily="34" charset="0"/>
                <a:cs typeface="Times New Roman" panose="02020603050405020304" pitchFamily="18" charset="0"/>
              </a:rPr>
              <a:t> - Employees are trained in defensing computing on an annual basis.</a:t>
            </a:r>
          </a:p>
          <a:p>
            <a:pPr>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Peer Review </a:t>
            </a:r>
            <a:r>
              <a:rPr lang="en-US" sz="2000" dirty="0">
                <a:latin typeface="Times New Roman" panose="02020603050405020304" pitchFamily="18" charset="0"/>
                <a:ea typeface="Calibri" panose="020F0502020204030204" pitchFamily="34" charset="0"/>
                <a:cs typeface="Times New Roman" panose="02020603050405020304" pitchFamily="18" charset="0"/>
              </a:rPr>
              <a:t>- Design changes to a critical system require a secure code review.</a:t>
            </a:r>
          </a:p>
          <a:p>
            <a:pPr>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Communication</a:t>
            </a:r>
            <a:r>
              <a:rPr lang="en-US" sz="2000" dirty="0">
                <a:latin typeface="Times New Roman" panose="02020603050405020304" pitchFamily="18" charset="0"/>
                <a:ea typeface="Calibri" panose="020F0502020204030204" pitchFamily="34" charset="0"/>
                <a:cs typeface="Times New Roman" panose="02020603050405020304" pitchFamily="18" charset="0"/>
              </a:rPr>
              <a:t> - Employees are prohibited from attaching documents to internal emails as they can easily be misaddressed. Instead, employees send a link to a document management system that offers authentication and authorization.</a:t>
            </a:r>
          </a:p>
          <a:p>
            <a:pPr>
              <a:lnSpc>
                <a:spcPct val="107000"/>
              </a:lnSpc>
              <a:spcBef>
                <a:spcPts val="0"/>
              </a:spcBef>
              <a:spcAft>
                <a:spcPts val="800"/>
              </a:spcAft>
            </a:pPr>
            <a:r>
              <a:rPr lang="en-US" sz="2000" b="1" dirty="0">
                <a:latin typeface="Times New Roman" panose="02020603050405020304" pitchFamily="18" charset="0"/>
                <a:cs typeface="Times New Roman" panose="02020603050405020304" pitchFamily="18" charset="0"/>
              </a:rPr>
              <a:t>Incident Management </a:t>
            </a:r>
            <a:r>
              <a:rPr lang="en-US" sz="2000" dirty="0">
                <a:latin typeface="Times New Roman" panose="02020603050405020304" pitchFamily="18" charset="0"/>
                <a:cs typeface="Times New Roman" panose="02020603050405020304" pitchFamily="18" charset="0"/>
              </a:rPr>
              <a:t>- Any employee who loses an electronic device that has been used for work is required to report an incident immediately.</a:t>
            </a:r>
          </a:p>
          <a:p>
            <a:pPr>
              <a:lnSpc>
                <a:spcPct val="107000"/>
              </a:lnSpc>
              <a:spcBef>
                <a:spcPts val="0"/>
              </a:spcBef>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5192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a:xfrm>
            <a:off x="1141412" y="618518"/>
            <a:ext cx="10149440" cy="984996"/>
          </a:xfrm>
        </p:spPr>
        <p:txBody>
          <a:bodyPr>
            <a:normAutofit/>
          </a:bodyPr>
          <a:lstStyle/>
          <a:p>
            <a:pPr lvl="1" algn="l" rtl="0">
              <a:lnSpc>
                <a:spcPct val="90000"/>
              </a:lnSpc>
              <a:spcBef>
                <a:spcPct val="0"/>
              </a:spcBef>
            </a:pPr>
            <a:r>
              <a:rPr lang="en-US" sz="3600" kern="1200" cap="all" dirty="0">
                <a:solidFill>
                  <a:schemeClr val="tx1"/>
                </a:solidFill>
                <a:latin typeface="Times New Roman" panose="02020603050405020304" pitchFamily="18" charset="0"/>
                <a:ea typeface="+mj-ea"/>
                <a:cs typeface="Times New Roman" panose="02020603050405020304" pitchFamily="18" charset="0"/>
              </a:rPr>
              <a:t>Examples of Cyber security controls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a:xfrm>
            <a:off x="1141412" y="2093845"/>
            <a:ext cx="9905999" cy="4240694"/>
          </a:xfrm>
        </p:spPr>
        <p:txBody>
          <a:bodyPr>
            <a:noAutofit/>
          </a:bodyPr>
          <a:lstStyle/>
          <a:p>
            <a:pPr>
              <a:lnSpc>
                <a:spcPct val="107000"/>
              </a:lnSpc>
              <a:spcBef>
                <a:spcPts val="0"/>
              </a:spcBef>
              <a:spcAft>
                <a:spcPts val="800"/>
              </a:spcAft>
            </a:pPr>
            <a:r>
              <a:rPr lang="en-US" sz="2000" b="1" dirty="0">
                <a:latin typeface="Times New Roman" panose="02020603050405020304" pitchFamily="18" charset="0"/>
                <a:cs typeface="Times New Roman" panose="02020603050405020304" pitchFamily="18" charset="0"/>
              </a:rPr>
              <a:t>Cryptography </a:t>
            </a:r>
            <a:r>
              <a:rPr lang="en-US" sz="2000" dirty="0">
                <a:latin typeface="Times New Roman" panose="02020603050405020304" pitchFamily="18" charset="0"/>
                <a:cs typeface="Times New Roman" panose="02020603050405020304" pitchFamily="18" charset="0"/>
              </a:rPr>
              <a:t>- Data in storage is encrypted on all devices.</a:t>
            </a:r>
          </a:p>
          <a:p>
            <a:pPr>
              <a:lnSpc>
                <a:spcPct val="107000"/>
              </a:lnSpc>
              <a:spcBef>
                <a:spcPts val="0"/>
              </a:spcBef>
              <a:spcAft>
                <a:spcPts val="800"/>
              </a:spcAft>
            </a:pPr>
            <a:r>
              <a:rPr lang="en-US" sz="2000" b="1" dirty="0">
                <a:latin typeface="Times New Roman" panose="02020603050405020304" pitchFamily="18" charset="0"/>
                <a:cs typeface="Times New Roman" panose="02020603050405020304" pitchFamily="18" charset="0"/>
              </a:rPr>
              <a:t>Passwords</a:t>
            </a:r>
            <a:r>
              <a:rPr lang="en-US" sz="2000" dirty="0">
                <a:latin typeface="Times New Roman" panose="02020603050405020304" pitchFamily="18" charset="0"/>
                <a:cs typeface="Times New Roman" panose="02020603050405020304" pitchFamily="18" charset="0"/>
              </a:rPr>
              <a:t> - Systems perform validation to ensure employees choose strong passwords.</a:t>
            </a:r>
          </a:p>
          <a:p>
            <a:pPr>
              <a:lnSpc>
                <a:spcPct val="107000"/>
              </a:lnSpc>
              <a:spcBef>
                <a:spcPts val="0"/>
              </a:spcBef>
              <a:spcAft>
                <a:spcPts val="800"/>
              </a:spcAft>
            </a:pPr>
            <a:r>
              <a:rPr lang="en-US" sz="2000" b="1" dirty="0">
                <a:latin typeface="Times New Roman" panose="02020603050405020304" pitchFamily="18" charset="0"/>
                <a:cs typeface="Times New Roman" panose="02020603050405020304" pitchFamily="18" charset="0"/>
              </a:rPr>
              <a:t>Processes</a:t>
            </a:r>
            <a:r>
              <a:rPr lang="en-US" sz="2000" dirty="0">
                <a:latin typeface="Times New Roman" panose="02020603050405020304" pitchFamily="18" charset="0"/>
                <a:cs typeface="Times New Roman" panose="02020603050405020304" pitchFamily="18" charset="0"/>
              </a:rPr>
              <a:t> - An IT governance process reviews security incidents on a monthly basis.</a:t>
            </a:r>
          </a:p>
          <a:p>
            <a:pPr>
              <a:lnSpc>
                <a:spcPct val="107000"/>
              </a:lnSpc>
              <a:spcBef>
                <a:spcPts val="0"/>
              </a:spcBef>
              <a:spcAft>
                <a:spcPts val="800"/>
              </a:spcAft>
            </a:pPr>
            <a:r>
              <a:rPr lang="en-US" sz="2000" b="1" dirty="0">
                <a:latin typeface="Times New Roman" panose="02020603050405020304" pitchFamily="18" charset="0"/>
                <a:cs typeface="Times New Roman" panose="02020603050405020304" pitchFamily="18" charset="0"/>
              </a:rPr>
              <a:t>Automation</a:t>
            </a:r>
            <a:r>
              <a:rPr lang="en-US" sz="2000" dirty="0">
                <a:latin typeface="Times New Roman" panose="02020603050405020304" pitchFamily="18" charset="0"/>
                <a:cs typeface="Times New Roman" panose="02020603050405020304" pitchFamily="18" charset="0"/>
              </a:rPr>
              <a:t> - A website places a three hour freeze on a customer's account if they get their password wrong five times. This dramatically reduces the potential for brute force attacks.</a:t>
            </a:r>
          </a:p>
          <a:p>
            <a:pPr>
              <a:lnSpc>
                <a:spcPct val="107000"/>
              </a:lnSpc>
              <a:spcBef>
                <a:spcPts val="0"/>
              </a:spcBef>
              <a:spcAft>
                <a:spcPts val="800"/>
              </a:spcAft>
            </a:pPr>
            <a:r>
              <a:rPr lang="en-US" sz="2000" b="1" dirty="0">
                <a:latin typeface="Times New Roman" panose="02020603050405020304" pitchFamily="18" charset="0"/>
                <a:cs typeface="Times New Roman" panose="02020603050405020304" pitchFamily="18" charset="0"/>
              </a:rPr>
              <a:t>Configuration Management </a:t>
            </a:r>
            <a:r>
              <a:rPr lang="en-US" sz="2000" dirty="0">
                <a:latin typeface="Times New Roman" panose="02020603050405020304" pitchFamily="18" charset="0"/>
                <a:cs typeface="Times New Roman" panose="02020603050405020304" pitchFamily="18" charset="0"/>
              </a:rPr>
              <a:t>- Changes to firewall rules require an approved change request.</a:t>
            </a:r>
          </a:p>
          <a:p>
            <a:pPr>
              <a:lnSpc>
                <a:spcPct val="107000"/>
              </a:lnSpc>
              <a:spcBef>
                <a:spcPts val="0"/>
              </a:spcBef>
              <a:spcAft>
                <a:spcPts val="800"/>
              </a:spcAft>
            </a:pPr>
            <a:r>
              <a:rPr lang="en-US" sz="2000" b="1" dirty="0">
                <a:latin typeface="Times New Roman" panose="02020603050405020304" pitchFamily="18" charset="0"/>
                <a:cs typeface="Times New Roman" panose="02020603050405020304" pitchFamily="18" charset="0"/>
              </a:rPr>
              <a:t>Security Testing </a:t>
            </a:r>
            <a:r>
              <a:rPr lang="en-US" sz="2000" dirty="0">
                <a:latin typeface="Times New Roman" panose="02020603050405020304" pitchFamily="18" charset="0"/>
                <a:cs typeface="Times New Roman" panose="02020603050405020304" pitchFamily="18" charset="0"/>
              </a:rPr>
              <a:t>- Major system software releases are required to undergo security testing.</a:t>
            </a:r>
          </a:p>
          <a:p>
            <a:pPr>
              <a:lnSpc>
                <a:spcPct val="107000"/>
              </a:lnSpc>
              <a:spcBef>
                <a:spcPts val="0"/>
              </a:spcBef>
              <a:spcAft>
                <a:spcPts val="800"/>
              </a:spcAft>
            </a:pPr>
            <a:endParaRPr lang="en-US" sz="2000" dirty="0">
              <a:latin typeface="Times New Roman" panose="02020603050405020304" pitchFamily="18" charset="0"/>
              <a:cs typeface="Times New Roman" panose="02020603050405020304" pitchFamily="18" charset="0"/>
            </a:endParaRPr>
          </a:p>
          <a:p>
            <a:pPr marL="0" indent="0" algn="r">
              <a:lnSpc>
                <a:spcPct val="107000"/>
              </a:lnSpc>
              <a:spcBef>
                <a:spcPts val="0"/>
              </a:spcBef>
              <a:spcAft>
                <a:spcPts val="800"/>
              </a:spcAft>
              <a:buNone/>
            </a:pPr>
            <a:r>
              <a:rPr lang="en-US" sz="2800" dirty="0">
                <a:latin typeface="Times New Roman" panose="02020603050405020304" pitchFamily="18" charset="0"/>
                <a:cs typeface="Times New Roman" panose="02020603050405020304" pitchFamily="18" charset="0"/>
              </a:rPr>
              <a:t>AND MANY MORE………</a:t>
            </a:r>
          </a:p>
        </p:txBody>
      </p:sp>
    </p:spTree>
    <p:extLst>
      <p:ext uri="{BB962C8B-B14F-4D97-AF65-F5344CB8AC3E}">
        <p14:creationId xmlns:p14="http://schemas.microsoft.com/office/powerpoint/2010/main" val="55384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fontScale="90000"/>
          </a:bodyPr>
          <a:lstStyle/>
          <a:p>
            <a:r>
              <a:rPr lang="en-US" b="1" dirty="0"/>
              <a:t>Legislative and regulatory requirements relating to contributing to cyber security risk management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4316033"/>
          </a:xfrm>
        </p:spPr>
        <p:txBody>
          <a:bodyPr>
            <a:normAutofit lnSpcReduction="10000"/>
          </a:bodyPr>
          <a:lstStyle/>
          <a:p>
            <a:pPr marL="0" indent="0">
              <a:buNone/>
            </a:pPr>
            <a:r>
              <a:rPr lang="en-US" dirty="0"/>
              <a:t>The current legislation that regulates how personal information is handled in Australia is the </a:t>
            </a:r>
            <a:r>
              <a:rPr lang="en-US" u="sng" dirty="0">
                <a:solidFill>
                  <a:schemeClr val="tx2">
                    <a:lumMod val="60000"/>
                    <a:lumOff val="40000"/>
                  </a:schemeClr>
                </a:solidFill>
                <a:hlinkClick r:id="rId4">
                  <a:extLst>
                    <a:ext uri="{A12FA001-AC4F-418D-AE19-62706E023703}">
                      <ahyp:hlinkClr xmlns:ahyp="http://schemas.microsoft.com/office/drawing/2018/hyperlinkcolor" val="tx"/>
                    </a:ext>
                  </a:extLst>
                </a:hlinkClick>
              </a:rPr>
              <a:t>Privacy Act 1988</a:t>
            </a:r>
            <a:r>
              <a:rPr lang="en-US" dirty="0">
                <a:solidFill>
                  <a:schemeClr val="tx2">
                    <a:lumMod val="60000"/>
                    <a:lumOff val="40000"/>
                  </a:schemeClr>
                </a:solidFill>
              </a:rPr>
              <a:t> </a:t>
            </a:r>
            <a:r>
              <a:rPr lang="en-US" dirty="0"/>
              <a:t>and is supported by the Privacy Regulations 2013. These laws apply to public sector and government </a:t>
            </a:r>
            <a:r>
              <a:rPr lang="en-US" dirty="0" err="1"/>
              <a:t>organisations</a:t>
            </a:r>
            <a:r>
              <a:rPr lang="en-US" dirty="0"/>
              <a:t>, as well as some private sector </a:t>
            </a:r>
            <a:r>
              <a:rPr lang="en-US" dirty="0" err="1"/>
              <a:t>organisations</a:t>
            </a:r>
            <a:r>
              <a:rPr lang="en-US" dirty="0"/>
              <a:t>.</a:t>
            </a:r>
          </a:p>
          <a:p>
            <a:pPr>
              <a:lnSpc>
                <a:spcPct val="100000"/>
              </a:lnSpc>
            </a:pPr>
            <a:r>
              <a:rPr lang="en-US" sz="2200" b="1" dirty="0"/>
              <a:t>Privacy Act 1988</a:t>
            </a:r>
            <a:endParaRPr lang="en-US" sz="2200" dirty="0"/>
          </a:p>
          <a:p>
            <a:pPr lvl="1">
              <a:lnSpc>
                <a:spcPct val="100000"/>
              </a:lnSpc>
            </a:pPr>
            <a:r>
              <a:rPr lang="en-US" sz="1900" dirty="0"/>
              <a:t>A legal document that sets out the rules for businesses to follow.</a:t>
            </a:r>
          </a:p>
          <a:p>
            <a:pPr lvl="1">
              <a:lnSpc>
                <a:spcPct val="100000"/>
              </a:lnSpc>
            </a:pPr>
            <a:r>
              <a:rPr lang="en-US" sz="1900" dirty="0"/>
              <a:t>Outlines the requirements on how to collect, use, store and disclose personal information.</a:t>
            </a:r>
          </a:p>
          <a:p>
            <a:pPr lvl="1">
              <a:lnSpc>
                <a:spcPct val="100000"/>
              </a:lnSpc>
            </a:pPr>
            <a:r>
              <a:rPr lang="en-US" sz="1900" dirty="0"/>
              <a:t>Protects your personal information privacy, not your physical privacy (Physical privacy is protected by the Australian Human Rights Commission Act 1986)</a:t>
            </a:r>
          </a:p>
          <a:p>
            <a:pPr lvl="1">
              <a:lnSpc>
                <a:spcPct val="100000"/>
              </a:lnSpc>
            </a:pPr>
            <a:r>
              <a:rPr lang="en-US" sz="1900" dirty="0"/>
              <a:t>Contains the </a:t>
            </a:r>
            <a:r>
              <a:rPr lang="en-US" sz="1900" b="1" dirty="0"/>
              <a:t>13 Australian Privacy Principles (APPs)</a:t>
            </a:r>
            <a:r>
              <a:rPr lang="en-US" sz="1900" dirty="0"/>
              <a:t> – principles provide guidance on how personal information should be handled</a:t>
            </a:r>
            <a:r>
              <a:rPr lang="en-US" sz="2600" dirty="0"/>
              <a:t>.</a:t>
            </a:r>
          </a:p>
          <a:p>
            <a:pPr lvl="2"/>
            <a:endParaRPr lang="en-AU" dirty="0"/>
          </a:p>
        </p:txBody>
      </p:sp>
    </p:spTree>
    <p:extLst>
      <p:ext uri="{BB962C8B-B14F-4D97-AF65-F5344CB8AC3E}">
        <p14:creationId xmlns:p14="http://schemas.microsoft.com/office/powerpoint/2010/main" val="274309600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FDF7-CF6D-43B0-93B6-8606A0A575E5}"/>
              </a:ext>
            </a:extLst>
          </p:cNvPr>
          <p:cNvSpPr>
            <a:spLocks noGrp="1"/>
          </p:cNvSpPr>
          <p:nvPr>
            <p:ph type="title"/>
          </p:nvPr>
        </p:nvSpPr>
        <p:spPr>
          <a:xfrm>
            <a:off x="1143001" y="2689715"/>
            <a:ext cx="9905998" cy="1478570"/>
          </a:xfrm>
        </p:spPr>
        <p:txBody>
          <a:bodyPr>
            <a:normAutofit/>
          </a:bodyPr>
          <a:lstStyle/>
          <a:p>
            <a:pPr algn="ctr"/>
            <a:r>
              <a:rPr lang="en-US" sz="66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12815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fontScale="90000"/>
          </a:bodyPr>
          <a:lstStyle/>
          <a:p>
            <a:r>
              <a:rPr lang="en-US" b="1" dirty="0"/>
              <a:t>Legislative and regulatory requirements relating to contributing to cyber security risk management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714625"/>
            <a:ext cx="5419725" cy="3867150"/>
          </a:xfrm>
        </p:spPr>
        <p:txBody>
          <a:bodyPr>
            <a:normAutofit fontScale="77500" lnSpcReduction="20000"/>
          </a:bodyPr>
          <a:lstStyle/>
          <a:p>
            <a:r>
              <a:rPr lang="en-US" sz="2400" dirty="0"/>
              <a:t>APP 01 – Open and transparent management of personal information</a:t>
            </a:r>
          </a:p>
          <a:p>
            <a:r>
              <a:rPr lang="en-US" sz="2400" dirty="0"/>
              <a:t>APP 02 – Anonymity and pseudonymity</a:t>
            </a:r>
          </a:p>
          <a:p>
            <a:r>
              <a:rPr lang="en-US" sz="2400" dirty="0"/>
              <a:t>APP 03 – Collection of solicited personal information</a:t>
            </a:r>
          </a:p>
          <a:p>
            <a:r>
              <a:rPr lang="en-US" sz="2400" dirty="0"/>
              <a:t>APP 04 – Dealing with unsolicited personal information</a:t>
            </a:r>
          </a:p>
          <a:p>
            <a:r>
              <a:rPr lang="en-US" sz="2400" dirty="0"/>
              <a:t>APP 05 – Notification of the collection of personal information</a:t>
            </a:r>
          </a:p>
          <a:p>
            <a:r>
              <a:rPr lang="en-US" sz="2400" dirty="0"/>
              <a:t>APP 06 – Use or disclosure of personal information</a:t>
            </a:r>
          </a:p>
          <a:p>
            <a:pPr lvl="2"/>
            <a:endParaRPr lang="en-AU" dirty="0"/>
          </a:p>
        </p:txBody>
      </p:sp>
      <p:sp>
        <p:nvSpPr>
          <p:cNvPr id="5" name="Content Placeholder 2">
            <a:extLst>
              <a:ext uri="{FF2B5EF4-FFF2-40B4-BE49-F238E27FC236}">
                <a16:creationId xmlns:a16="http://schemas.microsoft.com/office/drawing/2014/main" id="{ED57A8ED-9ADF-4F07-A338-0723EFF19F77}"/>
              </a:ext>
            </a:extLst>
          </p:cNvPr>
          <p:cNvSpPr txBox="1">
            <a:spLocks/>
          </p:cNvSpPr>
          <p:nvPr/>
        </p:nvSpPr>
        <p:spPr>
          <a:xfrm>
            <a:off x="6353175" y="2714625"/>
            <a:ext cx="5419725" cy="38671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a:t>APP 07 – Direct marketing</a:t>
            </a:r>
          </a:p>
          <a:p>
            <a:r>
              <a:rPr lang="en-US" sz="2000" dirty="0"/>
              <a:t>APP 08 – Cross-border disclosure of personal information</a:t>
            </a:r>
          </a:p>
          <a:p>
            <a:r>
              <a:rPr lang="en-US" sz="2000" dirty="0"/>
              <a:t>APP 09 – Adoption, use or disclosure of government related identifiers</a:t>
            </a:r>
          </a:p>
          <a:p>
            <a:r>
              <a:rPr lang="en-US" sz="2000" dirty="0"/>
              <a:t>APP 10 – Quality of personal information</a:t>
            </a:r>
          </a:p>
          <a:p>
            <a:r>
              <a:rPr lang="en-US" sz="2000" dirty="0"/>
              <a:t>APP 11 – Security of personal information</a:t>
            </a:r>
          </a:p>
          <a:p>
            <a:r>
              <a:rPr lang="en-US" sz="2000" dirty="0"/>
              <a:t>APP 12 – Access to personal information</a:t>
            </a:r>
          </a:p>
          <a:p>
            <a:r>
              <a:rPr lang="en-US" sz="2000" dirty="0"/>
              <a:t>APP 13 – Correction of personal information</a:t>
            </a:r>
          </a:p>
          <a:p>
            <a:pPr lvl="2"/>
            <a:endParaRPr lang="en-AU" sz="1600" dirty="0"/>
          </a:p>
        </p:txBody>
      </p:sp>
      <p:sp>
        <p:nvSpPr>
          <p:cNvPr id="7" name="TextBox 6">
            <a:extLst>
              <a:ext uri="{FF2B5EF4-FFF2-40B4-BE49-F238E27FC236}">
                <a16:creationId xmlns:a16="http://schemas.microsoft.com/office/drawing/2014/main" id="{C9768241-A9B1-4096-95C7-18EDF998821D}"/>
              </a:ext>
            </a:extLst>
          </p:cNvPr>
          <p:cNvSpPr txBox="1"/>
          <p:nvPr/>
        </p:nvSpPr>
        <p:spPr>
          <a:xfrm>
            <a:off x="1423988" y="2221190"/>
            <a:ext cx="6105524" cy="369332"/>
          </a:xfrm>
          <a:prstGeom prst="rect">
            <a:avLst/>
          </a:prstGeom>
          <a:noFill/>
        </p:spPr>
        <p:txBody>
          <a:bodyPr wrap="square">
            <a:spAutoFit/>
          </a:bodyPr>
          <a:lstStyle/>
          <a:p>
            <a:pPr marL="0" indent="0">
              <a:buNone/>
            </a:pPr>
            <a:r>
              <a:rPr lang="en-AU" sz="1800" b="1" u="sng" dirty="0">
                <a:solidFill>
                  <a:schemeClr val="tx2"/>
                </a:solidFill>
                <a:hlinkClick r:id="rId4">
                  <a:extLst>
                    <a:ext uri="{A12FA001-AC4F-418D-AE19-62706E023703}">
                      <ahyp:hlinkClr xmlns:ahyp="http://schemas.microsoft.com/office/drawing/2018/hyperlinkcolor" val="tx"/>
                    </a:ext>
                  </a:extLst>
                </a:hlinkClick>
              </a:rPr>
              <a:t>The 13 Australian Privacy Principles (13 APPs):</a:t>
            </a:r>
            <a:endParaRPr lang="en-AU" sz="1800" b="1" u="sng" dirty="0">
              <a:solidFill>
                <a:schemeClr val="tx2"/>
              </a:solidFill>
            </a:endParaRPr>
          </a:p>
        </p:txBody>
      </p:sp>
    </p:spTree>
    <p:extLst>
      <p:ext uri="{BB962C8B-B14F-4D97-AF65-F5344CB8AC3E}">
        <p14:creationId xmlns:p14="http://schemas.microsoft.com/office/powerpoint/2010/main" val="24170670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fontScale="90000"/>
          </a:bodyPr>
          <a:lstStyle/>
          <a:p>
            <a:r>
              <a:rPr lang="en-US" b="1" dirty="0"/>
              <a:t>Legislative and regulatory requirements relating to contributing to cyber security risk management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4316033"/>
          </a:xfrm>
        </p:spPr>
        <p:txBody>
          <a:bodyPr>
            <a:normAutofit fontScale="77500" lnSpcReduction="20000"/>
          </a:bodyPr>
          <a:lstStyle/>
          <a:p>
            <a:pPr lvl="1"/>
            <a:r>
              <a:rPr lang="en-AU" sz="3200" dirty="0">
                <a:solidFill>
                  <a:prstClr val="black"/>
                </a:solidFill>
              </a:rPr>
              <a:t>AS ISO 19600:2015 / major Australian regulators </a:t>
            </a:r>
          </a:p>
          <a:p>
            <a:pPr lvl="2"/>
            <a:r>
              <a:rPr lang="en-US" sz="3000" dirty="0">
                <a:solidFill>
                  <a:prstClr val="black"/>
                </a:solidFill>
              </a:rPr>
              <a:t>risk management: AS/ISO 19600 states that ‘compliance risk assessment constitutes the basis for the implementation of the compliance management system’. This is a significant inclusion as it makes risk management an essential part of a compliance program.</a:t>
            </a:r>
          </a:p>
          <a:p>
            <a:pPr lvl="2"/>
            <a:endParaRPr lang="en-AU" sz="3000" dirty="0">
              <a:solidFill>
                <a:prstClr val="black"/>
              </a:solidFill>
            </a:endParaRPr>
          </a:p>
          <a:p>
            <a:pPr lvl="1"/>
            <a:r>
              <a:rPr lang="en-AU" sz="3200" dirty="0">
                <a:solidFill>
                  <a:prstClr val="black"/>
                </a:solidFill>
              </a:rPr>
              <a:t>Notifiable data breach scheme</a:t>
            </a:r>
          </a:p>
          <a:p>
            <a:pPr lvl="2"/>
            <a:r>
              <a:rPr lang="en-US" sz="3000" dirty="0">
                <a:solidFill>
                  <a:prstClr val="black"/>
                </a:solidFill>
              </a:rPr>
              <a:t>Under the Notifiable Data Breaches (NDB) scheme any </a:t>
            </a:r>
            <a:r>
              <a:rPr lang="en-US" sz="3000" dirty="0" err="1">
                <a:solidFill>
                  <a:prstClr val="black"/>
                </a:solidFill>
              </a:rPr>
              <a:t>organisation</a:t>
            </a:r>
            <a:r>
              <a:rPr lang="en-US" sz="3000" dirty="0">
                <a:solidFill>
                  <a:prstClr val="black"/>
                </a:solidFill>
              </a:rPr>
              <a:t> or agency the Privacy Act 1988 covers must notify affected individuals and the OAIC when a data breach is likely to result in serious harm to an individual whose personal information is involved. </a:t>
            </a:r>
            <a:endParaRPr lang="en-AU" sz="3000" dirty="0">
              <a:solidFill>
                <a:prstClr val="black"/>
              </a:solidFill>
            </a:endParaRPr>
          </a:p>
          <a:p>
            <a:pPr lvl="2"/>
            <a:endParaRPr lang="en-AU" dirty="0"/>
          </a:p>
        </p:txBody>
      </p:sp>
    </p:spTree>
    <p:extLst>
      <p:ext uri="{BB962C8B-B14F-4D97-AF65-F5344CB8AC3E}">
        <p14:creationId xmlns:p14="http://schemas.microsoft.com/office/powerpoint/2010/main" val="28589190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fontScale="90000"/>
          </a:bodyPr>
          <a:lstStyle/>
          <a:p>
            <a:r>
              <a:rPr lang="en-US" b="1" dirty="0"/>
              <a:t>Legislative and regulatory requirements relating to contributing to cyber security risk management </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4316033"/>
          </a:xfrm>
        </p:spPr>
        <p:txBody>
          <a:bodyPr>
            <a:normAutofit fontScale="92500"/>
          </a:bodyPr>
          <a:lstStyle/>
          <a:p>
            <a:pPr marL="0" indent="0">
              <a:buNone/>
            </a:pPr>
            <a:r>
              <a:rPr lang="en-AU" sz="3600" dirty="0">
                <a:solidFill>
                  <a:prstClr val="black"/>
                </a:solidFill>
              </a:rPr>
              <a:t>EU General Data Protection Regulations</a:t>
            </a:r>
          </a:p>
          <a:p>
            <a:r>
              <a:rPr lang="en-US" sz="2800" b="0" i="0" dirty="0">
                <a:solidFill>
                  <a:srgbClr val="000000"/>
                </a:solidFill>
                <a:effectLst/>
              </a:rPr>
              <a:t>The </a:t>
            </a:r>
            <a:r>
              <a:rPr lang="en-US" sz="2800" b="1" i="0" u="sng" dirty="0">
                <a:solidFill>
                  <a:schemeClr val="tx2"/>
                </a:solidFill>
                <a:effectLst/>
                <a:hlinkClick r:id="rId4">
                  <a:extLst>
                    <a:ext uri="{A12FA001-AC4F-418D-AE19-62706E023703}">
                      <ahyp:hlinkClr xmlns:ahyp="http://schemas.microsoft.com/office/drawing/2018/hyperlinkcolor" val="tx"/>
                    </a:ext>
                  </a:extLst>
                </a:hlinkClick>
              </a:rPr>
              <a:t>General Data Protection Regulation (GDPR)</a:t>
            </a:r>
            <a:r>
              <a:rPr lang="en-US" sz="2800" b="0" i="0" dirty="0">
                <a:solidFill>
                  <a:schemeClr val="tx2"/>
                </a:solidFill>
                <a:effectLst/>
              </a:rPr>
              <a:t> </a:t>
            </a:r>
            <a:r>
              <a:rPr lang="en-US" sz="2800" b="0" i="0" dirty="0">
                <a:solidFill>
                  <a:srgbClr val="000000"/>
                </a:solidFill>
                <a:effectLst/>
              </a:rPr>
              <a:t>is the toughest privacy and security law in the world. Though it was drafted and passed by the European Union (EU), it imposes obligations onto organizations anywhere, so long as they target or collect data related to people in the EU. </a:t>
            </a:r>
          </a:p>
          <a:p>
            <a:r>
              <a:rPr lang="en-US" sz="2800" b="0" i="0" dirty="0">
                <a:solidFill>
                  <a:srgbClr val="000000"/>
                </a:solidFill>
                <a:effectLst/>
              </a:rPr>
              <a:t>The regulation was put into effect on May 25, 2018. The GDPR will levy harsh fines against those who violate its privacy and security standards, with penalties reaching into the tens of millions of euros.</a:t>
            </a:r>
            <a:endParaRPr lang="en-AU" dirty="0"/>
          </a:p>
        </p:txBody>
      </p:sp>
    </p:spTree>
    <p:extLst>
      <p:ext uri="{BB962C8B-B14F-4D97-AF65-F5344CB8AC3E}">
        <p14:creationId xmlns:p14="http://schemas.microsoft.com/office/powerpoint/2010/main" val="125657014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b="1" dirty="0" err="1">
                <a:effectLst/>
              </a:rPr>
              <a:t>Organisational</a:t>
            </a:r>
            <a:r>
              <a:rPr lang="en-US" b="1" dirty="0">
                <a:effectLst/>
              </a:rPr>
              <a:t> policies and procedures</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2265742"/>
            <a:ext cx="10515600" cy="3652079"/>
          </a:xfrm>
        </p:spPr>
        <p:txBody>
          <a:bodyPr>
            <a:normAutofit/>
          </a:bodyPr>
          <a:lstStyle/>
          <a:p>
            <a:pPr marL="0" indent="0">
              <a:buNone/>
            </a:pPr>
            <a:r>
              <a:rPr lang="en-AU" dirty="0"/>
              <a:t>Common risk management frameworks:</a:t>
            </a:r>
          </a:p>
          <a:p>
            <a:r>
              <a:rPr lang="en-AU" sz="2000" dirty="0"/>
              <a:t>NIST</a:t>
            </a:r>
          </a:p>
          <a:p>
            <a:r>
              <a:rPr lang="en-AU" sz="2000" dirty="0"/>
              <a:t>ITIL</a:t>
            </a:r>
          </a:p>
          <a:p>
            <a:r>
              <a:rPr lang="en-AU" sz="2000" dirty="0"/>
              <a:t>ISO31000:2018</a:t>
            </a:r>
          </a:p>
          <a:p>
            <a:endParaRPr lang="en-AU" sz="2000" dirty="0"/>
          </a:p>
          <a:p>
            <a:pPr marL="0" indent="0">
              <a:buNone/>
            </a:pPr>
            <a:r>
              <a:rPr lang="en-AU" sz="2000" dirty="0"/>
              <a:t>While developed by different organisations, the processes within these mentioned frameworks are similar.</a:t>
            </a:r>
          </a:p>
          <a:p>
            <a:pPr marL="0" indent="0">
              <a:buNone/>
            </a:pPr>
            <a:endParaRPr lang="en-AU" sz="2000" dirty="0"/>
          </a:p>
        </p:txBody>
      </p:sp>
    </p:spTree>
    <p:extLst>
      <p:ext uri="{BB962C8B-B14F-4D97-AF65-F5344CB8AC3E}">
        <p14:creationId xmlns:p14="http://schemas.microsoft.com/office/powerpoint/2010/main" val="30807580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a:xfrm>
            <a:off x="1143001" y="-131496"/>
            <a:ext cx="9905998" cy="1478570"/>
          </a:xfrm>
        </p:spPr>
        <p:txBody>
          <a:bodyPr>
            <a:normAutofit/>
          </a:bodyPr>
          <a:lstStyle/>
          <a:p>
            <a:r>
              <a:rPr lang="en-US" b="1" dirty="0" err="1">
                <a:effectLst/>
              </a:rPr>
              <a:t>Organisational</a:t>
            </a:r>
            <a:r>
              <a:rPr lang="en-US" b="1" dirty="0">
                <a:effectLst/>
              </a:rPr>
              <a:t> policies and procedures</a:t>
            </a:r>
            <a:endParaRPr lang="en-AU" sz="3100" dirty="0"/>
          </a:p>
        </p:txBody>
      </p:sp>
      <p:pic>
        <p:nvPicPr>
          <p:cNvPr id="2050" name="Picture 2">
            <a:extLst>
              <a:ext uri="{FF2B5EF4-FFF2-40B4-BE49-F238E27FC236}">
                <a16:creationId xmlns:a16="http://schemas.microsoft.com/office/drawing/2014/main" id="{B397FB66-F388-4E34-B39D-9B21B0DA5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165" y="1347074"/>
            <a:ext cx="5293670" cy="509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9210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normAutofit/>
          </a:bodyPr>
          <a:lstStyle/>
          <a:p>
            <a:r>
              <a:rPr lang="en-US" b="1" dirty="0" err="1">
                <a:effectLst/>
              </a:rPr>
              <a:t>Organisational</a:t>
            </a:r>
            <a:r>
              <a:rPr lang="en-US" b="1" dirty="0">
                <a:effectLst/>
              </a:rPr>
              <a:t> policies and procedures</a:t>
            </a:r>
            <a:endParaRPr lang="en-AU" sz="3100"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838200" y="1714500"/>
            <a:ext cx="10515600" cy="4991100"/>
          </a:xfrm>
        </p:spPr>
        <p:txBody>
          <a:bodyPr>
            <a:normAutofit fontScale="77500" lnSpcReduction="20000"/>
          </a:bodyPr>
          <a:lstStyle/>
          <a:p>
            <a:pPr marL="0" indent="0">
              <a:buNone/>
            </a:pPr>
            <a:r>
              <a:rPr lang="en-US" b="1" dirty="0"/>
              <a:t>Developing Communication Plans</a:t>
            </a:r>
          </a:p>
          <a:p>
            <a:pPr marL="0" indent="0">
              <a:buNone/>
            </a:pPr>
            <a:r>
              <a:rPr lang="en-US" dirty="0"/>
              <a:t>Communication and consultation is an essential attribute of good risk management. Risk management cannot be done in isolation and is fundamentally communicative and consultative. Hence this step is, in practice, a requirement within each element of the risk management process.</a:t>
            </a:r>
          </a:p>
          <a:p>
            <a:pPr marL="0" indent="0">
              <a:buNone/>
            </a:pPr>
            <a:r>
              <a:rPr lang="en-US" dirty="0"/>
              <a:t>Formal risk reporting is only one form of risk communication. Good risk communication plans generally includes the following attributes:</a:t>
            </a:r>
          </a:p>
          <a:p>
            <a:r>
              <a:rPr lang="en-US" dirty="0"/>
              <a:t>encourages stakeholder engagement and accountability</a:t>
            </a:r>
          </a:p>
          <a:p>
            <a:r>
              <a:rPr lang="en-US" dirty="0"/>
              <a:t>maximizes the information obtained to reduce uncertainty</a:t>
            </a:r>
          </a:p>
          <a:p>
            <a:r>
              <a:rPr lang="en-US" dirty="0"/>
              <a:t>meets the reporting and assurance needs of stakeholders</a:t>
            </a:r>
          </a:p>
          <a:p>
            <a:r>
              <a:rPr lang="en-US" dirty="0"/>
              <a:t>ensures that relevant expertise is drawn upon to inform each step of the process</a:t>
            </a:r>
          </a:p>
          <a:p>
            <a:r>
              <a:rPr lang="en-US" dirty="0"/>
              <a:t>informs other entity processes such as corporate planning and resource allocation.</a:t>
            </a:r>
          </a:p>
          <a:p>
            <a:pPr marL="0" indent="0">
              <a:buNone/>
            </a:pPr>
            <a:r>
              <a:rPr lang="en-US" dirty="0"/>
              <a:t>Different stakeholders will have different communication needs and expectations. Good risk communication is tailored to these requirements.</a:t>
            </a:r>
            <a:endParaRPr lang="en-AU" dirty="0"/>
          </a:p>
        </p:txBody>
      </p:sp>
    </p:spTree>
    <p:extLst>
      <p:ext uri="{BB962C8B-B14F-4D97-AF65-F5344CB8AC3E}">
        <p14:creationId xmlns:p14="http://schemas.microsoft.com/office/powerpoint/2010/main" val="2885213661"/>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0.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1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9.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F9944C-06A2-4FBA-BE87-D68E56127524}">
  <ds:schemaRefs>
    <ds:schemaRef ds:uri="http://schemas.microsoft.com/sharepoint/v3/contenttype/forms"/>
  </ds:schemaRefs>
</ds:datastoreItem>
</file>

<file path=customXml/itemProps2.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356687-AF60-4B7D-97BA-66171EAE0FB7}">
  <ds:schemaRefs>
    <ds:schemaRef ds:uri="http://purl.org/dc/dcmitype/"/>
    <ds:schemaRef ds:uri="http://purl.org/dc/terms/"/>
    <ds:schemaRef ds:uri="http://schemas.microsoft.com/office/2006/metadata/properties"/>
    <ds:schemaRef ds:uri="339acee6-c10d-4fa9-b653-6ffa3ad6072a"/>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478d409e-a518-4a0e-8e11-4423b5118792"/>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Circuit</Template>
  <TotalTime>1466</TotalTime>
  <Words>3017</Words>
  <Application>Microsoft Office PowerPoint</Application>
  <PresentationFormat>Widescreen</PresentationFormat>
  <Paragraphs>198</Paragraphs>
  <Slides>30</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Calibri Light</vt:lpstr>
      <vt:lpstr>Symbol</vt:lpstr>
      <vt:lpstr>Times New Roman</vt:lpstr>
      <vt:lpstr>Tw Cen MT</vt:lpstr>
      <vt:lpstr>Wingdings</vt:lpstr>
      <vt:lpstr>Office Theme</vt:lpstr>
      <vt:lpstr>Circuit</vt:lpstr>
      <vt:lpstr>Session 7-8</vt:lpstr>
      <vt:lpstr>Legislative and regulatory requirements relating to contributing to cyber security risk management </vt:lpstr>
      <vt:lpstr>Legislative and regulatory requirements relating to contributing to cyber security risk management </vt:lpstr>
      <vt:lpstr>Legislative and regulatory requirements relating to contributing to cyber security risk management </vt:lpstr>
      <vt:lpstr>Legislative and regulatory requirements relating to contributing to cyber security risk management </vt:lpstr>
      <vt:lpstr>Legislative and regulatory requirements relating to contributing to cyber security risk management </vt:lpstr>
      <vt:lpstr>Organisational policies and procedures</vt:lpstr>
      <vt:lpstr>Organisational policies and procedures</vt:lpstr>
      <vt:lpstr>Organisational policies and procedures</vt:lpstr>
      <vt:lpstr>Organisational policies and procedures</vt:lpstr>
      <vt:lpstr>Organisational policies and procedures</vt:lpstr>
      <vt:lpstr>Organisational policies and procedures</vt:lpstr>
      <vt:lpstr>Organisational policies and procedures</vt:lpstr>
      <vt:lpstr>Identifying new assets</vt:lpstr>
      <vt:lpstr>Technology advancement</vt:lpstr>
      <vt:lpstr>Changes in work procedures</vt:lpstr>
      <vt:lpstr>New threats in the wild</vt:lpstr>
      <vt:lpstr>Cyber security standards</vt:lpstr>
      <vt:lpstr>Cyber security standards</vt:lpstr>
      <vt:lpstr>Cyber security standards</vt:lpstr>
      <vt:lpstr>Cyber security standards</vt:lpstr>
      <vt:lpstr>Cyber security standards</vt:lpstr>
      <vt:lpstr>Cyber security standards</vt:lpstr>
      <vt:lpstr>Key cybersecurity controls for every business</vt:lpstr>
      <vt:lpstr>Cyber security controls</vt:lpstr>
      <vt:lpstr>Control Types</vt:lpstr>
      <vt:lpstr>Control Functions</vt:lpstr>
      <vt:lpstr>Examples of Cyber security controls</vt:lpstr>
      <vt:lpstr>Examples of Cyber security controls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ICTICT426 - Identify and evaluate emerging technologies and practices</dc:title>
  <dc:creator>Ben Thakkar</dc:creator>
  <cp:lastModifiedBy>Jeff Xie</cp:lastModifiedBy>
  <cp:revision>78</cp:revision>
  <dcterms:created xsi:type="dcterms:W3CDTF">2019-05-30T06:38:02Z</dcterms:created>
  <dcterms:modified xsi:type="dcterms:W3CDTF">2021-08-15T08:48:45Z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