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0" r:id="rId5"/>
  </p:sldMasterIdLst>
  <p:notesMasterIdLst>
    <p:notesMasterId r:id="rId27"/>
  </p:notesMasterIdLst>
  <p:sldIdLst>
    <p:sldId id="356" r:id="rId6"/>
    <p:sldId id="423" r:id="rId7"/>
    <p:sldId id="472" r:id="rId8"/>
    <p:sldId id="433" r:id="rId9"/>
    <p:sldId id="473" r:id="rId10"/>
    <p:sldId id="474" r:id="rId11"/>
    <p:sldId id="475" r:id="rId12"/>
    <p:sldId id="476" r:id="rId13"/>
    <p:sldId id="477" r:id="rId14"/>
    <p:sldId id="478" r:id="rId15"/>
    <p:sldId id="479" r:id="rId16"/>
    <p:sldId id="308" r:id="rId17"/>
    <p:sldId id="336" r:id="rId18"/>
    <p:sldId id="337" r:id="rId19"/>
    <p:sldId id="338" r:id="rId20"/>
    <p:sldId id="339" r:id="rId21"/>
    <p:sldId id="340" r:id="rId22"/>
    <p:sldId id="341" r:id="rId23"/>
    <p:sldId id="306" r:id="rId24"/>
    <p:sldId id="334" r:id="rId25"/>
    <p:sldId id="3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Xie" initials="JX" lastIdx="1" clrIdx="0">
    <p:extLst>
      <p:ext uri="{19B8F6BF-5375-455C-9EA6-DF929625EA0E}">
        <p15:presenceInfo xmlns:p15="http://schemas.microsoft.com/office/powerpoint/2012/main" userId="S::Jeff.Xie@smtafe.wa.edu.au::b588c72e-c395-4f6e-8887-501c878734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55638-4D8D-4128-B50B-261BEBD5076A}" v="30" dt="2021-08-29T03:26:51.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2" autoAdjust="0"/>
    <p:restoredTop sz="94660"/>
  </p:normalViewPr>
  <p:slideViewPr>
    <p:cSldViewPr snapToGrid="0">
      <p:cViewPr varScale="1">
        <p:scale>
          <a:sx n="67" d="100"/>
          <a:sy n="67" d="100"/>
        </p:scale>
        <p:origin x="5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Xie" userId="b588c72e-c395-4f6e-8887-501c87873425" providerId="ADAL" clId="{2B99C0F8-CCFD-40E8-9050-B7925513AF51}"/>
    <pc:docChg chg="modSld sldOrd">
      <pc:chgData name="Jeff Xie" userId="b588c72e-c395-4f6e-8887-501c87873425" providerId="ADAL" clId="{2B99C0F8-CCFD-40E8-9050-B7925513AF51}" dt="2021-05-05T09:10:03.826" v="5" actId="1076"/>
      <pc:docMkLst>
        <pc:docMk/>
      </pc:docMkLst>
      <pc:sldChg chg="addSp delSp modSp ord">
        <pc:chgData name="Jeff Xie" userId="b588c72e-c395-4f6e-8887-501c87873425" providerId="ADAL" clId="{2B99C0F8-CCFD-40E8-9050-B7925513AF51}" dt="2021-05-05T09:10:03.826" v="5" actId="1076"/>
        <pc:sldMkLst>
          <pc:docMk/>
          <pc:sldMk cId="117798167" sldId="393"/>
        </pc:sldMkLst>
        <pc:picChg chg="add mod">
          <ac:chgData name="Jeff Xie" userId="b588c72e-c395-4f6e-8887-501c87873425" providerId="ADAL" clId="{2B99C0F8-CCFD-40E8-9050-B7925513AF51}" dt="2021-05-05T09:10:03.826" v="5" actId="1076"/>
          <ac:picMkLst>
            <pc:docMk/>
            <pc:sldMk cId="117798167" sldId="393"/>
            <ac:picMk id="3" creationId="{DC70D12F-CDC6-4DE5-BC2B-8A3698776383}"/>
          </ac:picMkLst>
        </pc:picChg>
        <pc:picChg chg="del">
          <ac:chgData name="Jeff Xie" userId="b588c72e-c395-4f6e-8887-501c87873425" providerId="ADAL" clId="{2B99C0F8-CCFD-40E8-9050-B7925513AF51}" dt="2021-05-05T09:09:34.129" v="1" actId="478"/>
          <ac:picMkLst>
            <pc:docMk/>
            <pc:sldMk cId="117798167" sldId="393"/>
            <ac:picMk id="1026" creationId="{0A5390A3-4EC7-4776-B48C-74F451C1CF9F}"/>
          </ac:picMkLst>
        </pc:picChg>
      </pc:sldChg>
    </pc:docChg>
  </pc:docChgLst>
  <pc:docChgLst>
    <pc:chgData name="Jeff Xie" userId="b588c72e-c395-4f6e-8887-501c87873425" providerId="ADAL" clId="{38355638-4D8D-4128-B50B-261BEBD5076A}"/>
    <pc:docChg chg="undo redo custSel addSld delSld modSld sldOrd">
      <pc:chgData name="Jeff Xie" userId="b588c72e-c395-4f6e-8887-501c87873425" providerId="ADAL" clId="{38355638-4D8D-4128-B50B-261BEBD5076A}" dt="2021-08-29T03:33:02.920" v="3542" actId="20577"/>
      <pc:docMkLst>
        <pc:docMk/>
      </pc:docMkLst>
      <pc:sldChg chg="modSp mod">
        <pc:chgData name="Jeff Xie" userId="b588c72e-c395-4f6e-8887-501c87873425" providerId="ADAL" clId="{38355638-4D8D-4128-B50B-261BEBD5076A}" dt="2021-08-29T03:31:46.848" v="3339" actId="108"/>
        <pc:sldMkLst>
          <pc:docMk/>
          <pc:sldMk cId="3599429956" sldId="306"/>
        </pc:sldMkLst>
        <pc:spChg chg="mod">
          <ac:chgData name="Jeff Xie" userId="b588c72e-c395-4f6e-8887-501c87873425" providerId="ADAL" clId="{38355638-4D8D-4128-B50B-261BEBD5076A}" dt="2021-08-29T03:31:46.848" v="3339" actId="108"/>
          <ac:spMkLst>
            <pc:docMk/>
            <pc:sldMk cId="3599429956" sldId="306"/>
            <ac:spMk id="2" creationId="{E636BAAC-4430-4544-9BEB-ADC8C6564E8D}"/>
          </ac:spMkLst>
        </pc:spChg>
        <pc:spChg chg="mod">
          <ac:chgData name="Jeff Xie" userId="b588c72e-c395-4f6e-8887-501c87873425" providerId="ADAL" clId="{38355638-4D8D-4128-B50B-261BEBD5076A}" dt="2021-08-29T03:30:12.824" v="3331" actId="20577"/>
          <ac:spMkLst>
            <pc:docMk/>
            <pc:sldMk cId="3599429956" sldId="306"/>
            <ac:spMk id="3" creationId="{E71D7343-1B9A-480E-912A-96DA58DCB51E}"/>
          </ac:spMkLst>
        </pc:spChg>
      </pc:sldChg>
      <pc:sldChg chg="del">
        <pc:chgData name="Jeff Xie" userId="b588c72e-c395-4f6e-8887-501c87873425" providerId="ADAL" clId="{38355638-4D8D-4128-B50B-261BEBD5076A}" dt="2021-08-29T03:31:09.704" v="3333" actId="2696"/>
        <pc:sldMkLst>
          <pc:docMk/>
          <pc:sldMk cId="3595002981" sldId="307"/>
        </pc:sldMkLst>
      </pc:sldChg>
      <pc:sldChg chg="modSp mod">
        <pc:chgData name="Jeff Xie" userId="b588c72e-c395-4f6e-8887-501c87873425" providerId="ADAL" clId="{38355638-4D8D-4128-B50B-261BEBD5076A}" dt="2021-08-29T03:27:15.871" v="3009" actId="20577"/>
        <pc:sldMkLst>
          <pc:docMk/>
          <pc:sldMk cId="1816106453" sldId="308"/>
        </pc:sldMkLst>
        <pc:spChg chg="mod">
          <ac:chgData name="Jeff Xie" userId="b588c72e-c395-4f6e-8887-501c87873425" providerId="ADAL" clId="{38355638-4D8D-4128-B50B-261BEBD5076A}" dt="2021-08-29T03:26:56.463" v="2951"/>
          <ac:spMkLst>
            <pc:docMk/>
            <pc:sldMk cId="1816106453" sldId="308"/>
            <ac:spMk id="2" creationId="{E636BAAC-4430-4544-9BEB-ADC8C6564E8D}"/>
          </ac:spMkLst>
        </pc:spChg>
        <pc:spChg chg="mod">
          <ac:chgData name="Jeff Xie" userId="b588c72e-c395-4f6e-8887-501c87873425" providerId="ADAL" clId="{38355638-4D8D-4128-B50B-261BEBD5076A}" dt="2021-08-29T03:27:15.871" v="3009" actId="20577"/>
          <ac:spMkLst>
            <pc:docMk/>
            <pc:sldMk cId="1816106453" sldId="308"/>
            <ac:spMk id="3" creationId="{E71D7343-1B9A-480E-912A-96DA58DCB51E}"/>
          </ac:spMkLst>
        </pc:spChg>
      </pc:sldChg>
      <pc:sldChg chg="modSp mod">
        <pc:chgData name="Jeff Xie" userId="b588c72e-c395-4f6e-8887-501c87873425" providerId="ADAL" clId="{38355638-4D8D-4128-B50B-261BEBD5076A}" dt="2021-08-29T03:33:02.920" v="3542" actId="20577"/>
        <pc:sldMkLst>
          <pc:docMk/>
          <pc:sldMk cId="2874587935" sldId="334"/>
        </pc:sldMkLst>
        <pc:spChg chg="mod">
          <ac:chgData name="Jeff Xie" userId="b588c72e-c395-4f6e-8887-501c87873425" providerId="ADAL" clId="{38355638-4D8D-4128-B50B-261BEBD5076A}" dt="2021-08-29T03:31:52.309" v="3340" actId="108"/>
          <ac:spMkLst>
            <pc:docMk/>
            <pc:sldMk cId="2874587935" sldId="334"/>
            <ac:spMk id="2" creationId="{E636BAAC-4430-4544-9BEB-ADC8C6564E8D}"/>
          </ac:spMkLst>
        </pc:spChg>
        <pc:spChg chg="mod">
          <ac:chgData name="Jeff Xie" userId="b588c72e-c395-4f6e-8887-501c87873425" providerId="ADAL" clId="{38355638-4D8D-4128-B50B-261BEBD5076A}" dt="2021-08-29T03:33:02.920" v="3542" actId="20577"/>
          <ac:spMkLst>
            <pc:docMk/>
            <pc:sldMk cId="2874587935" sldId="334"/>
            <ac:spMk id="3" creationId="{E71D7343-1B9A-480E-912A-96DA58DCB51E}"/>
          </ac:spMkLst>
        </pc:spChg>
      </pc:sldChg>
      <pc:sldChg chg="del">
        <pc:chgData name="Jeff Xie" userId="b588c72e-c395-4f6e-8887-501c87873425" providerId="ADAL" clId="{38355638-4D8D-4128-B50B-261BEBD5076A}" dt="2021-08-29T03:31:03.700" v="3332" actId="2696"/>
        <pc:sldMkLst>
          <pc:docMk/>
          <pc:sldMk cId="251988878" sldId="335"/>
        </pc:sldMkLst>
      </pc:sldChg>
      <pc:sldChg chg="modSp mod">
        <pc:chgData name="Jeff Xie" userId="b588c72e-c395-4f6e-8887-501c87873425" providerId="ADAL" clId="{38355638-4D8D-4128-B50B-261BEBD5076A}" dt="2021-08-29T03:28:25.577" v="3102" actId="20577"/>
        <pc:sldMkLst>
          <pc:docMk/>
          <pc:sldMk cId="467214257" sldId="336"/>
        </pc:sldMkLst>
        <pc:spChg chg="mod">
          <ac:chgData name="Jeff Xie" userId="b588c72e-c395-4f6e-8887-501c87873425" providerId="ADAL" clId="{38355638-4D8D-4128-B50B-261BEBD5076A}" dt="2021-08-29T03:27:30.036" v="3032" actId="20577"/>
          <ac:spMkLst>
            <pc:docMk/>
            <pc:sldMk cId="467214257" sldId="336"/>
            <ac:spMk id="2" creationId="{E636BAAC-4430-4544-9BEB-ADC8C6564E8D}"/>
          </ac:spMkLst>
        </pc:spChg>
        <pc:spChg chg="mod">
          <ac:chgData name="Jeff Xie" userId="b588c72e-c395-4f6e-8887-501c87873425" providerId="ADAL" clId="{38355638-4D8D-4128-B50B-261BEBD5076A}" dt="2021-08-29T03:28:25.577" v="3102" actId="20577"/>
          <ac:spMkLst>
            <pc:docMk/>
            <pc:sldMk cId="467214257" sldId="336"/>
            <ac:spMk id="3" creationId="{E71D7343-1B9A-480E-912A-96DA58DCB51E}"/>
          </ac:spMkLst>
        </pc:spChg>
      </pc:sldChg>
      <pc:sldChg chg="modSp mod">
        <pc:chgData name="Jeff Xie" userId="b588c72e-c395-4f6e-8887-501c87873425" providerId="ADAL" clId="{38355638-4D8D-4128-B50B-261BEBD5076A}" dt="2021-08-29T03:31:27.542" v="3334"/>
        <pc:sldMkLst>
          <pc:docMk/>
          <pc:sldMk cId="3430749192" sldId="337"/>
        </pc:sldMkLst>
        <pc:spChg chg="mod">
          <ac:chgData name="Jeff Xie" userId="b588c72e-c395-4f6e-8887-501c87873425" providerId="ADAL" clId="{38355638-4D8D-4128-B50B-261BEBD5076A}" dt="2021-08-29T03:31:27.542" v="3334"/>
          <ac:spMkLst>
            <pc:docMk/>
            <pc:sldMk cId="3430749192" sldId="337"/>
            <ac:spMk id="2" creationId="{E636BAAC-4430-4544-9BEB-ADC8C6564E8D}"/>
          </ac:spMkLst>
        </pc:spChg>
      </pc:sldChg>
      <pc:sldChg chg="modSp mod">
        <pc:chgData name="Jeff Xie" userId="b588c72e-c395-4f6e-8887-501c87873425" providerId="ADAL" clId="{38355638-4D8D-4128-B50B-261BEBD5076A}" dt="2021-08-29T03:31:29.596" v="3335"/>
        <pc:sldMkLst>
          <pc:docMk/>
          <pc:sldMk cId="780111429" sldId="338"/>
        </pc:sldMkLst>
        <pc:spChg chg="mod">
          <ac:chgData name="Jeff Xie" userId="b588c72e-c395-4f6e-8887-501c87873425" providerId="ADAL" clId="{38355638-4D8D-4128-B50B-261BEBD5076A}" dt="2021-08-29T03:31:29.596" v="3335"/>
          <ac:spMkLst>
            <pc:docMk/>
            <pc:sldMk cId="780111429" sldId="338"/>
            <ac:spMk id="2" creationId="{E636BAAC-4430-4544-9BEB-ADC8C6564E8D}"/>
          </ac:spMkLst>
        </pc:spChg>
      </pc:sldChg>
      <pc:sldChg chg="modSp mod">
        <pc:chgData name="Jeff Xie" userId="b588c72e-c395-4f6e-8887-501c87873425" providerId="ADAL" clId="{38355638-4D8D-4128-B50B-261BEBD5076A}" dt="2021-08-29T03:31:31.267" v="3336"/>
        <pc:sldMkLst>
          <pc:docMk/>
          <pc:sldMk cId="4211229927" sldId="339"/>
        </pc:sldMkLst>
        <pc:spChg chg="mod">
          <ac:chgData name="Jeff Xie" userId="b588c72e-c395-4f6e-8887-501c87873425" providerId="ADAL" clId="{38355638-4D8D-4128-B50B-261BEBD5076A}" dt="2021-08-29T03:31:31.267" v="3336"/>
          <ac:spMkLst>
            <pc:docMk/>
            <pc:sldMk cId="4211229927" sldId="339"/>
            <ac:spMk id="2" creationId="{E636BAAC-4430-4544-9BEB-ADC8C6564E8D}"/>
          </ac:spMkLst>
        </pc:spChg>
      </pc:sldChg>
      <pc:sldChg chg="modSp mod">
        <pc:chgData name="Jeff Xie" userId="b588c72e-c395-4f6e-8887-501c87873425" providerId="ADAL" clId="{38355638-4D8D-4128-B50B-261BEBD5076A}" dt="2021-08-29T03:31:33.712" v="3337"/>
        <pc:sldMkLst>
          <pc:docMk/>
          <pc:sldMk cId="1906659199" sldId="340"/>
        </pc:sldMkLst>
        <pc:spChg chg="mod">
          <ac:chgData name="Jeff Xie" userId="b588c72e-c395-4f6e-8887-501c87873425" providerId="ADAL" clId="{38355638-4D8D-4128-B50B-261BEBD5076A}" dt="2021-08-29T03:31:33.712" v="3337"/>
          <ac:spMkLst>
            <pc:docMk/>
            <pc:sldMk cId="1906659199" sldId="340"/>
            <ac:spMk id="2" creationId="{E636BAAC-4430-4544-9BEB-ADC8C6564E8D}"/>
          </ac:spMkLst>
        </pc:spChg>
      </pc:sldChg>
      <pc:sldChg chg="modSp mod">
        <pc:chgData name="Jeff Xie" userId="b588c72e-c395-4f6e-8887-501c87873425" providerId="ADAL" clId="{38355638-4D8D-4128-B50B-261BEBD5076A}" dt="2021-08-29T03:31:35.948" v="3338"/>
        <pc:sldMkLst>
          <pc:docMk/>
          <pc:sldMk cId="2135541951" sldId="341"/>
        </pc:sldMkLst>
        <pc:spChg chg="mod">
          <ac:chgData name="Jeff Xie" userId="b588c72e-c395-4f6e-8887-501c87873425" providerId="ADAL" clId="{38355638-4D8D-4128-B50B-261BEBD5076A}" dt="2021-08-29T03:31:35.948" v="3338"/>
          <ac:spMkLst>
            <pc:docMk/>
            <pc:sldMk cId="2135541951" sldId="341"/>
            <ac:spMk id="2" creationId="{E636BAAC-4430-4544-9BEB-ADC8C6564E8D}"/>
          </ac:spMkLst>
        </pc:spChg>
      </pc:sldChg>
      <pc:sldChg chg="modSp mod">
        <pc:chgData name="Jeff Xie" userId="b588c72e-c395-4f6e-8887-501c87873425" providerId="ADAL" clId="{38355638-4D8D-4128-B50B-261BEBD5076A}" dt="2021-08-23T04:54:25.593" v="10" actId="6549"/>
        <pc:sldMkLst>
          <pc:docMk/>
          <pc:sldMk cId="2486267647" sldId="356"/>
        </pc:sldMkLst>
        <pc:spChg chg="mod">
          <ac:chgData name="Jeff Xie" userId="b588c72e-c395-4f6e-8887-501c87873425" providerId="ADAL" clId="{38355638-4D8D-4128-B50B-261BEBD5076A}" dt="2021-08-23T04:53:58.136" v="3" actId="20577"/>
          <ac:spMkLst>
            <pc:docMk/>
            <pc:sldMk cId="2486267647" sldId="356"/>
            <ac:spMk id="2" creationId="{46062F55-782F-4247-9E84-65DECCD98FCB}"/>
          </ac:spMkLst>
        </pc:spChg>
        <pc:spChg chg="mod">
          <ac:chgData name="Jeff Xie" userId="b588c72e-c395-4f6e-8887-501c87873425" providerId="ADAL" clId="{38355638-4D8D-4128-B50B-261BEBD5076A}" dt="2021-08-23T04:54:25.593" v="10" actId="6549"/>
          <ac:spMkLst>
            <pc:docMk/>
            <pc:sldMk cId="2486267647" sldId="356"/>
            <ac:spMk id="3" creationId="{C25EC8B7-6D60-4593-BA53-5691579E2716}"/>
          </ac:spMkLst>
        </pc:spChg>
      </pc:sldChg>
      <pc:sldChg chg="del">
        <pc:chgData name="Jeff Xie" userId="b588c72e-c395-4f6e-8887-501c87873425" providerId="ADAL" clId="{38355638-4D8D-4128-B50B-261BEBD5076A}" dt="2021-08-24T07:49:20.192" v="1415" actId="47"/>
        <pc:sldMkLst>
          <pc:docMk/>
          <pc:sldMk cId="2070050046" sldId="394"/>
        </pc:sldMkLst>
      </pc:sldChg>
      <pc:sldChg chg="del">
        <pc:chgData name="Jeff Xie" userId="b588c72e-c395-4f6e-8887-501c87873425" providerId="ADAL" clId="{38355638-4D8D-4128-B50B-261BEBD5076A}" dt="2021-08-24T07:49:20.192" v="1415" actId="47"/>
        <pc:sldMkLst>
          <pc:docMk/>
          <pc:sldMk cId="4137103392" sldId="412"/>
        </pc:sldMkLst>
      </pc:sldChg>
      <pc:sldChg chg="del">
        <pc:chgData name="Jeff Xie" userId="b588c72e-c395-4f6e-8887-501c87873425" providerId="ADAL" clId="{38355638-4D8D-4128-B50B-261BEBD5076A}" dt="2021-08-24T07:49:20.192" v="1415" actId="47"/>
        <pc:sldMkLst>
          <pc:docMk/>
          <pc:sldMk cId="1336301911" sldId="413"/>
        </pc:sldMkLst>
      </pc:sldChg>
      <pc:sldChg chg="del">
        <pc:chgData name="Jeff Xie" userId="b588c72e-c395-4f6e-8887-501c87873425" providerId="ADAL" clId="{38355638-4D8D-4128-B50B-261BEBD5076A}" dt="2021-08-24T07:49:20.192" v="1415" actId="47"/>
        <pc:sldMkLst>
          <pc:docMk/>
          <pc:sldMk cId="455948669" sldId="414"/>
        </pc:sldMkLst>
      </pc:sldChg>
      <pc:sldChg chg="del">
        <pc:chgData name="Jeff Xie" userId="b588c72e-c395-4f6e-8887-501c87873425" providerId="ADAL" clId="{38355638-4D8D-4128-B50B-261BEBD5076A}" dt="2021-08-24T07:49:20.192" v="1415" actId="47"/>
        <pc:sldMkLst>
          <pc:docMk/>
          <pc:sldMk cId="3533057415" sldId="415"/>
        </pc:sldMkLst>
      </pc:sldChg>
      <pc:sldChg chg="del">
        <pc:chgData name="Jeff Xie" userId="b588c72e-c395-4f6e-8887-501c87873425" providerId="ADAL" clId="{38355638-4D8D-4128-B50B-261BEBD5076A}" dt="2021-08-24T07:49:20.192" v="1415" actId="47"/>
        <pc:sldMkLst>
          <pc:docMk/>
          <pc:sldMk cId="2830716062" sldId="416"/>
        </pc:sldMkLst>
      </pc:sldChg>
      <pc:sldChg chg="del">
        <pc:chgData name="Jeff Xie" userId="b588c72e-c395-4f6e-8887-501c87873425" providerId="ADAL" clId="{38355638-4D8D-4128-B50B-261BEBD5076A}" dt="2021-08-24T07:49:20.192" v="1415" actId="47"/>
        <pc:sldMkLst>
          <pc:docMk/>
          <pc:sldMk cId="3247029160" sldId="417"/>
        </pc:sldMkLst>
      </pc:sldChg>
      <pc:sldChg chg="del">
        <pc:chgData name="Jeff Xie" userId="b588c72e-c395-4f6e-8887-501c87873425" providerId="ADAL" clId="{38355638-4D8D-4128-B50B-261BEBD5076A}" dt="2021-08-24T07:49:20.192" v="1415" actId="47"/>
        <pc:sldMkLst>
          <pc:docMk/>
          <pc:sldMk cId="837434645" sldId="418"/>
        </pc:sldMkLst>
      </pc:sldChg>
      <pc:sldChg chg="del">
        <pc:chgData name="Jeff Xie" userId="b588c72e-c395-4f6e-8887-501c87873425" providerId="ADAL" clId="{38355638-4D8D-4128-B50B-261BEBD5076A}" dt="2021-08-24T07:49:20.192" v="1415" actId="47"/>
        <pc:sldMkLst>
          <pc:docMk/>
          <pc:sldMk cId="601100403" sldId="419"/>
        </pc:sldMkLst>
      </pc:sldChg>
      <pc:sldChg chg="del">
        <pc:chgData name="Jeff Xie" userId="b588c72e-c395-4f6e-8887-501c87873425" providerId="ADAL" clId="{38355638-4D8D-4128-B50B-261BEBD5076A}" dt="2021-08-24T07:49:20.192" v="1415" actId="47"/>
        <pc:sldMkLst>
          <pc:docMk/>
          <pc:sldMk cId="2723527715" sldId="420"/>
        </pc:sldMkLst>
      </pc:sldChg>
      <pc:sldChg chg="del">
        <pc:chgData name="Jeff Xie" userId="b588c72e-c395-4f6e-8887-501c87873425" providerId="ADAL" clId="{38355638-4D8D-4128-B50B-261BEBD5076A}" dt="2021-08-24T07:49:20.192" v="1415" actId="47"/>
        <pc:sldMkLst>
          <pc:docMk/>
          <pc:sldMk cId="1745192306" sldId="422"/>
        </pc:sldMkLst>
      </pc:sldChg>
      <pc:sldChg chg="modSp mod">
        <pc:chgData name="Jeff Xie" userId="b588c72e-c395-4f6e-8887-501c87873425" providerId="ADAL" clId="{38355638-4D8D-4128-B50B-261BEBD5076A}" dt="2021-08-24T07:56:15.494" v="1885"/>
        <pc:sldMkLst>
          <pc:docMk/>
          <pc:sldMk cId="3300461065" sldId="423"/>
        </pc:sldMkLst>
        <pc:spChg chg="mod">
          <ac:chgData name="Jeff Xie" userId="b588c72e-c395-4f6e-8887-501c87873425" providerId="ADAL" clId="{38355638-4D8D-4128-B50B-261BEBD5076A}" dt="2021-08-24T07:56:15.494" v="1885"/>
          <ac:spMkLst>
            <pc:docMk/>
            <pc:sldMk cId="3300461065" sldId="423"/>
            <ac:spMk id="2" creationId="{E636BAAC-4430-4544-9BEB-ADC8C6564E8D}"/>
          </ac:spMkLst>
        </pc:spChg>
        <pc:spChg chg="mod">
          <ac:chgData name="Jeff Xie" userId="b588c72e-c395-4f6e-8887-501c87873425" providerId="ADAL" clId="{38355638-4D8D-4128-B50B-261BEBD5076A}" dt="2021-08-24T07:26:35.927" v="712" actId="20577"/>
          <ac:spMkLst>
            <pc:docMk/>
            <pc:sldMk cId="3300461065" sldId="423"/>
            <ac:spMk id="3" creationId="{E71D7343-1B9A-480E-912A-96DA58DCB51E}"/>
          </ac:spMkLst>
        </pc:spChg>
      </pc:sldChg>
      <pc:sldChg chg="del">
        <pc:chgData name="Jeff Xie" userId="b588c72e-c395-4f6e-8887-501c87873425" providerId="ADAL" clId="{38355638-4D8D-4128-B50B-261BEBD5076A}" dt="2021-08-24T07:49:20.192" v="1415" actId="47"/>
        <pc:sldMkLst>
          <pc:docMk/>
          <pc:sldMk cId="3080758089" sldId="430"/>
        </pc:sldMkLst>
      </pc:sldChg>
      <pc:sldChg chg="del">
        <pc:chgData name="Jeff Xie" userId="b588c72e-c395-4f6e-8887-501c87873425" providerId="ADAL" clId="{38355638-4D8D-4128-B50B-261BEBD5076A}" dt="2021-08-24T07:25:39.119" v="531" actId="2696"/>
        <pc:sldMkLst>
          <pc:docMk/>
          <pc:sldMk cId="2743096003" sldId="431"/>
        </pc:sldMkLst>
      </pc:sldChg>
      <pc:sldChg chg="del">
        <pc:chgData name="Jeff Xie" userId="b588c72e-c395-4f6e-8887-501c87873425" providerId="ADAL" clId="{38355638-4D8D-4128-B50B-261BEBD5076A}" dt="2021-08-24T07:49:20.192" v="1415" actId="47"/>
        <pc:sldMkLst>
          <pc:docMk/>
          <pc:sldMk cId="2858919030" sldId="432"/>
        </pc:sldMkLst>
      </pc:sldChg>
      <pc:sldChg chg="delSp modSp mod">
        <pc:chgData name="Jeff Xie" userId="b588c72e-c395-4f6e-8887-501c87873425" providerId="ADAL" clId="{38355638-4D8D-4128-B50B-261BEBD5076A}" dt="2021-08-24T07:56:15.494" v="1885"/>
        <pc:sldMkLst>
          <pc:docMk/>
          <pc:sldMk cId="241706702" sldId="433"/>
        </pc:sldMkLst>
        <pc:spChg chg="mod">
          <ac:chgData name="Jeff Xie" userId="b588c72e-c395-4f6e-8887-501c87873425" providerId="ADAL" clId="{38355638-4D8D-4128-B50B-261BEBD5076A}" dt="2021-08-24T07:56:15.494" v="1885"/>
          <ac:spMkLst>
            <pc:docMk/>
            <pc:sldMk cId="241706702" sldId="433"/>
            <ac:spMk id="2" creationId="{E636BAAC-4430-4544-9BEB-ADC8C6564E8D}"/>
          </ac:spMkLst>
        </pc:spChg>
        <pc:spChg chg="mod">
          <ac:chgData name="Jeff Xie" userId="b588c72e-c395-4f6e-8887-501c87873425" providerId="ADAL" clId="{38355638-4D8D-4128-B50B-261BEBD5076A}" dt="2021-08-24T07:31:30.856" v="1414" actId="20577"/>
          <ac:spMkLst>
            <pc:docMk/>
            <pc:sldMk cId="241706702" sldId="433"/>
            <ac:spMk id="3" creationId="{E71D7343-1B9A-480E-912A-96DA58DCB51E}"/>
          </ac:spMkLst>
        </pc:spChg>
        <pc:spChg chg="del">
          <ac:chgData name="Jeff Xie" userId="b588c72e-c395-4f6e-8887-501c87873425" providerId="ADAL" clId="{38355638-4D8D-4128-B50B-261BEBD5076A}" dt="2021-08-24T07:29:00.805" v="900" actId="478"/>
          <ac:spMkLst>
            <pc:docMk/>
            <pc:sldMk cId="241706702" sldId="433"/>
            <ac:spMk id="5" creationId="{ED57A8ED-9ADF-4F07-A338-0723EFF19F77}"/>
          </ac:spMkLst>
        </pc:spChg>
        <pc:spChg chg="del">
          <ac:chgData name="Jeff Xie" userId="b588c72e-c395-4f6e-8887-501c87873425" providerId="ADAL" clId="{38355638-4D8D-4128-B50B-261BEBD5076A}" dt="2021-08-24T07:29:03.477" v="901" actId="478"/>
          <ac:spMkLst>
            <pc:docMk/>
            <pc:sldMk cId="241706702" sldId="433"/>
            <ac:spMk id="7" creationId="{C9768241-A9B1-4096-95C7-18EDF998821D}"/>
          </ac:spMkLst>
        </pc:spChg>
      </pc:sldChg>
      <pc:sldChg chg="del">
        <pc:chgData name="Jeff Xie" userId="b588c72e-c395-4f6e-8887-501c87873425" providerId="ADAL" clId="{38355638-4D8D-4128-B50B-261BEBD5076A}" dt="2021-08-24T07:49:20.192" v="1415" actId="47"/>
        <pc:sldMkLst>
          <pc:docMk/>
          <pc:sldMk cId="1256570142" sldId="434"/>
        </pc:sldMkLst>
      </pc:sldChg>
      <pc:sldChg chg="del">
        <pc:chgData name="Jeff Xie" userId="b588c72e-c395-4f6e-8887-501c87873425" providerId="ADAL" clId="{38355638-4D8D-4128-B50B-261BEBD5076A}" dt="2021-08-24T07:49:20.192" v="1415" actId="47"/>
        <pc:sldMkLst>
          <pc:docMk/>
          <pc:sldMk cId="2885213661" sldId="435"/>
        </pc:sldMkLst>
      </pc:sldChg>
      <pc:sldChg chg="del">
        <pc:chgData name="Jeff Xie" userId="b588c72e-c395-4f6e-8887-501c87873425" providerId="ADAL" clId="{38355638-4D8D-4128-B50B-261BEBD5076A}" dt="2021-08-24T07:49:20.192" v="1415" actId="47"/>
        <pc:sldMkLst>
          <pc:docMk/>
          <pc:sldMk cId="1939469048" sldId="436"/>
        </pc:sldMkLst>
      </pc:sldChg>
      <pc:sldChg chg="del">
        <pc:chgData name="Jeff Xie" userId="b588c72e-c395-4f6e-8887-501c87873425" providerId="ADAL" clId="{38355638-4D8D-4128-B50B-261BEBD5076A}" dt="2021-08-24T07:49:20.192" v="1415" actId="47"/>
        <pc:sldMkLst>
          <pc:docMk/>
          <pc:sldMk cId="3434127781" sldId="437"/>
        </pc:sldMkLst>
      </pc:sldChg>
      <pc:sldChg chg="del">
        <pc:chgData name="Jeff Xie" userId="b588c72e-c395-4f6e-8887-501c87873425" providerId="ADAL" clId="{38355638-4D8D-4128-B50B-261BEBD5076A}" dt="2021-08-24T07:49:20.192" v="1415" actId="47"/>
        <pc:sldMkLst>
          <pc:docMk/>
          <pc:sldMk cId="398792104" sldId="438"/>
        </pc:sldMkLst>
      </pc:sldChg>
      <pc:sldChg chg="del">
        <pc:chgData name="Jeff Xie" userId="b588c72e-c395-4f6e-8887-501c87873425" providerId="ADAL" clId="{38355638-4D8D-4128-B50B-261BEBD5076A}" dt="2021-08-24T07:49:20.192" v="1415" actId="47"/>
        <pc:sldMkLst>
          <pc:docMk/>
          <pc:sldMk cId="1082646095" sldId="440"/>
        </pc:sldMkLst>
      </pc:sldChg>
      <pc:sldChg chg="del">
        <pc:chgData name="Jeff Xie" userId="b588c72e-c395-4f6e-8887-501c87873425" providerId="ADAL" clId="{38355638-4D8D-4128-B50B-261BEBD5076A}" dt="2021-08-24T07:49:20.192" v="1415" actId="47"/>
        <pc:sldMkLst>
          <pc:docMk/>
          <pc:sldMk cId="2813772632" sldId="466"/>
        </pc:sldMkLst>
      </pc:sldChg>
      <pc:sldChg chg="del">
        <pc:chgData name="Jeff Xie" userId="b588c72e-c395-4f6e-8887-501c87873425" providerId="ADAL" clId="{38355638-4D8D-4128-B50B-261BEBD5076A}" dt="2021-08-24T07:49:20.192" v="1415" actId="47"/>
        <pc:sldMkLst>
          <pc:docMk/>
          <pc:sldMk cId="2664501738" sldId="467"/>
        </pc:sldMkLst>
      </pc:sldChg>
      <pc:sldChg chg="del">
        <pc:chgData name="Jeff Xie" userId="b588c72e-c395-4f6e-8887-501c87873425" providerId="ADAL" clId="{38355638-4D8D-4128-B50B-261BEBD5076A}" dt="2021-08-24T07:49:20.192" v="1415" actId="47"/>
        <pc:sldMkLst>
          <pc:docMk/>
          <pc:sldMk cId="2018726614" sldId="468"/>
        </pc:sldMkLst>
      </pc:sldChg>
      <pc:sldChg chg="del">
        <pc:chgData name="Jeff Xie" userId="b588c72e-c395-4f6e-8887-501c87873425" providerId="ADAL" clId="{38355638-4D8D-4128-B50B-261BEBD5076A}" dt="2021-08-24T07:49:20.192" v="1415" actId="47"/>
        <pc:sldMkLst>
          <pc:docMk/>
          <pc:sldMk cId="692513092" sldId="469"/>
        </pc:sldMkLst>
      </pc:sldChg>
      <pc:sldChg chg="del">
        <pc:chgData name="Jeff Xie" userId="b588c72e-c395-4f6e-8887-501c87873425" providerId="ADAL" clId="{38355638-4D8D-4128-B50B-261BEBD5076A}" dt="2021-08-24T07:49:20.192" v="1415" actId="47"/>
        <pc:sldMkLst>
          <pc:docMk/>
          <pc:sldMk cId="881623492" sldId="470"/>
        </pc:sldMkLst>
      </pc:sldChg>
      <pc:sldChg chg="del">
        <pc:chgData name="Jeff Xie" userId="b588c72e-c395-4f6e-8887-501c87873425" providerId="ADAL" clId="{38355638-4D8D-4128-B50B-261BEBD5076A}" dt="2021-08-24T07:49:20.192" v="1415" actId="47"/>
        <pc:sldMkLst>
          <pc:docMk/>
          <pc:sldMk cId="553846264" sldId="471"/>
        </pc:sldMkLst>
      </pc:sldChg>
      <pc:sldChg chg="modSp add mod">
        <pc:chgData name="Jeff Xie" userId="b588c72e-c395-4f6e-8887-501c87873425" providerId="ADAL" clId="{38355638-4D8D-4128-B50B-261BEBD5076A}" dt="2021-08-24T07:56:15.494" v="1885"/>
        <pc:sldMkLst>
          <pc:docMk/>
          <pc:sldMk cId="3142984063" sldId="472"/>
        </pc:sldMkLst>
        <pc:spChg chg="mod">
          <ac:chgData name="Jeff Xie" userId="b588c72e-c395-4f6e-8887-501c87873425" providerId="ADAL" clId="{38355638-4D8D-4128-B50B-261BEBD5076A}" dt="2021-08-24T07:56:15.494" v="1885"/>
          <ac:spMkLst>
            <pc:docMk/>
            <pc:sldMk cId="3142984063" sldId="472"/>
            <ac:spMk id="2" creationId="{E636BAAC-4430-4544-9BEB-ADC8C6564E8D}"/>
          </ac:spMkLst>
        </pc:spChg>
        <pc:spChg chg="mod">
          <ac:chgData name="Jeff Xie" userId="b588c72e-c395-4f6e-8887-501c87873425" providerId="ADAL" clId="{38355638-4D8D-4128-B50B-261BEBD5076A}" dt="2021-08-24T07:27:47.292" v="897" actId="20577"/>
          <ac:spMkLst>
            <pc:docMk/>
            <pc:sldMk cId="3142984063" sldId="472"/>
            <ac:spMk id="3" creationId="{E71D7343-1B9A-480E-912A-96DA58DCB51E}"/>
          </ac:spMkLst>
        </pc:spChg>
      </pc:sldChg>
      <pc:sldChg chg="modSp add mod">
        <pc:chgData name="Jeff Xie" userId="b588c72e-c395-4f6e-8887-501c87873425" providerId="ADAL" clId="{38355638-4D8D-4128-B50B-261BEBD5076A}" dt="2021-08-24T07:56:15.494" v="1885"/>
        <pc:sldMkLst>
          <pc:docMk/>
          <pc:sldMk cId="2024651805" sldId="473"/>
        </pc:sldMkLst>
        <pc:spChg chg="mod">
          <ac:chgData name="Jeff Xie" userId="b588c72e-c395-4f6e-8887-501c87873425" providerId="ADAL" clId="{38355638-4D8D-4128-B50B-261BEBD5076A}" dt="2021-08-24T07:56:15.494" v="1885"/>
          <ac:spMkLst>
            <pc:docMk/>
            <pc:sldMk cId="2024651805" sldId="473"/>
            <ac:spMk id="2" creationId="{E636BAAC-4430-4544-9BEB-ADC8C6564E8D}"/>
          </ac:spMkLst>
        </pc:spChg>
        <pc:spChg chg="mod">
          <ac:chgData name="Jeff Xie" userId="b588c72e-c395-4f6e-8887-501c87873425" providerId="ADAL" clId="{38355638-4D8D-4128-B50B-261BEBD5076A}" dt="2021-08-24T07:52:53.378" v="1822" actId="20577"/>
          <ac:spMkLst>
            <pc:docMk/>
            <pc:sldMk cId="2024651805" sldId="473"/>
            <ac:spMk id="3" creationId="{E71D7343-1B9A-480E-912A-96DA58DCB51E}"/>
          </ac:spMkLst>
        </pc:spChg>
      </pc:sldChg>
      <pc:sldChg chg="addSp delSp modSp add mod setBg setClrOvrMap delDesignElem">
        <pc:chgData name="Jeff Xie" userId="b588c72e-c395-4f6e-8887-501c87873425" providerId="ADAL" clId="{38355638-4D8D-4128-B50B-261BEBD5076A}" dt="2021-08-24T07:56:36.092" v="1895" actId="1076"/>
        <pc:sldMkLst>
          <pc:docMk/>
          <pc:sldMk cId="939646838" sldId="474"/>
        </pc:sldMkLst>
        <pc:spChg chg="mod">
          <ac:chgData name="Jeff Xie" userId="b588c72e-c395-4f6e-8887-501c87873425" providerId="ADAL" clId="{38355638-4D8D-4128-B50B-261BEBD5076A}" dt="2021-08-24T07:56:15.963" v="1886" actId="26606"/>
          <ac:spMkLst>
            <pc:docMk/>
            <pc:sldMk cId="939646838" sldId="474"/>
            <ac:spMk id="2" creationId="{E636BAAC-4430-4544-9BEB-ADC8C6564E8D}"/>
          </ac:spMkLst>
        </pc:spChg>
        <pc:spChg chg="mod ord">
          <ac:chgData name="Jeff Xie" userId="b588c72e-c395-4f6e-8887-501c87873425" providerId="ADAL" clId="{38355638-4D8D-4128-B50B-261BEBD5076A}" dt="2021-08-24T07:56:25.635" v="1891" actId="27636"/>
          <ac:spMkLst>
            <pc:docMk/>
            <pc:sldMk cId="939646838" sldId="474"/>
            <ac:spMk id="3" creationId="{E71D7343-1B9A-480E-912A-96DA58DCB51E}"/>
          </ac:spMkLst>
        </pc:spChg>
        <pc:spChg chg="add del">
          <ac:chgData name="Jeff Xie" userId="b588c72e-c395-4f6e-8887-501c87873425" providerId="ADAL" clId="{38355638-4D8D-4128-B50B-261BEBD5076A}" dt="2021-08-24T07:56:15.963" v="1886" actId="26606"/>
          <ac:spMkLst>
            <pc:docMk/>
            <pc:sldMk cId="939646838" sldId="474"/>
            <ac:spMk id="6" creationId="{C2E4E997-8672-4FFD-B8EC-9932A8E4714B}"/>
          </ac:spMkLst>
        </pc:spChg>
        <pc:spChg chg="add del">
          <ac:chgData name="Jeff Xie" userId="b588c72e-c395-4f6e-8887-501c87873425" providerId="ADAL" clId="{38355638-4D8D-4128-B50B-261BEBD5076A}" dt="2021-08-24T07:54:22.175" v="1838" actId="26606"/>
          <ac:spMkLst>
            <pc:docMk/>
            <pc:sldMk cId="939646838" sldId="474"/>
            <ac:spMk id="9" creationId="{C2E4E997-8672-4FFD-B8EC-9932A8E4714B}"/>
          </ac:spMkLst>
        </pc:spChg>
        <pc:spChg chg="add del">
          <ac:chgData name="Jeff Xie" userId="b588c72e-c395-4f6e-8887-501c87873425" providerId="ADAL" clId="{38355638-4D8D-4128-B50B-261BEBD5076A}" dt="2021-08-24T07:54:22.614" v="1840" actId="26606"/>
          <ac:spMkLst>
            <pc:docMk/>
            <pc:sldMk cId="939646838" sldId="474"/>
            <ac:spMk id="51" creationId="{9775AF3B-5284-4B97-9BB7-55C6FB3699C2}"/>
          </ac:spMkLst>
        </pc:spChg>
        <pc:spChg chg="add del">
          <ac:chgData name="Jeff Xie" userId="b588c72e-c395-4f6e-8887-501c87873425" providerId="ADAL" clId="{38355638-4D8D-4128-B50B-261BEBD5076A}" dt="2021-08-24T07:54:22.614" v="1840" actId="26606"/>
          <ac:spMkLst>
            <pc:docMk/>
            <pc:sldMk cId="939646838" sldId="474"/>
            <ac:spMk id="54" creationId="{66D4F5BA-1D71-49B2-8A7F-6B4EB94D7265}"/>
          </ac:spMkLst>
        </pc:spChg>
        <pc:grpChg chg="add del">
          <ac:chgData name="Jeff Xie" userId="b588c72e-c395-4f6e-8887-501c87873425" providerId="ADAL" clId="{38355638-4D8D-4128-B50B-261BEBD5076A}" dt="2021-08-24T07:56:15.963" v="1886" actId="26606"/>
          <ac:grpSpMkLst>
            <pc:docMk/>
            <pc:sldMk cId="939646838" sldId="474"/>
            <ac:grpSpMk id="8" creationId="{453E4DEE-E996-40F8-8635-0FF43D7348F9}"/>
          </ac:grpSpMkLst>
        </pc:grpChg>
        <pc:grpChg chg="add del">
          <ac:chgData name="Jeff Xie" userId="b588c72e-c395-4f6e-8887-501c87873425" providerId="ADAL" clId="{38355638-4D8D-4128-B50B-261BEBD5076A}" dt="2021-08-24T07:54:22.175" v="1838" actId="26606"/>
          <ac:grpSpMkLst>
            <pc:docMk/>
            <pc:sldMk cId="939646838" sldId="474"/>
            <ac:grpSpMk id="13" creationId="{453E4DEE-E996-40F8-8635-0FF43D7348F9}"/>
          </ac:grpSpMkLst>
        </pc:grpChg>
        <pc:grpChg chg="add del">
          <ac:chgData name="Jeff Xie" userId="b588c72e-c395-4f6e-8887-501c87873425" providerId="ADAL" clId="{38355638-4D8D-4128-B50B-261BEBD5076A}" dt="2021-08-24T07:54:22.614" v="1840" actId="26606"/>
          <ac:grpSpMkLst>
            <pc:docMk/>
            <pc:sldMk cId="939646838" sldId="474"/>
            <ac:grpSpMk id="53" creationId="{A0F1F7ED-DA39-478F-85DA-317DE08941E8}"/>
          </ac:grpSpMkLst>
        </pc:grpChg>
        <pc:picChg chg="add mod">
          <ac:chgData name="Jeff Xie" userId="b588c72e-c395-4f6e-8887-501c87873425" providerId="ADAL" clId="{38355638-4D8D-4128-B50B-261BEBD5076A}" dt="2021-08-24T07:56:36.092" v="1895" actId="1076"/>
          <ac:picMkLst>
            <pc:docMk/>
            <pc:sldMk cId="939646838" sldId="474"/>
            <ac:picMk id="4" creationId="{06AA5C08-2B4D-47B0-A1AB-B21E4B4EF198}"/>
          </ac:picMkLst>
        </pc:picChg>
        <pc:picChg chg="add del">
          <ac:chgData name="Jeff Xie" userId="b588c72e-c395-4f6e-8887-501c87873425" providerId="ADAL" clId="{38355638-4D8D-4128-B50B-261BEBD5076A}" dt="2021-08-24T07:56:15.963" v="1886" actId="26606"/>
          <ac:picMkLst>
            <pc:docMk/>
            <pc:sldMk cId="939646838" sldId="474"/>
            <ac:picMk id="7" creationId="{FE6BA9E6-1D9E-4D30-B528-D49FA1342E4E}"/>
          </ac:picMkLst>
        </pc:picChg>
        <pc:picChg chg="add del">
          <ac:chgData name="Jeff Xie" userId="b588c72e-c395-4f6e-8887-501c87873425" providerId="ADAL" clId="{38355638-4D8D-4128-B50B-261BEBD5076A}" dt="2021-08-24T07:54:22.175" v="1838" actId="26606"/>
          <ac:picMkLst>
            <pc:docMk/>
            <pc:sldMk cId="939646838" sldId="474"/>
            <ac:picMk id="11" creationId="{FE6BA9E6-1D9E-4D30-B528-D49FA1342E4E}"/>
          </ac:picMkLst>
        </pc:picChg>
        <pc:picChg chg="add del">
          <ac:chgData name="Jeff Xie" userId="b588c72e-c395-4f6e-8887-501c87873425" providerId="ADAL" clId="{38355638-4D8D-4128-B50B-261BEBD5076A}" dt="2021-08-24T07:54:22.614" v="1840" actId="26606"/>
          <ac:picMkLst>
            <pc:docMk/>
            <pc:sldMk cId="939646838" sldId="474"/>
            <ac:picMk id="52" creationId="{1B17CCE2-CEEF-40CA-8C4D-0DC2DCA78A23}"/>
          </ac:picMkLst>
        </pc:picChg>
      </pc:sldChg>
      <pc:sldChg chg="addSp delSp modSp add mod">
        <pc:chgData name="Jeff Xie" userId="b588c72e-c395-4f6e-8887-501c87873425" providerId="ADAL" clId="{38355638-4D8D-4128-B50B-261BEBD5076A}" dt="2021-08-24T07:58:04.904" v="1916" actId="27636"/>
        <pc:sldMkLst>
          <pc:docMk/>
          <pc:sldMk cId="94478119" sldId="475"/>
        </pc:sldMkLst>
        <pc:spChg chg="mod">
          <ac:chgData name="Jeff Xie" userId="b588c72e-c395-4f6e-8887-501c87873425" providerId="ADAL" clId="{38355638-4D8D-4128-B50B-261BEBD5076A}" dt="2021-08-24T07:58:04.904" v="1916" actId="27636"/>
          <ac:spMkLst>
            <pc:docMk/>
            <pc:sldMk cId="94478119" sldId="475"/>
            <ac:spMk id="3" creationId="{E71D7343-1B9A-480E-912A-96DA58DCB51E}"/>
          </ac:spMkLst>
        </pc:spChg>
        <pc:picChg chg="del">
          <ac:chgData name="Jeff Xie" userId="b588c72e-c395-4f6e-8887-501c87873425" providerId="ADAL" clId="{38355638-4D8D-4128-B50B-261BEBD5076A}" dt="2021-08-24T07:57:05.796" v="1902" actId="478"/>
          <ac:picMkLst>
            <pc:docMk/>
            <pc:sldMk cId="94478119" sldId="475"/>
            <ac:picMk id="4" creationId="{06AA5C08-2B4D-47B0-A1AB-B21E4B4EF198}"/>
          </ac:picMkLst>
        </pc:picChg>
        <pc:picChg chg="add del mod">
          <ac:chgData name="Jeff Xie" userId="b588c72e-c395-4f6e-8887-501c87873425" providerId="ADAL" clId="{38355638-4D8D-4128-B50B-261BEBD5076A}" dt="2021-08-24T07:57:49.658" v="1908" actId="478"/>
          <ac:picMkLst>
            <pc:docMk/>
            <pc:sldMk cId="94478119" sldId="475"/>
            <ac:picMk id="5" creationId="{B9E3EDBA-C57F-4F62-A2A4-4B27DF87ABB4}"/>
          </ac:picMkLst>
        </pc:picChg>
        <pc:picChg chg="add mod ord">
          <ac:chgData name="Jeff Xie" userId="b588c72e-c395-4f6e-8887-501c87873425" providerId="ADAL" clId="{38355638-4D8D-4128-B50B-261BEBD5076A}" dt="2021-08-24T07:58:00.895" v="1914" actId="167"/>
          <ac:picMkLst>
            <pc:docMk/>
            <pc:sldMk cId="94478119" sldId="475"/>
            <ac:picMk id="7" creationId="{43C421FD-31C5-429E-8154-07B0CDE88B23}"/>
          </ac:picMkLst>
        </pc:picChg>
      </pc:sldChg>
      <pc:sldChg chg="addSp delSp modSp add mod">
        <pc:chgData name="Jeff Xie" userId="b588c72e-c395-4f6e-8887-501c87873425" providerId="ADAL" clId="{38355638-4D8D-4128-B50B-261BEBD5076A}" dt="2021-08-24T07:59:34.744" v="1990" actId="20577"/>
        <pc:sldMkLst>
          <pc:docMk/>
          <pc:sldMk cId="3055202732" sldId="476"/>
        </pc:sldMkLst>
        <pc:spChg chg="mod">
          <ac:chgData name="Jeff Xie" userId="b588c72e-c395-4f6e-8887-501c87873425" providerId="ADAL" clId="{38355638-4D8D-4128-B50B-261BEBD5076A}" dt="2021-08-24T07:59:34.744" v="1990" actId="20577"/>
          <ac:spMkLst>
            <pc:docMk/>
            <pc:sldMk cId="3055202732" sldId="476"/>
            <ac:spMk id="3" creationId="{E71D7343-1B9A-480E-912A-96DA58DCB51E}"/>
          </ac:spMkLst>
        </pc:spChg>
        <pc:picChg chg="add mod">
          <ac:chgData name="Jeff Xie" userId="b588c72e-c395-4f6e-8887-501c87873425" providerId="ADAL" clId="{38355638-4D8D-4128-B50B-261BEBD5076A}" dt="2021-08-24T07:59:16.916" v="1926" actId="1076"/>
          <ac:picMkLst>
            <pc:docMk/>
            <pc:sldMk cId="3055202732" sldId="476"/>
            <ac:picMk id="5" creationId="{7660DB65-8F9A-438F-8017-8E6B7F8AED3D}"/>
          </ac:picMkLst>
        </pc:picChg>
        <pc:picChg chg="del">
          <ac:chgData name="Jeff Xie" userId="b588c72e-c395-4f6e-8887-501c87873425" providerId="ADAL" clId="{38355638-4D8D-4128-B50B-261BEBD5076A}" dt="2021-08-24T07:58:52.148" v="1921" actId="478"/>
          <ac:picMkLst>
            <pc:docMk/>
            <pc:sldMk cId="3055202732" sldId="476"/>
            <ac:picMk id="7" creationId="{43C421FD-31C5-429E-8154-07B0CDE88B23}"/>
          </ac:picMkLst>
        </pc:picChg>
      </pc:sldChg>
      <pc:sldChg chg="addSp delSp modSp add mod">
        <pc:chgData name="Jeff Xie" userId="b588c72e-c395-4f6e-8887-501c87873425" providerId="ADAL" clId="{38355638-4D8D-4128-B50B-261BEBD5076A}" dt="2021-08-29T03:26:36.731" v="2948" actId="113"/>
        <pc:sldMkLst>
          <pc:docMk/>
          <pc:sldMk cId="4284054643" sldId="477"/>
        </pc:sldMkLst>
        <pc:spChg chg="mod">
          <ac:chgData name="Jeff Xie" userId="b588c72e-c395-4f6e-8887-501c87873425" providerId="ADAL" clId="{38355638-4D8D-4128-B50B-261BEBD5076A}" dt="2021-08-29T03:26:36.731" v="2948" actId="113"/>
          <ac:spMkLst>
            <pc:docMk/>
            <pc:sldMk cId="4284054643" sldId="477"/>
            <ac:spMk id="3" creationId="{E71D7343-1B9A-480E-912A-96DA58DCB51E}"/>
          </ac:spMkLst>
        </pc:spChg>
        <pc:picChg chg="del mod">
          <ac:chgData name="Jeff Xie" userId="b588c72e-c395-4f6e-8887-501c87873425" providerId="ADAL" clId="{38355638-4D8D-4128-B50B-261BEBD5076A}" dt="2021-08-24T08:01:38.505" v="2020" actId="478"/>
          <ac:picMkLst>
            <pc:docMk/>
            <pc:sldMk cId="4284054643" sldId="477"/>
            <ac:picMk id="5" creationId="{7660DB65-8F9A-438F-8017-8E6B7F8AED3D}"/>
          </ac:picMkLst>
        </pc:picChg>
        <pc:picChg chg="add mod">
          <ac:chgData name="Jeff Xie" userId="b588c72e-c395-4f6e-8887-501c87873425" providerId="ADAL" clId="{38355638-4D8D-4128-B50B-261BEBD5076A}" dt="2021-08-24T08:01:48.023" v="2025" actId="14100"/>
          <ac:picMkLst>
            <pc:docMk/>
            <pc:sldMk cId="4284054643" sldId="477"/>
            <ac:picMk id="1026" creationId="{9B01EA6C-B45B-4EB3-A5E7-EB1D16BD8F73}"/>
          </ac:picMkLst>
        </pc:picChg>
      </pc:sldChg>
      <pc:sldChg chg="add del">
        <pc:chgData name="Jeff Xie" userId="b588c72e-c395-4f6e-8887-501c87873425" providerId="ADAL" clId="{38355638-4D8D-4128-B50B-261BEBD5076A}" dt="2021-08-24T08:04:14.616" v="2426" actId="47"/>
        <pc:sldMkLst>
          <pc:docMk/>
          <pc:sldMk cId="3107267747" sldId="478"/>
        </pc:sldMkLst>
      </pc:sldChg>
      <pc:sldChg chg="modSp add mod ord">
        <pc:chgData name="Jeff Xie" userId="b588c72e-c395-4f6e-8887-501c87873425" providerId="ADAL" clId="{38355638-4D8D-4128-B50B-261BEBD5076A}" dt="2021-08-24T08:07:13.001" v="2931" actId="20577"/>
        <pc:sldMkLst>
          <pc:docMk/>
          <pc:sldMk cId="3706884819" sldId="478"/>
        </pc:sldMkLst>
        <pc:spChg chg="mod">
          <ac:chgData name="Jeff Xie" userId="b588c72e-c395-4f6e-8887-501c87873425" providerId="ADAL" clId="{38355638-4D8D-4128-B50B-261BEBD5076A}" dt="2021-08-24T08:04:38.684" v="2432" actId="1076"/>
          <ac:spMkLst>
            <pc:docMk/>
            <pc:sldMk cId="3706884819" sldId="478"/>
            <ac:spMk id="2" creationId="{E636BAAC-4430-4544-9BEB-ADC8C6564E8D}"/>
          </ac:spMkLst>
        </pc:spChg>
        <pc:spChg chg="mod">
          <ac:chgData name="Jeff Xie" userId="b588c72e-c395-4f6e-8887-501c87873425" providerId="ADAL" clId="{38355638-4D8D-4128-B50B-261BEBD5076A}" dt="2021-08-24T08:07:13.001" v="2931" actId="20577"/>
          <ac:spMkLst>
            <pc:docMk/>
            <pc:sldMk cId="3706884819" sldId="478"/>
            <ac:spMk id="3" creationId="{E71D7343-1B9A-480E-912A-96DA58DCB51E}"/>
          </ac:spMkLst>
        </pc:spChg>
      </pc:sldChg>
      <pc:sldChg chg="modSp add mod">
        <pc:chgData name="Jeff Xie" userId="b588c72e-c395-4f6e-8887-501c87873425" providerId="ADAL" clId="{38355638-4D8D-4128-B50B-261BEBD5076A}" dt="2021-08-29T03:25:33.913" v="2945"/>
        <pc:sldMkLst>
          <pc:docMk/>
          <pc:sldMk cId="349720385" sldId="479"/>
        </pc:sldMkLst>
        <pc:spChg chg="mod">
          <ac:chgData name="Jeff Xie" userId="b588c72e-c395-4f6e-8887-501c87873425" providerId="ADAL" clId="{38355638-4D8D-4128-B50B-261BEBD5076A}" dt="2021-08-29T03:25:33.913" v="2945"/>
          <ac:spMkLst>
            <pc:docMk/>
            <pc:sldMk cId="349720385" sldId="479"/>
            <ac:spMk id="3" creationId="{E71D7343-1B9A-480E-912A-96DA58DCB51E}"/>
          </ac:spMkLst>
        </pc:spChg>
      </pc:sldChg>
      <pc:sldChg chg="add del">
        <pc:chgData name="Jeff Xie" userId="b588c72e-c395-4f6e-8887-501c87873425" providerId="ADAL" clId="{38355638-4D8D-4128-B50B-261BEBD5076A}" dt="2021-08-29T03:26:51.005" v="2950"/>
        <pc:sldMkLst>
          <pc:docMk/>
          <pc:sldMk cId="2262095416" sldId="480"/>
        </pc:sldMkLst>
      </pc:sldChg>
      <pc:sldChg chg="add del">
        <pc:chgData name="Jeff Xie" userId="b588c72e-c395-4f6e-8887-501c87873425" providerId="ADAL" clId="{38355638-4D8D-4128-B50B-261BEBD5076A}" dt="2021-08-29T03:26:51.005" v="2950"/>
        <pc:sldMkLst>
          <pc:docMk/>
          <pc:sldMk cId="3737528759" sldId="481"/>
        </pc:sldMkLst>
      </pc:sldChg>
      <pc:sldChg chg="add del">
        <pc:chgData name="Jeff Xie" userId="b588c72e-c395-4f6e-8887-501c87873425" providerId="ADAL" clId="{38355638-4D8D-4128-B50B-261BEBD5076A}" dt="2021-08-29T03:26:51.005" v="2950"/>
        <pc:sldMkLst>
          <pc:docMk/>
          <pc:sldMk cId="1935673485" sldId="482"/>
        </pc:sldMkLst>
      </pc:sldChg>
      <pc:sldChg chg="add del">
        <pc:chgData name="Jeff Xie" userId="b588c72e-c395-4f6e-8887-501c87873425" providerId="ADAL" clId="{38355638-4D8D-4128-B50B-261BEBD5076A}" dt="2021-08-29T03:26:51.005" v="2950"/>
        <pc:sldMkLst>
          <pc:docMk/>
          <pc:sldMk cId="1841704155" sldId="483"/>
        </pc:sldMkLst>
      </pc:sldChg>
      <pc:sldChg chg="add del">
        <pc:chgData name="Jeff Xie" userId="b588c72e-c395-4f6e-8887-501c87873425" providerId="ADAL" clId="{38355638-4D8D-4128-B50B-261BEBD5076A}" dt="2021-08-29T03:26:51.005" v="2950"/>
        <pc:sldMkLst>
          <pc:docMk/>
          <pc:sldMk cId="3690614179" sldId="484"/>
        </pc:sldMkLst>
      </pc:sldChg>
      <pc:sldChg chg="add del">
        <pc:chgData name="Jeff Xie" userId="b588c72e-c395-4f6e-8887-501c87873425" providerId="ADAL" clId="{38355638-4D8D-4128-B50B-261BEBD5076A}" dt="2021-08-29T03:26:51.005" v="2950"/>
        <pc:sldMkLst>
          <pc:docMk/>
          <pc:sldMk cId="3848549811" sldId="485"/>
        </pc:sldMkLst>
      </pc:sldChg>
      <pc:sldChg chg="add del">
        <pc:chgData name="Jeff Xie" userId="b588c72e-c395-4f6e-8887-501c87873425" providerId="ADAL" clId="{38355638-4D8D-4128-B50B-261BEBD5076A}" dt="2021-08-29T03:26:51.005" v="2950"/>
        <pc:sldMkLst>
          <pc:docMk/>
          <pc:sldMk cId="2053832646" sldId="486"/>
        </pc:sldMkLst>
      </pc:sldChg>
      <pc:sldChg chg="add del">
        <pc:chgData name="Jeff Xie" userId="b588c72e-c395-4f6e-8887-501c87873425" providerId="ADAL" clId="{38355638-4D8D-4128-B50B-261BEBD5076A}" dt="2021-08-29T03:26:51.005" v="2950"/>
        <pc:sldMkLst>
          <pc:docMk/>
          <pc:sldMk cId="1716130560" sldId="487"/>
        </pc:sldMkLst>
      </pc:sldChg>
      <pc:sldChg chg="add del">
        <pc:chgData name="Jeff Xie" userId="b588c72e-c395-4f6e-8887-501c87873425" providerId="ADAL" clId="{38355638-4D8D-4128-B50B-261BEBD5076A}" dt="2021-08-29T03:26:51.005" v="2950"/>
        <pc:sldMkLst>
          <pc:docMk/>
          <pc:sldMk cId="4266673998" sldId="488"/>
        </pc:sldMkLst>
      </pc:sldChg>
      <pc:sldChg chg="add del">
        <pc:chgData name="Jeff Xie" userId="b588c72e-c395-4f6e-8887-501c87873425" providerId="ADAL" clId="{38355638-4D8D-4128-B50B-261BEBD5076A}" dt="2021-08-29T03:26:51.005" v="2950"/>
        <pc:sldMkLst>
          <pc:docMk/>
          <pc:sldMk cId="2240826769" sldId="489"/>
        </pc:sldMkLst>
      </pc:sldChg>
      <pc:sldChg chg="add del">
        <pc:chgData name="Jeff Xie" userId="b588c72e-c395-4f6e-8887-501c87873425" providerId="ADAL" clId="{38355638-4D8D-4128-B50B-261BEBD5076A}" dt="2021-08-29T03:26:51.005" v="2950"/>
        <pc:sldMkLst>
          <pc:docMk/>
          <pc:sldMk cId="3316239316" sldId="490"/>
        </pc:sldMkLst>
      </pc:sldChg>
    </pc:docChg>
  </pc:docChgLst>
  <pc:docChgLst>
    <pc:chgData name="Jeff Xie" userId="b588c72e-c395-4f6e-8887-501c87873425" providerId="ADAL" clId="{7C1A0068-98D7-471A-A8A9-0EEB30A90287}"/>
    <pc:docChg chg="undo redo custSel addSld delSld modSld sldOrd">
      <pc:chgData name="Jeff Xie" userId="b588c72e-c395-4f6e-8887-501c87873425" providerId="ADAL" clId="{7C1A0068-98D7-471A-A8A9-0EEB30A90287}" dt="2021-05-06T06:49:34.090" v="2206" actId="20577"/>
      <pc:docMkLst>
        <pc:docMk/>
      </pc:docMkLst>
      <pc:sldChg chg="del">
        <pc:chgData name="Jeff Xie" userId="b588c72e-c395-4f6e-8887-501c87873425" providerId="ADAL" clId="{7C1A0068-98D7-471A-A8A9-0EEB30A90287}" dt="2021-05-06T06:38:18.997" v="968" actId="2696"/>
        <pc:sldMkLst>
          <pc:docMk/>
          <pc:sldMk cId="4009693222" sldId="259"/>
        </pc:sldMkLst>
      </pc:sldChg>
      <pc:sldChg chg="del">
        <pc:chgData name="Jeff Xie" userId="b588c72e-c395-4f6e-8887-501c87873425" providerId="ADAL" clId="{7C1A0068-98D7-471A-A8A9-0EEB30A90287}" dt="2021-05-06T06:38:18.997" v="968" actId="2696"/>
        <pc:sldMkLst>
          <pc:docMk/>
          <pc:sldMk cId="2463780296" sldId="292"/>
        </pc:sldMkLst>
      </pc:sldChg>
      <pc:sldChg chg="del">
        <pc:chgData name="Jeff Xie" userId="b588c72e-c395-4f6e-8887-501c87873425" providerId="ADAL" clId="{7C1A0068-98D7-471A-A8A9-0EEB30A90287}" dt="2021-05-06T06:38:18.997" v="968" actId="2696"/>
        <pc:sldMkLst>
          <pc:docMk/>
          <pc:sldMk cId="4230335309" sldId="293"/>
        </pc:sldMkLst>
      </pc:sldChg>
      <pc:sldChg chg="del">
        <pc:chgData name="Jeff Xie" userId="b588c72e-c395-4f6e-8887-501c87873425" providerId="ADAL" clId="{7C1A0068-98D7-471A-A8A9-0EEB30A90287}" dt="2021-05-06T06:38:18.997" v="968" actId="2696"/>
        <pc:sldMkLst>
          <pc:docMk/>
          <pc:sldMk cId="4078646577" sldId="300"/>
        </pc:sldMkLst>
      </pc:sldChg>
      <pc:sldChg chg="modSp mod addCm">
        <pc:chgData name="Jeff Xie" userId="b588c72e-c395-4f6e-8887-501c87873425" providerId="ADAL" clId="{7C1A0068-98D7-471A-A8A9-0EEB30A90287}" dt="2021-05-06T06:35:08.198" v="723" actId="20577"/>
        <pc:sldMkLst>
          <pc:docMk/>
          <pc:sldMk cId="1980014042" sldId="309"/>
        </pc:sldMkLst>
        <pc:spChg chg="mod">
          <ac:chgData name="Jeff Xie" userId="b588c72e-c395-4f6e-8887-501c87873425" providerId="ADAL" clId="{7C1A0068-98D7-471A-A8A9-0EEB30A90287}" dt="2021-05-06T06:15:13.121" v="444" actId="20577"/>
          <ac:spMkLst>
            <pc:docMk/>
            <pc:sldMk cId="1980014042" sldId="309"/>
            <ac:spMk id="2" creationId="{46062F55-782F-4247-9E84-65DECCD98FCB}"/>
          </ac:spMkLst>
        </pc:spChg>
        <pc:graphicFrameChg chg="mod">
          <ac:chgData name="Jeff Xie" userId="b588c72e-c395-4f6e-8887-501c87873425" providerId="ADAL" clId="{7C1A0068-98D7-471A-A8A9-0EEB30A90287}" dt="2021-05-06T06:35:08.198" v="723" actId="20577"/>
          <ac:graphicFrameMkLst>
            <pc:docMk/>
            <pc:sldMk cId="1980014042" sldId="309"/>
            <ac:graphicFrameMk id="10" creationId="{6A1DF983-4A2B-45BB-AA35-7F93E465C551}"/>
          </ac:graphicFrameMkLst>
        </pc:graphicFrameChg>
      </pc:sldChg>
      <pc:sldChg chg="del">
        <pc:chgData name="Jeff Xie" userId="b588c72e-c395-4f6e-8887-501c87873425" providerId="ADAL" clId="{7C1A0068-98D7-471A-A8A9-0EEB30A90287}" dt="2021-05-06T06:38:18.997" v="968" actId="2696"/>
        <pc:sldMkLst>
          <pc:docMk/>
          <pc:sldMk cId="2065660573" sldId="310"/>
        </pc:sldMkLst>
      </pc:sldChg>
      <pc:sldChg chg="del">
        <pc:chgData name="Jeff Xie" userId="b588c72e-c395-4f6e-8887-501c87873425" providerId="ADAL" clId="{7C1A0068-98D7-471A-A8A9-0EEB30A90287}" dt="2021-05-06T06:38:18.997" v="968" actId="2696"/>
        <pc:sldMkLst>
          <pc:docMk/>
          <pc:sldMk cId="3500331440" sldId="311"/>
        </pc:sldMkLst>
      </pc:sldChg>
      <pc:sldChg chg="modSp mod">
        <pc:chgData name="Jeff Xie" userId="b588c72e-c395-4f6e-8887-501c87873425" providerId="ADAL" clId="{7C1A0068-98D7-471A-A8A9-0EEB30A90287}" dt="2021-05-06T06:04:12.102" v="222" actId="20577"/>
        <pc:sldMkLst>
          <pc:docMk/>
          <pc:sldMk cId="4293573525" sldId="355"/>
        </pc:sldMkLst>
        <pc:spChg chg="mod">
          <ac:chgData name="Jeff Xie" userId="b588c72e-c395-4f6e-8887-501c87873425" providerId="ADAL" clId="{7C1A0068-98D7-471A-A8A9-0EEB30A90287}" dt="2021-05-06T06:04:12.102" v="222" actId="20577"/>
          <ac:spMkLst>
            <pc:docMk/>
            <pc:sldMk cId="4293573525" sldId="355"/>
            <ac:spMk id="3" creationId="{0FDC8056-C331-4715-8CB2-59D1E65FB67D}"/>
          </ac:spMkLst>
        </pc:spChg>
      </pc:sldChg>
      <pc:sldChg chg="modSp mod">
        <pc:chgData name="Jeff Xie" userId="b588c72e-c395-4f6e-8887-501c87873425" providerId="ADAL" clId="{7C1A0068-98D7-471A-A8A9-0EEB30A90287}" dt="2021-05-06T06:08:12.538" v="393"/>
        <pc:sldMkLst>
          <pc:docMk/>
          <pc:sldMk cId="2486267647" sldId="356"/>
        </pc:sldMkLst>
        <pc:spChg chg="mod">
          <ac:chgData name="Jeff Xie" userId="b588c72e-c395-4f6e-8887-501c87873425" providerId="ADAL" clId="{7C1A0068-98D7-471A-A8A9-0EEB30A90287}" dt="2021-05-06T06:04:06.393" v="221" actId="20577"/>
          <ac:spMkLst>
            <pc:docMk/>
            <pc:sldMk cId="2486267647" sldId="356"/>
            <ac:spMk id="2" creationId="{46062F55-782F-4247-9E84-65DECCD98FCB}"/>
          </ac:spMkLst>
        </pc:spChg>
        <pc:spChg chg="mod">
          <ac:chgData name="Jeff Xie" userId="b588c72e-c395-4f6e-8887-501c87873425" providerId="ADAL" clId="{7C1A0068-98D7-471A-A8A9-0EEB30A90287}" dt="2021-05-06T06:08:12.538" v="393"/>
          <ac:spMkLst>
            <pc:docMk/>
            <pc:sldMk cId="2486267647" sldId="356"/>
            <ac:spMk id="3" creationId="{C25EC8B7-6D60-4593-BA53-5691579E2716}"/>
          </ac:spMkLst>
        </pc:spChg>
      </pc:sldChg>
      <pc:sldChg chg="modSp mod ord">
        <pc:chgData name="Jeff Xie" userId="b588c72e-c395-4f6e-8887-501c87873425" providerId="ADAL" clId="{7C1A0068-98D7-471A-A8A9-0EEB30A90287}" dt="2021-05-06T06:07:06.442" v="347" actId="20577"/>
        <pc:sldMkLst>
          <pc:docMk/>
          <pc:sldMk cId="2475985112" sldId="357"/>
        </pc:sldMkLst>
        <pc:spChg chg="mod">
          <ac:chgData name="Jeff Xie" userId="b588c72e-c395-4f6e-8887-501c87873425" providerId="ADAL" clId="{7C1A0068-98D7-471A-A8A9-0EEB30A90287}" dt="2021-05-06T06:04:42.118" v="276" actId="20577"/>
          <ac:spMkLst>
            <pc:docMk/>
            <pc:sldMk cId="2475985112" sldId="357"/>
            <ac:spMk id="2" creationId="{D21D0B22-3024-4BAB-915C-6804075F8A7C}"/>
          </ac:spMkLst>
        </pc:spChg>
        <pc:spChg chg="mod">
          <ac:chgData name="Jeff Xie" userId="b588c72e-c395-4f6e-8887-501c87873425" providerId="ADAL" clId="{7C1A0068-98D7-471A-A8A9-0EEB30A90287}" dt="2021-05-06T06:07:06.442" v="347" actId="20577"/>
          <ac:spMkLst>
            <pc:docMk/>
            <pc:sldMk cId="2475985112" sldId="357"/>
            <ac:spMk id="3" creationId="{60007F65-4571-408B-973A-6B7842D170AE}"/>
          </ac:spMkLst>
        </pc:spChg>
      </pc:sldChg>
      <pc:sldChg chg="del">
        <pc:chgData name="Jeff Xie" userId="b588c72e-c395-4f6e-8887-501c87873425" providerId="ADAL" clId="{7C1A0068-98D7-471A-A8A9-0EEB30A90287}" dt="2021-05-06T06:03:35.076" v="213" actId="2696"/>
        <pc:sldMkLst>
          <pc:docMk/>
          <pc:sldMk cId="2459539631" sldId="358"/>
        </pc:sldMkLst>
      </pc:sldChg>
      <pc:sldChg chg="del">
        <pc:chgData name="Jeff Xie" userId="b588c72e-c395-4f6e-8887-501c87873425" providerId="ADAL" clId="{7C1A0068-98D7-471A-A8A9-0EEB30A90287}" dt="2021-05-06T06:04:01.601" v="214" actId="47"/>
        <pc:sldMkLst>
          <pc:docMk/>
          <pc:sldMk cId="2246078975" sldId="359"/>
        </pc:sldMkLst>
      </pc:sldChg>
      <pc:sldChg chg="del">
        <pc:chgData name="Jeff Xie" userId="b588c72e-c395-4f6e-8887-501c87873425" providerId="ADAL" clId="{7C1A0068-98D7-471A-A8A9-0EEB30A90287}" dt="2021-05-06T06:04:01.601" v="214" actId="47"/>
        <pc:sldMkLst>
          <pc:docMk/>
          <pc:sldMk cId="2826494465" sldId="360"/>
        </pc:sldMkLst>
      </pc:sldChg>
      <pc:sldChg chg="modSp ord">
        <pc:chgData name="Jeff Xie" userId="b588c72e-c395-4f6e-8887-501c87873425" providerId="ADAL" clId="{7C1A0068-98D7-471A-A8A9-0EEB30A90287}" dt="2021-05-06T06:03:31.170" v="212"/>
        <pc:sldMkLst>
          <pc:docMk/>
          <pc:sldMk cId="1844746156" sldId="361"/>
        </pc:sldMkLst>
        <pc:spChg chg="mod">
          <ac:chgData name="Jeff Xie" userId="b588c72e-c395-4f6e-8887-501c87873425" providerId="ADAL" clId="{7C1A0068-98D7-471A-A8A9-0EEB30A90287}" dt="2021-05-06T06:03:31.170" v="212"/>
          <ac:spMkLst>
            <pc:docMk/>
            <pc:sldMk cId="1844746156" sldId="361"/>
            <ac:spMk id="2" creationId="{D21D0B22-3024-4BAB-915C-6804075F8A7C}"/>
          </ac:spMkLst>
        </pc:spChg>
      </pc:sldChg>
      <pc:sldChg chg="modSp mod ord">
        <pc:chgData name="Jeff Xie" userId="b588c72e-c395-4f6e-8887-501c87873425" providerId="ADAL" clId="{7C1A0068-98D7-471A-A8A9-0EEB30A90287}" dt="2021-05-06T06:42:51.551" v="1452"/>
        <pc:sldMkLst>
          <pc:docMk/>
          <pc:sldMk cId="1652783862" sldId="362"/>
        </pc:sldMkLst>
        <pc:spChg chg="mod">
          <ac:chgData name="Jeff Xie" userId="b588c72e-c395-4f6e-8887-501c87873425" providerId="ADAL" clId="{7C1A0068-98D7-471A-A8A9-0EEB30A90287}" dt="2021-05-06T06:38:42.224" v="993" actId="20577"/>
          <ac:spMkLst>
            <pc:docMk/>
            <pc:sldMk cId="1652783862" sldId="362"/>
            <ac:spMk id="2" creationId="{D21D0B22-3024-4BAB-915C-6804075F8A7C}"/>
          </ac:spMkLst>
        </pc:spChg>
        <pc:spChg chg="mod">
          <ac:chgData name="Jeff Xie" userId="b588c72e-c395-4f6e-8887-501c87873425" providerId="ADAL" clId="{7C1A0068-98D7-471A-A8A9-0EEB30A90287}" dt="2021-05-06T06:42:22.497" v="1450" actId="20577"/>
          <ac:spMkLst>
            <pc:docMk/>
            <pc:sldMk cId="1652783862" sldId="362"/>
            <ac:spMk id="3" creationId="{60007F65-4571-408B-973A-6B7842D170AE}"/>
          </ac:spMkLst>
        </pc:spChg>
      </pc:sldChg>
      <pc:sldChg chg="del">
        <pc:chgData name="Jeff Xie" userId="b588c72e-c395-4f6e-8887-501c87873425" providerId="ADAL" clId="{7C1A0068-98D7-471A-A8A9-0EEB30A90287}" dt="2021-05-06T06:38:18.997" v="968" actId="2696"/>
        <pc:sldMkLst>
          <pc:docMk/>
          <pc:sldMk cId="1422708407" sldId="363"/>
        </pc:sldMkLst>
      </pc:sldChg>
      <pc:sldChg chg="del">
        <pc:chgData name="Jeff Xie" userId="b588c72e-c395-4f6e-8887-501c87873425" providerId="ADAL" clId="{7C1A0068-98D7-471A-A8A9-0EEB30A90287}" dt="2021-05-06T06:38:18.997" v="968" actId="2696"/>
        <pc:sldMkLst>
          <pc:docMk/>
          <pc:sldMk cId="334503363" sldId="364"/>
        </pc:sldMkLst>
      </pc:sldChg>
      <pc:sldChg chg="del">
        <pc:chgData name="Jeff Xie" userId="b588c72e-c395-4f6e-8887-501c87873425" providerId="ADAL" clId="{7C1A0068-98D7-471A-A8A9-0EEB30A90287}" dt="2021-05-06T06:38:18.997" v="968" actId="2696"/>
        <pc:sldMkLst>
          <pc:docMk/>
          <pc:sldMk cId="2018204143" sldId="365"/>
        </pc:sldMkLst>
      </pc:sldChg>
      <pc:sldChg chg="del">
        <pc:chgData name="Jeff Xie" userId="b588c72e-c395-4f6e-8887-501c87873425" providerId="ADAL" clId="{7C1A0068-98D7-471A-A8A9-0EEB30A90287}" dt="2021-05-06T06:38:18.997" v="968" actId="2696"/>
        <pc:sldMkLst>
          <pc:docMk/>
          <pc:sldMk cId="3578950318" sldId="366"/>
        </pc:sldMkLst>
      </pc:sldChg>
      <pc:sldChg chg="del">
        <pc:chgData name="Jeff Xie" userId="b588c72e-c395-4f6e-8887-501c87873425" providerId="ADAL" clId="{7C1A0068-98D7-471A-A8A9-0EEB30A90287}" dt="2021-05-06T06:38:18.997" v="968" actId="2696"/>
        <pc:sldMkLst>
          <pc:docMk/>
          <pc:sldMk cId="1133582708" sldId="367"/>
        </pc:sldMkLst>
      </pc:sldChg>
      <pc:sldChg chg="del">
        <pc:chgData name="Jeff Xie" userId="b588c72e-c395-4f6e-8887-501c87873425" providerId="ADAL" clId="{7C1A0068-98D7-471A-A8A9-0EEB30A90287}" dt="2021-05-06T06:38:18.997" v="968" actId="2696"/>
        <pc:sldMkLst>
          <pc:docMk/>
          <pc:sldMk cId="309506154" sldId="368"/>
        </pc:sldMkLst>
      </pc:sldChg>
      <pc:sldChg chg="del">
        <pc:chgData name="Jeff Xie" userId="b588c72e-c395-4f6e-8887-501c87873425" providerId="ADAL" clId="{7C1A0068-98D7-471A-A8A9-0EEB30A90287}" dt="2021-05-06T06:38:18.997" v="968" actId="2696"/>
        <pc:sldMkLst>
          <pc:docMk/>
          <pc:sldMk cId="3017052521" sldId="369"/>
        </pc:sldMkLst>
      </pc:sldChg>
      <pc:sldChg chg="del">
        <pc:chgData name="Jeff Xie" userId="b588c72e-c395-4f6e-8887-501c87873425" providerId="ADAL" clId="{7C1A0068-98D7-471A-A8A9-0EEB30A90287}" dt="2021-05-06T06:38:18.997" v="968" actId="2696"/>
        <pc:sldMkLst>
          <pc:docMk/>
          <pc:sldMk cId="1204316545" sldId="370"/>
        </pc:sldMkLst>
      </pc:sldChg>
      <pc:sldChg chg="del">
        <pc:chgData name="Jeff Xie" userId="b588c72e-c395-4f6e-8887-501c87873425" providerId="ADAL" clId="{7C1A0068-98D7-471A-A8A9-0EEB30A90287}" dt="2021-05-06T06:38:18.997" v="968" actId="2696"/>
        <pc:sldMkLst>
          <pc:docMk/>
          <pc:sldMk cId="2531382871" sldId="371"/>
        </pc:sldMkLst>
      </pc:sldChg>
      <pc:sldChg chg="del">
        <pc:chgData name="Jeff Xie" userId="b588c72e-c395-4f6e-8887-501c87873425" providerId="ADAL" clId="{7C1A0068-98D7-471A-A8A9-0EEB30A90287}" dt="2021-05-06T06:38:18.997" v="968" actId="2696"/>
        <pc:sldMkLst>
          <pc:docMk/>
          <pc:sldMk cId="1700621913" sldId="372"/>
        </pc:sldMkLst>
      </pc:sldChg>
      <pc:sldChg chg="del">
        <pc:chgData name="Jeff Xie" userId="b588c72e-c395-4f6e-8887-501c87873425" providerId="ADAL" clId="{7C1A0068-98D7-471A-A8A9-0EEB30A90287}" dt="2021-05-06T06:38:18.997" v="968" actId="2696"/>
        <pc:sldMkLst>
          <pc:docMk/>
          <pc:sldMk cId="2217497639" sldId="373"/>
        </pc:sldMkLst>
      </pc:sldChg>
      <pc:sldChg chg="del">
        <pc:chgData name="Jeff Xie" userId="b588c72e-c395-4f6e-8887-501c87873425" providerId="ADAL" clId="{7C1A0068-98D7-471A-A8A9-0EEB30A90287}" dt="2021-05-06T06:38:18.997" v="968" actId="2696"/>
        <pc:sldMkLst>
          <pc:docMk/>
          <pc:sldMk cId="3417589116" sldId="374"/>
        </pc:sldMkLst>
      </pc:sldChg>
      <pc:sldChg chg="del">
        <pc:chgData name="Jeff Xie" userId="b588c72e-c395-4f6e-8887-501c87873425" providerId="ADAL" clId="{7C1A0068-98D7-471A-A8A9-0EEB30A90287}" dt="2021-05-06T06:38:18.997" v="968" actId="2696"/>
        <pc:sldMkLst>
          <pc:docMk/>
          <pc:sldMk cId="3359198164" sldId="375"/>
        </pc:sldMkLst>
      </pc:sldChg>
      <pc:sldChg chg="del">
        <pc:chgData name="Jeff Xie" userId="b588c72e-c395-4f6e-8887-501c87873425" providerId="ADAL" clId="{7C1A0068-98D7-471A-A8A9-0EEB30A90287}" dt="2021-05-06T06:38:18.997" v="968" actId="2696"/>
        <pc:sldMkLst>
          <pc:docMk/>
          <pc:sldMk cId="1321413109" sldId="376"/>
        </pc:sldMkLst>
      </pc:sldChg>
      <pc:sldChg chg="del">
        <pc:chgData name="Jeff Xie" userId="b588c72e-c395-4f6e-8887-501c87873425" providerId="ADAL" clId="{7C1A0068-98D7-471A-A8A9-0EEB30A90287}" dt="2021-05-06T06:38:18.997" v="968" actId="2696"/>
        <pc:sldMkLst>
          <pc:docMk/>
          <pc:sldMk cId="2899340027" sldId="377"/>
        </pc:sldMkLst>
      </pc:sldChg>
      <pc:sldChg chg="del">
        <pc:chgData name="Jeff Xie" userId="b588c72e-c395-4f6e-8887-501c87873425" providerId="ADAL" clId="{7C1A0068-98D7-471A-A8A9-0EEB30A90287}" dt="2021-05-06T06:38:18.997" v="968" actId="2696"/>
        <pc:sldMkLst>
          <pc:docMk/>
          <pc:sldMk cId="3330155593" sldId="378"/>
        </pc:sldMkLst>
      </pc:sldChg>
      <pc:sldChg chg="del">
        <pc:chgData name="Jeff Xie" userId="b588c72e-c395-4f6e-8887-501c87873425" providerId="ADAL" clId="{7C1A0068-98D7-471A-A8A9-0EEB30A90287}" dt="2021-05-06T06:38:18.997" v="968" actId="2696"/>
        <pc:sldMkLst>
          <pc:docMk/>
          <pc:sldMk cId="3939098323" sldId="379"/>
        </pc:sldMkLst>
      </pc:sldChg>
      <pc:sldChg chg="del">
        <pc:chgData name="Jeff Xie" userId="b588c72e-c395-4f6e-8887-501c87873425" providerId="ADAL" clId="{7C1A0068-98D7-471A-A8A9-0EEB30A90287}" dt="2021-05-06T06:38:18.997" v="968" actId="2696"/>
        <pc:sldMkLst>
          <pc:docMk/>
          <pc:sldMk cId="2310158194" sldId="380"/>
        </pc:sldMkLst>
      </pc:sldChg>
      <pc:sldChg chg="del">
        <pc:chgData name="Jeff Xie" userId="b588c72e-c395-4f6e-8887-501c87873425" providerId="ADAL" clId="{7C1A0068-98D7-471A-A8A9-0EEB30A90287}" dt="2021-05-06T06:38:18.997" v="968" actId="2696"/>
        <pc:sldMkLst>
          <pc:docMk/>
          <pc:sldMk cId="1480460190" sldId="381"/>
        </pc:sldMkLst>
      </pc:sldChg>
      <pc:sldChg chg="del">
        <pc:chgData name="Jeff Xie" userId="b588c72e-c395-4f6e-8887-501c87873425" providerId="ADAL" clId="{7C1A0068-98D7-471A-A8A9-0EEB30A90287}" dt="2021-05-06T06:38:18.997" v="968" actId="2696"/>
        <pc:sldMkLst>
          <pc:docMk/>
          <pc:sldMk cId="1491035602" sldId="382"/>
        </pc:sldMkLst>
      </pc:sldChg>
      <pc:sldChg chg="del">
        <pc:chgData name="Jeff Xie" userId="b588c72e-c395-4f6e-8887-501c87873425" providerId="ADAL" clId="{7C1A0068-98D7-471A-A8A9-0EEB30A90287}" dt="2021-05-06T06:38:18.997" v="968" actId="2696"/>
        <pc:sldMkLst>
          <pc:docMk/>
          <pc:sldMk cId="1411975276" sldId="383"/>
        </pc:sldMkLst>
      </pc:sldChg>
      <pc:sldChg chg="del">
        <pc:chgData name="Jeff Xie" userId="b588c72e-c395-4f6e-8887-501c87873425" providerId="ADAL" clId="{7C1A0068-98D7-471A-A8A9-0EEB30A90287}" dt="2021-05-06T06:38:18.997" v="968" actId="2696"/>
        <pc:sldMkLst>
          <pc:docMk/>
          <pc:sldMk cId="3611067587" sldId="384"/>
        </pc:sldMkLst>
      </pc:sldChg>
      <pc:sldChg chg="del">
        <pc:chgData name="Jeff Xie" userId="b588c72e-c395-4f6e-8887-501c87873425" providerId="ADAL" clId="{7C1A0068-98D7-471A-A8A9-0EEB30A90287}" dt="2021-05-06T06:38:18.997" v="968" actId="2696"/>
        <pc:sldMkLst>
          <pc:docMk/>
          <pc:sldMk cId="49093887" sldId="385"/>
        </pc:sldMkLst>
      </pc:sldChg>
      <pc:sldChg chg="del">
        <pc:chgData name="Jeff Xie" userId="b588c72e-c395-4f6e-8887-501c87873425" providerId="ADAL" clId="{7C1A0068-98D7-471A-A8A9-0EEB30A90287}" dt="2021-05-06T06:38:18.997" v="968" actId="2696"/>
        <pc:sldMkLst>
          <pc:docMk/>
          <pc:sldMk cId="1132995261" sldId="386"/>
        </pc:sldMkLst>
      </pc:sldChg>
      <pc:sldChg chg="del">
        <pc:chgData name="Jeff Xie" userId="b588c72e-c395-4f6e-8887-501c87873425" providerId="ADAL" clId="{7C1A0068-98D7-471A-A8A9-0EEB30A90287}" dt="2021-05-06T06:38:18.997" v="968" actId="2696"/>
        <pc:sldMkLst>
          <pc:docMk/>
          <pc:sldMk cId="2719742907" sldId="387"/>
        </pc:sldMkLst>
      </pc:sldChg>
      <pc:sldChg chg="del">
        <pc:chgData name="Jeff Xie" userId="b588c72e-c395-4f6e-8887-501c87873425" providerId="ADAL" clId="{7C1A0068-98D7-471A-A8A9-0EEB30A90287}" dt="2021-05-06T06:38:18.997" v="968" actId="2696"/>
        <pc:sldMkLst>
          <pc:docMk/>
          <pc:sldMk cId="2877234044" sldId="388"/>
        </pc:sldMkLst>
      </pc:sldChg>
      <pc:sldChg chg="del">
        <pc:chgData name="Jeff Xie" userId="b588c72e-c395-4f6e-8887-501c87873425" providerId="ADAL" clId="{7C1A0068-98D7-471A-A8A9-0EEB30A90287}" dt="2021-05-06T06:38:18.997" v="968" actId="2696"/>
        <pc:sldMkLst>
          <pc:docMk/>
          <pc:sldMk cId="2719487656" sldId="389"/>
        </pc:sldMkLst>
      </pc:sldChg>
      <pc:sldChg chg="del">
        <pc:chgData name="Jeff Xie" userId="b588c72e-c395-4f6e-8887-501c87873425" providerId="ADAL" clId="{7C1A0068-98D7-471A-A8A9-0EEB30A90287}" dt="2021-05-06T06:38:18.997" v="968" actId="2696"/>
        <pc:sldMkLst>
          <pc:docMk/>
          <pc:sldMk cId="1402405117" sldId="390"/>
        </pc:sldMkLst>
      </pc:sldChg>
      <pc:sldChg chg="ord">
        <pc:chgData name="Jeff Xie" userId="b588c72e-c395-4f6e-8887-501c87873425" providerId="ADAL" clId="{7C1A0068-98D7-471A-A8A9-0EEB30A90287}" dt="2021-05-06T05:58:59.329" v="24"/>
        <pc:sldMkLst>
          <pc:docMk/>
          <pc:sldMk cId="3808301956" sldId="391"/>
        </pc:sldMkLst>
      </pc:sldChg>
      <pc:sldChg chg="add">
        <pc:chgData name="Jeff Xie" userId="b588c72e-c395-4f6e-8887-501c87873425" providerId="ADAL" clId="{7C1A0068-98D7-471A-A8A9-0EEB30A90287}" dt="2021-05-06T06:04:16.181" v="223"/>
        <pc:sldMkLst>
          <pc:docMk/>
          <pc:sldMk cId="261463440" sldId="394"/>
        </pc:sldMkLst>
      </pc:sldChg>
      <pc:sldChg chg="modSp add mod">
        <pc:chgData name="Jeff Xie" userId="b588c72e-c395-4f6e-8887-501c87873425" providerId="ADAL" clId="{7C1A0068-98D7-471A-A8A9-0EEB30A90287}" dt="2021-05-06T06:07:24.323" v="364" actId="27636"/>
        <pc:sldMkLst>
          <pc:docMk/>
          <pc:sldMk cId="3563532563" sldId="395"/>
        </pc:sldMkLst>
        <pc:spChg chg="mod">
          <ac:chgData name="Jeff Xie" userId="b588c72e-c395-4f6e-8887-501c87873425" providerId="ADAL" clId="{7C1A0068-98D7-471A-A8A9-0EEB30A90287}" dt="2021-05-06T06:07:24.323" v="364" actId="27636"/>
          <ac:spMkLst>
            <pc:docMk/>
            <pc:sldMk cId="3563532563" sldId="395"/>
            <ac:spMk id="3" creationId="{60007F65-4571-408B-973A-6B7842D170AE}"/>
          </ac:spMkLst>
        </pc:spChg>
      </pc:sldChg>
      <pc:sldChg chg="modSp add mod">
        <pc:chgData name="Jeff Xie" userId="b588c72e-c395-4f6e-8887-501c87873425" providerId="ADAL" clId="{7C1A0068-98D7-471A-A8A9-0EEB30A90287}" dt="2021-05-06T06:07:56.658" v="391" actId="20577"/>
        <pc:sldMkLst>
          <pc:docMk/>
          <pc:sldMk cId="1898854319" sldId="396"/>
        </pc:sldMkLst>
        <pc:spChg chg="mod">
          <ac:chgData name="Jeff Xie" userId="b588c72e-c395-4f6e-8887-501c87873425" providerId="ADAL" clId="{7C1A0068-98D7-471A-A8A9-0EEB30A90287}" dt="2021-05-06T06:07:56.658" v="391" actId="20577"/>
          <ac:spMkLst>
            <pc:docMk/>
            <pc:sldMk cId="1898854319" sldId="396"/>
            <ac:spMk id="3" creationId="{60007F65-4571-408B-973A-6B7842D170AE}"/>
          </ac:spMkLst>
        </pc:spChg>
      </pc:sldChg>
      <pc:sldChg chg="modSp add mod ord">
        <pc:chgData name="Jeff Xie" userId="b588c72e-c395-4f6e-8887-501c87873425" providerId="ADAL" clId="{7C1A0068-98D7-471A-A8A9-0EEB30A90287}" dt="2021-05-06T06:36:21.514" v="906" actId="20577"/>
        <pc:sldMkLst>
          <pc:docMk/>
          <pc:sldMk cId="2086900004" sldId="397"/>
        </pc:sldMkLst>
        <pc:spChg chg="mod">
          <ac:chgData name="Jeff Xie" userId="b588c72e-c395-4f6e-8887-501c87873425" providerId="ADAL" clId="{7C1A0068-98D7-471A-A8A9-0EEB30A90287}" dt="2021-05-06T06:33:58.580" v="677" actId="20577"/>
          <ac:spMkLst>
            <pc:docMk/>
            <pc:sldMk cId="2086900004" sldId="397"/>
            <ac:spMk id="2" creationId="{D21D0B22-3024-4BAB-915C-6804075F8A7C}"/>
          </ac:spMkLst>
        </pc:spChg>
        <pc:spChg chg="mod">
          <ac:chgData name="Jeff Xie" userId="b588c72e-c395-4f6e-8887-501c87873425" providerId="ADAL" clId="{7C1A0068-98D7-471A-A8A9-0EEB30A90287}" dt="2021-05-06T06:36:21.514" v="906" actId="20577"/>
          <ac:spMkLst>
            <pc:docMk/>
            <pc:sldMk cId="2086900004" sldId="397"/>
            <ac:spMk id="3" creationId="{60007F65-4571-408B-973A-6B7842D170AE}"/>
          </ac:spMkLst>
        </pc:spChg>
      </pc:sldChg>
      <pc:sldChg chg="modSp add mod">
        <pc:chgData name="Jeff Xie" userId="b588c72e-c395-4f6e-8887-501c87873425" providerId="ADAL" clId="{7C1A0068-98D7-471A-A8A9-0EEB30A90287}" dt="2021-05-06T06:38:05.894" v="967" actId="20577"/>
        <pc:sldMkLst>
          <pc:docMk/>
          <pc:sldMk cId="2203045940" sldId="398"/>
        </pc:sldMkLst>
        <pc:spChg chg="mod">
          <ac:chgData name="Jeff Xie" userId="b588c72e-c395-4f6e-8887-501c87873425" providerId="ADAL" clId="{7C1A0068-98D7-471A-A8A9-0EEB30A90287}" dt="2021-05-06T06:36:48.977" v="919" actId="20577"/>
          <ac:spMkLst>
            <pc:docMk/>
            <pc:sldMk cId="2203045940" sldId="398"/>
            <ac:spMk id="2" creationId="{D21D0B22-3024-4BAB-915C-6804075F8A7C}"/>
          </ac:spMkLst>
        </pc:spChg>
        <pc:spChg chg="mod">
          <ac:chgData name="Jeff Xie" userId="b588c72e-c395-4f6e-8887-501c87873425" providerId="ADAL" clId="{7C1A0068-98D7-471A-A8A9-0EEB30A90287}" dt="2021-05-06T06:38:05.894" v="967" actId="20577"/>
          <ac:spMkLst>
            <pc:docMk/>
            <pc:sldMk cId="2203045940" sldId="398"/>
            <ac:spMk id="3" creationId="{60007F65-4571-408B-973A-6B7842D170AE}"/>
          </ac:spMkLst>
        </pc:spChg>
      </pc:sldChg>
      <pc:sldChg chg="modSp add mod ord">
        <pc:chgData name="Jeff Xie" userId="b588c72e-c395-4f6e-8887-501c87873425" providerId="ADAL" clId="{7C1A0068-98D7-471A-A8A9-0EEB30A90287}" dt="2021-05-06T06:43:55.522" v="1511" actId="20577"/>
        <pc:sldMkLst>
          <pc:docMk/>
          <pc:sldMk cId="2656527546" sldId="399"/>
        </pc:sldMkLst>
        <pc:spChg chg="mod">
          <ac:chgData name="Jeff Xie" userId="b588c72e-c395-4f6e-8887-501c87873425" providerId="ADAL" clId="{7C1A0068-98D7-471A-A8A9-0EEB30A90287}" dt="2021-05-06T06:43:13.836" v="1484" actId="20577"/>
          <ac:spMkLst>
            <pc:docMk/>
            <pc:sldMk cId="2656527546" sldId="399"/>
            <ac:spMk id="2" creationId="{D21D0B22-3024-4BAB-915C-6804075F8A7C}"/>
          </ac:spMkLst>
        </pc:spChg>
        <pc:spChg chg="mod">
          <ac:chgData name="Jeff Xie" userId="b588c72e-c395-4f6e-8887-501c87873425" providerId="ADAL" clId="{7C1A0068-98D7-471A-A8A9-0EEB30A90287}" dt="2021-05-06T06:43:55.522" v="1511" actId="20577"/>
          <ac:spMkLst>
            <pc:docMk/>
            <pc:sldMk cId="2656527546" sldId="399"/>
            <ac:spMk id="3" creationId="{60007F65-4571-408B-973A-6B7842D170AE}"/>
          </ac:spMkLst>
        </pc:spChg>
      </pc:sldChg>
      <pc:sldChg chg="modSp add mod">
        <pc:chgData name="Jeff Xie" userId="b588c72e-c395-4f6e-8887-501c87873425" providerId="ADAL" clId="{7C1A0068-98D7-471A-A8A9-0EEB30A90287}" dt="2021-05-06T06:46:52.792" v="1952" actId="1076"/>
        <pc:sldMkLst>
          <pc:docMk/>
          <pc:sldMk cId="2335443121" sldId="400"/>
        </pc:sldMkLst>
        <pc:spChg chg="mod">
          <ac:chgData name="Jeff Xie" userId="b588c72e-c395-4f6e-8887-501c87873425" providerId="ADAL" clId="{7C1A0068-98D7-471A-A8A9-0EEB30A90287}" dt="2021-05-06T06:44:14.128" v="1560" actId="20577"/>
          <ac:spMkLst>
            <pc:docMk/>
            <pc:sldMk cId="2335443121" sldId="400"/>
            <ac:spMk id="2" creationId="{D21D0B22-3024-4BAB-915C-6804075F8A7C}"/>
          </ac:spMkLst>
        </pc:spChg>
        <pc:spChg chg="mod">
          <ac:chgData name="Jeff Xie" userId="b588c72e-c395-4f6e-8887-501c87873425" providerId="ADAL" clId="{7C1A0068-98D7-471A-A8A9-0EEB30A90287}" dt="2021-05-06T06:46:52.792" v="1952" actId="1076"/>
          <ac:spMkLst>
            <pc:docMk/>
            <pc:sldMk cId="2335443121" sldId="400"/>
            <ac:spMk id="3" creationId="{60007F65-4571-408B-973A-6B7842D170AE}"/>
          </ac:spMkLst>
        </pc:spChg>
      </pc:sldChg>
      <pc:sldChg chg="modSp add mod">
        <pc:chgData name="Jeff Xie" userId="b588c72e-c395-4f6e-8887-501c87873425" providerId="ADAL" clId="{7C1A0068-98D7-471A-A8A9-0EEB30A90287}" dt="2021-05-06T06:47:58.173" v="1994" actId="1076"/>
        <pc:sldMkLst>
          <pc:docMk/>
          <pc:sldMk cId="4252510522" sldId="401"/>
        </pc:sldMkLst>
        <pc:spChg chg="mod">
          <ac:chgData name="Jeff Xie" userId="b588c72e-c395-4f6e-8887-501c87873425" providerId="ADAL" clId="{7C1A0068-98D7-471A-A8A9-0EEB30A90287}" dt="2021-05-06T06:47:16.935" v="1975" actId="20577"/>
          <ac:spMkLst>
            <pc:docMk/>
            <pc:sldMk cId="4252510522" sldId="401"/>
            <ac:spMk id="2" creationId="{D21D0B22-3024-4BAB-915C-6804075F8A7C}"/>
          </ac:spMkLst>
        </pc:spChg>
        <pc:spChg chg="mod">
          <ac:chgData name="Jeff Xie" userId="b588c72e-c395-4f6e-8887-501c87873425" providerId="ADAL" clId="{7C1A0068-98D7-471A-A8A9-0EEB30A90287}" dt="2021-05-06T06:47:58.173" v="1994" actId="1076"/>
          <ac:spMkLst>
            <pc:docMk/>
            <pc:sldMk cId="4252510522" sldId="401"/>
            <ac:spMk id="3" creationId="{60007F65-4571-408B-973A-6B7842D170AE}"/>
          </ac:spMkLst>
        </pc:spChg>
      </pc:sldChg>
      <pc:sldChg chg="modSp add mod">
        <pc:chgData name="Jeff Xie" userId="b588c72e-c395-4f6e-8887-501c87873425" providerId="ADAL" clId="{7C1A0068-98D7-471A-A8A9-0EEB30A90287}" dt="2021-05-06T06:49:34.090" v="2206" actId="20577"/>
        <pc:sldMkLst>
          <pc:docMk/>
          <pc:sldMk cId="185499087" sldId="402"/>
        </pc:sldMkLst>
        <pc:spChg chg="mod">
          <ac:chgData name="Jeff Xie" userId="b588c72e-c395-4f6e-8887-501c87873425" providerId="ADAL" clId="{7C1A0068-98D7-471A-A8A9-0EEB30A90287}" dt="2021-05-06T06:48:11.028" v="2012" actId="20577"/>
          <ac:spMkLst>
            <pc:docMk/>
            <pc:sldMk cId="185499087" sldId="402"/>
            <ac:spMk id="2" creationId="{D21D0B22-3024-4BAB-915C-6804075F8A7C}"/>
          </ac:spMkLst>
        </pc:spChg>
        <pc:spChg chg="mod">
          <ac:chgData name="Jeff Xie" userId="b588c72e-c395-4f6e-8887-501c87873425" providerId="ADAL" clId="{7C1A0068-98D7-471A-A8A9-0EEB30A90287}" dt="2021-05-06T06:49:34.090" v="2206" actId="20577"/>
          <ac:spMkLst>
            <pc:docMk/>
            <pc:sldMk cId="185499087" sldId="402"/>
            <ac:spMk id="3" creationId="{60007F65-4571-408B-973A-6B7842D170AE}"/>
          </ac:spMkLst>
        </pc:spChg>
      </pc:sldChg>
    </pc:docChg>
  </pc:docChgLst>
  <pc:docChgLst>
    <pc:chgData name="Jeff Xie" userId="b588c72e-c395-4f6e-8887-501c87873425" providerId="ADAL" clId="{F6B0127B-5258-4937-92FE-7215631AE13C}"/>
    <pc:docChg chg="undo redo custSel addSld delSld modSld">
      <pc:chgData name="Jeff Xie" userId="b588c72e-c395-4f6e-8887-501c87873425" providerId="ADAL" clId="{F6B0127B-5258-4937-92FE-7215631AE13C}" dt="2021-08-15T08:48:30.336" v="2294"/>
      <pc:docMkLst>
        <pc:docMk/>
      </pc:docMkLst>
      <pc:sldChg chg="add">
        <pc:chgData name="Jeff Xie" userId="b588c72e-c395-4f6e-8887-501c87873425" providerId="ADAL" clId="{F6B0127B-5258-4937-92FE-7215631AE13C}" dt="2021-08-15T08:47:02.637" v="2293"/>
        <pc:sldMkLst>
          <pc:docMk/>
          <pc:sldMk cId="2070050046" sldId="394"/>
        </pc:sldMkLst>
      </pc:sldChg>
      <pc:sldChg chg="add">
        <pc:chgData name="Jeff Xie" userId="b588c72e-c395-4f6e-8887-501c87873425" providerId="ADAL" clId="{F6B0127B-5258-4937-92FE-7215631AE13C}" dt="2021-08-15T08:48:30.336" v="2294"/>
        <pc:sldMkLst>
          <pc:docMk/>
          <pc:sldMk cId="4137103392" sldId="412"/>
        </pc:sldMkLst>
      </pc:sldChg>
      <pc:sldChg chg="add">
        <pc:chgData name="Jeff Xie" userId="b588c72e-c395-4f6e-8887-501c87873425" providerId="ADAL" clId="{F6B0127B-5258-4937-92FE-7215631AE13C}" dt="2021-08-15T08:48:30.336" v="2294"/>
        <pc:sldMkLst>
          <pc:docMk/>
          <pc:sldMk cId="1336301911" sldId="413"/>
        </pc:sldMkLst>
      </pc:sldChg>
      <pc:sldChg chg="add">
        <pc:chgData name="Jeff Xie" userId="b588c72e-c395-4f6e-8887-501c87873425" providerId="ADAL" clId="{F6B0127B-5258-4937-92FE-7215631AE13C}" dt="2021-08-15T08:48:30.336" v="2294"/>
        <pc:sldMkLst>
          <pc:docMk/>
          <pc:sldMk cId="455948669" sldId="414"/>
        </pc:sldMkLst>
      </pc:sldChg>
      <pc:sldChg chg="add">
        <pc:chgData name="Jeff Xie" userId="b588c72e-c395-4f6e-8887-501c87873425" providerId="ADAL" clId="{F6B0127B-5258-4937-92FE-7215631AE13C}" dt="2021-08-15T08:48:30.336" v="2294"/>
        <pc:sldMkLst>
          <pc:docMk/>
          <pc:sldMk cId="3533057415" sldId="415"/>
        </pc:sldMkLst>
      </pc:sldChg>
      <pc:sldChg chg="add">
        <pc:chgData name="Jeff Xie" userId="b588c72e-c395-4f6e-8887-501c87873425" providerId="ADAL" clId="{F6B0127B-5258-4937-92FE-7215631AE13C}" dt="2021-08-15T08:48:30.336" v="2294"/>
        <pc:sldMkLst>
          <pc:docMk/>
          <pc:sldMk cId="2830716062" sldId="416"/>
        </pc:sldMkLst>
      </pc:sldChg>
      <pc:sldChg chg="add">
        <pc:chgData name="Jeff Xie" userId="b588c72e-c395-4f6e-8887-501c87873425" providerId="ADAL" clId="{F6B0127B-5258-4937-92FE-7215631AE13C}" dt="2021-08-15T08:48:30.336" v="2294"/>
        <pc:sldMkLst>
          <pc:docMk/>
          <pc:sldMk cId="3247029160" sldId="417"/>
        </pc:sldMkLst>
      </pc:sldChg>
      <pc:sldChg chg="add">
        <pc:chgData name="Jeff Xie" userId="b588c72e-c395-4f6e-8887-501c87873425" providerId="ADAL" clId="{F6B0127B-5258-4937-92FE-7215631AE13C}" dt="2021-08-15T08:44:39.940" v="2289"/>
        <pc:sldMkLst>
          <pc:docMk/>
          <pc:sldMk cId="837434645" sldId="418"/>
        </pc:sldMkLst>
      </pc:sldChg>
      <pc:sldChg chg="add">
        <pc:chgData name="Jeff Xie" userId="b588c72e-c395-4f6e-8887-501c87873425" providerId="ADAL" clId="{F6B0127B-5258-4937-92FE-7215631AE13C}" dt="2021-08-15T08:44:39.940" v="2289"/>
        <pc:sldMkLst>
          <pc:docMk/>
          <pc:sldMk cId="601100403" sldId="419"/>
        </pc:sldMkLst>
      </pc:sldChg>
      <pc:sldChg chg="add">
        <pc:chgData name="Jeff Xie" userId="b588c72e-c395-4f6e-8887-501c87873425" providerId="ADAL" clId="{F6B0127B-5258-4937-92FE-7215631AE13C}" dt="2021-08-15T08:44:39.940" v="2289"/>
        <pc:sldMkLst>
          <pc:docMk/>
          <pc:sldMk cId="2723527715" sldId="420"/>
        </pc:sldMkLst>
      </pc:sldChg>
      <pc:sldChg chg="add">
        <pc:chgData name="Jeff Xie" userId="b588c72e-c395-4f6e-8887-501c87873425" providerId="ADAL" clId="{F6B0127B-5258-4937-92FE-7215631AE13C}" dt="2021-08-15T08:45:08.847" v="2290"/>
        <pc:sldMkLst>
          <pc:docMk/>
          <pc:sldMk cId="1745192306" sldId="422"/>
        </pc:sldMkLst>
      </pc:sldChg>
      <pc:sldChg chg="modSp mod">
        <pc:chgData name="Jeff Xie" userId="b588c72e-c395-4f6e-8887-501c87873425" providerId="ADAL" clId="{F6B0127B-5258-4937-92FE-7215631AE13C}" dt="2021-08-15T08:06:58.008" v="371" actId="2711"/>
        <pc:sldMkLst>
          <pc:docMk/>
          <pc:sldMk cId="3300461065" sldId="423"/>
        </pc:sldMkLst>
        <pc:spChg chg="mod">
          <ac:chgData name="Jeff Xie" userId="b588c72e-c395-4f6e-8887-501c87873425" providerId="ADAL" clId="{F6B0127B-5258-4937-92FE-7215631AE13C}" dt="2021-08-15T07:46:06.146" v="15" actId="27636"/>
          <ac:spMkLst>
            <pc:docMk/>
            <pc:sldMk cId="3300461065" sldId="423"/>
            <ac:spMk id="2" creationId="{E636BAAC-4430-4544-9BEB-ADC8C6564E8D}"/>
          </ac:spMkLst>
        </pc:spChg>
        <pc:spChg chg="mod">
          <ac:chgData name="Jeff Xie" userId="b588c72e-c395-4f6e-8887-501c87873425" providerId="ADAL" clId="{F6B0127B-5258-4937-92FE-7215631AE13C}" dt="2021-08-15T08:06:58.008" v="371" actId="2711"/>
          <ac:spMkLst>
            <pc:docMk/>
            <pc:sldMk cId="3300461065" sldId="423"/>
            <ac:spMk id="3" creationId="{E71D7343-1B9A-480E-912A-96DA58DCB51E}"/>
          </ac:spMkLst>
        </pc:spChg>
      </pc:sldChg>
      <pc:sldChg chg="del">
        <pc:chgData name="Jeff Xie" userId="b588c72e-c395-4f6e-8887-501c87873425" providerId="ADAL" clId="{F6B0127B-5258-4937-92FE-7215631AE13C}" dt="2021-08-15T08:04:56.456" v="328" actId="47"/>
        <pc:sldMkLst>
          <pc:docMk/>
          <pc:sldMk cId="2061296396" sldId="424"/>
        </pc:sldMkLst>
      </pc:sldChg>
      <pc:sldChg chg="del">
        <pc:chgData name="Jeff Xie" userId="b588c72e-c395-4f6e-8887-501c87873425" providerId="ADAL" clId="{F6B0127B-5258-4937-92FE-7215631AE13C}" dt="2021-08-15T08:04:56.456" v="328" actId="47"/>
        <pc:sldMkLst>
          <pc:docMk/>
          <pc:sldMk cId="3773097977" sldId="425"/>
        </pc:sldMkLst>
      </pc:sldChg>
      <pc:sldChg chg="del">
        <pc:chgData name="Jeff Xie" userId="b588c72e-c395-4f6e-8887-501c87873425" providerId="ADAL" clId="{F6B0127B-5258-4937-92FE-7215631AE13C}" dt="2021-08-15T08:04:56.456" v="328" actId="47"/>
        <pc:sldMkLst>
          <pc:docMk/>
          <pc:sldMk cId="2722496102" sldId="426"/>
        </pc:sldMkLst>
      </pc:sldChg>
      <pc:sldChg chg="del">
        <pc:chgData name="Jeff Xie" userId="b588c72e-c395-4f6e-8887-501c87873425" providerId="ADAL" clId="{F6B0127B-5258-4937-92FE-7215631AE13C}" dt="2021-08-15T08:04:56.456" v="328" actId="47"/>
        <pc:sldMkLst>
          <pc:docMk/>
          <pc:sldMk cId="795222353" sldId="427"/>
        </pc:sldMkLst>
      </pc:sldChg>
      <pc:sldChg chg="del">
        <pc:chgData name="Jeff Xie" userId="b588c72e-c395-4f6e-8887-501c87873425" providerId="ADAL" clId="{F6B0127B-5258-4937-92FE-7215631AE13C}" dt="2021-08-15T08:04:56.456" v="328" actId="47"/>
        <pc:sldMkLst>
          <pc:docMk/>
          <pc:sldMk cId="39910899" sldId="428"/>
        </pc:sldMkLst>
      </pc:sldChg>
      <pc:sldChg chg="del">
        <pc:chgData name="Jeff Xie" userId="b588c72e-c395-4f6e-8887-501c87873425" providerId="ADAL" clId="{F6B0127B-5258-4937-92FE-7215631AE13C}" dt="2021-08-15T07:45:01.669" v="7" actId="2696"/>
        <pc:sldMkLst>
          <pc:docMk/>
          <pc:sldMk cId="1068548805" sldId="429"/>
        </pc:sldMkLst>
      </pc:sldChg>
      <pc:sldChg chg="modSp mod">
        <pc:chgData name="Jeff Xie" userId="b588c72e-c395-4f6e-8887-501c87873425" providerId="ADAL" clId="{F6B0127B-5258-4937-92FE-7215631AE13C}" dt="2021-08-15T08:28:06.076" v="1776" actId="20577"/>
        <pc:sldMkLst>
          <pc:docMk/>
          <pc:sldMk cId="3080758089" sldId="430"/>
        </pc:sldMkLst>
        <pc:spChg chg="mod">
          <ac:chgData name="Jeff Xie" userId="b588c72e-c395-4f6e-8887-501c87873425" providerId="ADAL" clId="{F6B0127B-5258-4937-92FE-7215631AE13C}" dt="2021-08-15T08:02:22.803" v="283" actId="20577"/>
          <ac:spMkLst>
            <pc:docMk/>
            <pc:sldMk cId="3080758089" sldId="430"/>
            <ac:spMk id="2" creationId="{E636BAAC-4430-4544-9BEB-ADC8C6564E8D}"/>
          </ac:spMkLst>
        </pc:spChg>
        <pc:spChg chg="mod">
          <ac:chgData name="Jeff Xie" userId="b588c72e-c395-4f6e-8887-501c87873425" providerId="ADAL" clId="{F6B0127B-5258-4937-92FE-7215631AE13C}" dt="2021-08-15T08:28:06.076" v="1776" actId="20577"/>
          <ac:spMkLst>
            <pc:docMk/>
            <pc:sldMk cId="3080758089" sldId="430"/>
            <ac:spMk id="3" creationId="{E71D7343-1B9A-480E-912A-96DA58DCB51E}"/>
          </ac:spMkLst>
        </pc:spChg>
      </pc:sldChg>
      <pc:sldChg chg="modSp add mod">
        <pc:chgData name="Jeff Xie" userId="b588c72e-c395-4f6e-8887-501c87873425" providerId="ADAL" clId="{F6B0127B-5258-4937-92FE-7215631AE13C}" dt="2021-08-15T07:58:55.411" v="155" actId="207"/>
        <pc:sldMkLst>
          <pc:docMk/>
          <pc:sldMk cId="2743096003" sldId="431"/>
        </pc:sldMkLst>
        <pc:spChg chg="mod">
          <ac:chgData name="Jeff Xie" userId="b588c72e-c395-4f6e-8887-501c87873425" providerId="ADAL" clId="{F6B0127B-5258-4937-92FE-7215631AE13C}" dt="2021-08-15T07:58:55.411" v="155" actId="207"/>
          <ac:spMkLst>
            <pc:docMk/>
            <pc:sldMk cId="2743096003" sldId="431"/>
            <ac:spMk id="3" creationId="{E71D7343-1B9A-480E-912A-96DA58DCB51E}"/>
          </ac:spMkLst>
        </pc:spChg>
      </pc:sldChg>
      <pc:sldChg chg="addSp delSp modSp add mod">
        <pc:chgData name="Jeff Xie" userId="b588c72e-c395-4f6e-8887-501c87873425" providerId="ADAL" clId="{F6B0127B-5258-4937-92FE-7215631AE13C}" dt="2021-08-15T07:58:27.487" v="149" actId="27636"/>
        <pc:sldMkLst>
          <pc:docMk/>
          <pc:sldMk cId="2858919030" sldId="432"/>
        </pc:sldMkLst>
        <pc:spChg chg="mod">
          <ac:chgData name="Jeff Xie" userId="b588c72e-c395-4f6e-8887-501c87873425" providerId="ADAL" clId="{F6B0127B-5258-4937-92FE-7215631AE13C}" dt="2021-08-15T07:58:27.487" v="149" actId="27636"/>
          <ac:spMkLst>
            <pc:docMk/>
            <pc:sldMk cId="2858919030" sldId="432"/>
            <ac:spMk id="3" creationId="{E71D7343-1B9A-480E-912A-96DA58DCB51E}"/>
          </ac:spMkLst>
        </pc:spChg>
        <pc:spChg chg="add del">
          <ac:chgData name="Jeff Xie" userId="b588c72e-c395-4f6e-8887-501c87873425" providerId="ADAL" clId="{F6B0127B-5258-4937-92FE-7215631AE13C}" dt="2021-08-15T07:58:04.070" v="136"/>
          <ac:spMkLst>
            <pc:docMk/>
            <pc:sldMk cId="2858919030" sldId="432"/>
            <ac:spMk id="4" creationId="{2D824A15-BDE3-45C4-B446-ADCB09C0F68E}"/>
          </ac:spMkLst>
        </pc:spChg>
        <pc:spChg chg="add del">
          <ac:chgData name="Jeff Xie" userId="b588c72e-c395-4f6e-8887-501c87873425" providerId="ADAL" clId="{F6B0127B-5258-4937-92FE-7215631AE13C}" dt="2021-08-15T07:58:07.085" v="138"/>
          <ac:spMkLst>
            <pc:docMk/>
            <pc:sldMk cId="2858919030" sldId="432"/>
            <ac:spMk id="5" creationId="{E7B6E93F-D95C-498A-BF76-56E1A59584A8}"/>
          </ac:spMkLst>
        </pc:spChg>
        <pc:spChg chg="add del">
          <ac:chgData name="Jeff Xie" userId="b588c72e-c395-4f6e-8887-501c87873425" providerId="ADAL" clId="{F6B0127B-5258-4937-92FE-7215631AE13C}" dt="2021-08-15T07:58:11.082" v="140"/>
          <ac:spMkLst>
            <pc:docMk/>
            <pc:sldMk cId="2858919030" sldId="432"/>
            <ac:spMk id="6" creationId="{AD2B1A49-D0D7-496B-A4C3-47F666A3BD8B}"/>
          </ac:spMkLst>
        </pc:spChg>
      </pc:sldChg>
      <pc:sldChg chg="addSp delSp modSp add mod">
        <pc:chgData name="Jeff Xie" userId="b588c72e-c395-4f6e-8887-501c87873425" providerId="ADAL" clId="{F6B0127B-5258-4937-92FE-7215631AE13C}" dt="2021-08-15T07:55:25.746" v="114" actId="1076"/>
        <pc:sldMkLst>
          <pc:docMk/>
          <pc:sldMk cId="241706702" sldId="433"/>
        </pc:sldMkLst>
        <pc:spChg chg="mod">
          <ac:chgData name="Jeff Xie" userId="b588c72e-c395-4f6e-8887-501c87873425" providerId="ADAL" clId="{F6B0127B-5258-4937-92FE-7215631AE13C}" dt="2021-08-15T07:54:54.122" v="98"/>
          <ac:spMkLst>
            <pc:docMk/>
            <pc:sldMk cId="241706702" sldId="433"/>
            <ac:spMk id="2" creationId="{E636BAAC-4430-4544-9BEB-ADC8C6564E8D}"/>
          </ac:spMkLst>
        </pc:spChg>
        <pc:spChg chg="mod">
          <ac:chgData name="Jeff Xie" userId="b588c72e-c395-4f6e-8887-501c87873425" providerId="ADAL" clId="{F6B0127B-5258-4937-92FE-7215631AE13C}" dt="2021-08-15T07:55:20.401" v="111" actId="27636"/>
          <ac:spMkLst>
            <pc:docMk/>
            <pc:sldMk cId="241706702" sldId="433"/>
            <ac:spMk id="3" creationId="{E71D7343-1B9A-480E-912A-96DA58DCB51E}"/>
          </ac:spMkLst>
        </pc:spChg>
        <pc:spChg chg="add del mod">
          <ac:chgData name="Jeff Xie" userId="b588c72e-c395-4f6e-8887-501c87873425" providerId="ADAL" clId="{F6B0127B-5258-4937-92FE-7215631AE13C}" dt="2021-08-15T07:54:19.335" v="89" actId="767"/>
          <ac:spMkLst>
            <pc:docMk/>
            <pc:sldMk cId="241706702" sldId="433"/>
            <ac:spMk id="4" creationId="{6C4474FA-DFC2-4F42-A06D-952575044848}"/>
          </ac:spMkLst>
        </pc:spChg>
        <pc:spChg chg="add mod">
          <ac:chgData name="Jeff Xie" userId="b588c72e-c395-4f6e-8887-501c87873425" providerId="ADAL" clId="{F6B0127B-5258-4937-92FE-7215631AE13C}" dt="2021-08-15T07:55:22.776" v="113" actId="27636"/>
          <ac:spMkLst>
            <pc:docMk/>
            <pc:sldMk cId="241706702" sldId="433"/>
            <ac:spMk id="5" creationId="{ED57A8ED-9ADF-4F07-A338-0723EFF19F77}"/>
          </ac:spMkLst>
        </pc:spChg>
        <pc:spChg chg="add del mod">
          <ac:chgData name="Jeff Xie" userId="b588c72e-c395-4f6e-8887-501c87873425" providerId="ADAL" clId="{F6B0127B-5258-4937-92FE-7215631AE13C}" dt="2021-08-15T07:55:25.746" v="114" actId="1076"/>
          <ac:spMkLst>
            <pc:docMk/>
            <pc:sldMk cId="241706702" sldId="433"/>
            <ac:spMk id="7" creationId="{C9768241-A9B1-4096-95C7-18EDF998821D}"/>
          </ac:spMkLst>
        </pc:spChg>
      </pc:sldChg>
      <pc:sldChg chg="modSp add mod">
        <pc:chgData name="Jeff Xie" userId="b588c72e-c395-4f6e-8887-501c87873425" providerId="ADAL" clId="{F6B0127B-5258-4937-92FE-7215631AE13C}" dt="2021-08-15T08:07:14.934" v="373" actId="27636"/>
        <pc:sldMkLst>
          <pc:docMk/>
          <pc:sldMk cId="1256570142" sldId="434"/>
        </pc:sldMkLst>
        <pc:spChg chg="mod">
          <ac:chgData name="Jeff Xie" userId="b588c72e-c395-4f6e-8887-501c87873425" providerId="ADAL" clId="{F6B0127B-5258-4937-92FE-7215631AE13C}" dt="2021-08-15T08:07:14.934" v="373" actId="27636"/>
          <ac:spMkLst>
            <pc:docMk/>
            <pc:sldMk cId="1256570142" sldId="434"/>
            <ac:spMk id="3" creationId="{E71D7343-1B9A-480E-912A-96DA58DCB51E}"/>
          </ac:spMkLst>
        </pc:spChg>
      </pc:sldChg>
      <pc:sldChg chg="modSp add mod">
        <pc:chgData name="Jeff Xie" userId="b588c72e-c395-4f6e-8887-501c87873425" providerId="ADAL" clId="{F6B0127B-5258-4937-92FE-7215631AE13C}" dt="2021-08-15T08:09:22.423" v="410" actId="207"/>
        <pc:sldMkLst>
          <pc:docMk/>
          <pc:sldMk cId="2885213661" sldId="435"/>
        </pc:sldMkLst>
        <pc:spChg chg="mod">
          <ac:chgData name="Jeff Xie" userId="b588c72e-c395-4f6e-8887-501c87873425" providerId="ADAL" clId="{F6B0127B-5258-4937-92FE-7215631AE13C}" dt="2021-08-15T08:09:22.423" v="410" actId="207"/>
          <ac:spMkLst>
            <pc:docMk/>
            <pc:sldMk cId="2885213661" sldId="435"/>
            <ac:spMk id="3" creationId="{E71D7343-1B9A-480E-912A-96DA58DCB51E}"/>
          </ac:spMkLst>
        </pc:spChg>
      </pc:sldChg>
      <pc:sldChg chg="modSp add mod">
        <pc:chgData name="Jeff Xie" userId="b588c72e-c395-4f6e-8887-501c87873425" providerId="ADAL" clId="{F6B0127B-5258-4937-92FE-7215631AE13C}" dt="2021-08-15T08:12:42.807" v="492" actId="404"/>
        <pc:sldMkLst>
          <pc:docMk/>
          <pc:sldMk cId="1939469048" sldId="436"/>
        </pc:sldMkLst>
        <pc:spChg chg="mod">
          <ac:chgData name="Jeff Xie" userId="b588c72e-c395-4f6e-8887-501c87873425" providerId="ADAL" clId="{F6B0127B-5258-4937-92FE-7215631AE13C}" dt="2021-08-15T08:12:42.807" v="492" actId="404"/>
          <ac:spMkLst>
            <pc:docMk/>
            <pc:sldMk cId="1939469048" sldId="436"/>
            <ac:spMk id="3" creationId="{E71D7343-1B9A-480E-912A-96DA58DCB51E}"/>
          </ac:spMkLst>
        </pc:spChg>
      </pc:sldChg>
      <pc:sldChg chg="modSp add mod">
        <pc:chgData name="Jeff Xie" userId="b588c72e-c395-4f6e-8887-501c87873425" providerId="ADAL" clId="{F6B0127B-5258-4937-92FE-7215631AE13C}" dt="2021-08-15T08:23:27.332" v="1574" actId="404"/>
        <pc:sldMkLst>
          <pc:docMk/>
          <pc:sldMk cId="3434127781" sldId="437"/>
        </pc:sldMkLst>
        <pc:spChg chg="mod">
          <ac:chgData name="Jeff Xie" userId="b588c72e-c395-4f6e-8887-501c87873425" providerId="ADAL" clId="{F6B0127B-5258-4937-92FE-7215631AE13C}" dt="2021-08-15T08:23:27.332" v="1574" actId="404"/>
          <ac:spMkLst>
            <pc:docMk/>
            <pc:sldMk cId="3434127781" sldId="437"/>
            <ac:spMk id="3" creationId="{E71D7343-1B9A-480E-912A-96DA58DCB51E}"/>
          </ac:spMkLst>
        </pc:spChg>
      </pc:sldChg>
      <pc:sldChg chg="addSp delSp modSp add mod setBg addAnim delAnim setClrOvrMap">
        <pc:chgData name="Jeff Xie" userId="b588c72e-c395-4f6e-8887-501c87873425" providerId="ADAL" clId="{F6B0127B-5258-4937-92FE-7215631AE13C}" dt="2021-08-15T08:29:33.387" v="1799" actId="1076"/>
        <pc:sldMkLst>
          <pc:docMk/>
          <pc:sldMk cId="398792104" sldId="438"/>
        </pc:sldMkLst>
        <pc:spChg chg="mod">
          <ac:chgData name="Jeff Xie" userId="b588c72e-c395-4f6e-8887-501c87873425" providerId="ADAL" clId="{F6B0127B-5258-4937-92FE-7215631AE13C}" dt="2021-08-15T08:29:15.118" v="1798" actId="1076"/>
          <ac:spMkLst>
            <pc:docMk/>
            <pc:sldMk cId="398792104" sldId="438"/>
            <ac:spMk id="2" creationId="{E636BAAC-4430-4544-9BEB-ADC8C6564E8D}"/>
          </ac:spMkLst>
        </pc:spChg>
        <pc:spChg chg="del">
          <ac:chgData name="Jeff Xie" userId="b588c72e-c395-4f6e-8887-501c87873425" providerId="ADAL" clId="{F6B0127B-5258-4937-92FE-7215631AE13C}" dt="2021-08-15T08:28:38.696" v="1778" actId="478"/>
          <ac:spMkLst>
            <pc:docMk/>
            <pc:sldMk cId="398792104" sldId="438"/>
            <ac:spMk id="3" creationId="{E71D7343-1B9A-480E-912A-96DA58DCB51E}"/>
          </ac:spMkLst>
        </pc:spChg>
        <pc:spChg chg="add del mod">
          <ac:chgData name="Jeff Xie" userId="b588c72e-c395-4f6e-8887-501c87873425" providerId="ADAL" clId="{F6B0127B-5258-4937-92FE-7215631AE13C}" dt="2021-08-15T08:28:43.273" v="1780" actId="478"/>
          <ac:spMkLst>
            <pc:docMk/>
            <pc:sldMk cId="398792104" sldId="438"/>
            <ac:spMk id="5" creationId="{505B56A6-FDCA-4807-8ABF-ACE659DB421B}"/>
          </ac:spMkLst>
        </pc:spChg>
        <pc:spChg chg="add del">
          <ac:chgData name="Jeff Xie" userId="b588c72e-c395-4f6e-8887-501c87873425" providerId="ADAL" clId="{F6B0127B-5258-4937-92FE-7215631AE13C}" dt="2021-08-15T08:28:59.641" v="1785" actId="26606"/>
          <ac:spMkLst>
            <pc:docMk/>
            <pc:sldMk cId="398792104" sldId="438"/>
            <ac:spMk id="129" creationId="{CD614432-46FD-4B63-8194-64F233F94135}"/>
          </ac:spMkLst>
        </pc:spChg>
        <pc:spChg chg="add del">
          <ac:chgData name="Jeff Xie" userId="b588c72e-c395-4f6e-8887-501c87873425" providerId="ADAL" clId="{F6B0127B-5258-4937-92FE-7215631AE13C}" dt="2021-08-15T08:28:59.641" v="1785" actId="26606"/>
          <ac:spMkLst>
            <pc:docMk/>
            <pc:sldMk cId="398792104" sldId="438"/>
            <ac:spMk id="189" creationId="{7C914900-562F-42A1-9E63-CD117E0CA000}"/>
          </ac:spMkLst>
        </pc:spChg>
        <pc:spChg chg="add del">
          <ac:chgData name="Jeff Xie" userId="b588c72e-c395-4f6e-8887-501c87873425" providerId="ADAL" clId="{F6B0127B-5258-4937-92FE-7215631AE13C}" dt="2021-08-15T08:29:01.064" v="1788" actId="26606"/>
          <ac:spMkLst>
            <pc:docMk/>
            <pc:sldMk cId="398792104" sldId="438"/>
            <ac:spMk id="2054" creationId="{8B3F5CD4-CBC8-4A22-9DCC-0420CA28A09F}"/>
          </ac:spMkLst>
        </pc:spChg>
        <pc:spChg chg="add del">
          <ac:chgData name="Jeff Xie" userId="b588c72e-c395-4f6e-8887-501c87873425" providerId="ADAL" clId="{F6B0127B-5258-4937-92FE-7215631AE13C}" dt="2021-08-15T08:29:02.719" v="1790" actId="26606"/>
          <ac:spMkLst>
            <pc:docMk/>
            <pc:sldMk cId="398792104" sldId="438"/>
            <ac:spMk id="2058" creationId="{34106153-7990-4956-BD26-A04A030064E7}"/>
          </ac:spMkLst>
        </pc:spChg>
        <pc:spChg chg="add del">
          <ac:chgData name="Jeff Xie" userId="b588c72e-c395-4f6e-8887-501c87873425" providerId="ADAL" clId="{F6B0127B-5258-4937-92FE-7215631AE13C}" dt="2021-08-15T08:29:02.719" v="1790" actId="26606"/>
          <ac:spMkLst>
            <pc:docMk/>
            <pc:sldMk cId="398792104" sldId="438"/>
            <ac:spMk id="2061" creationId="{62B94F88-FD5B-4053-B143-DFF55CE44377}"/>
          </ac:spMkLst>
        </pc:spChg>
        <pc:spChg chg="add del">
          <ac:chgData name="Jeff Xie" userId="b588c72e-c395-4f6e-8887-501c87873425" providerId="ADAL" clId="{F6B0127B-5258-4937-92FE-7215631AE13C}" dt="2021-08-15T08:29:04.518" v="1792" actId="26606"/>
          <ac:spMkLst>
            <pc:docMk/>
            <pc:sldMk cId="398792104" sldId="438"/>
            <ac:spMk id="2065" creationId="{CD614432-46FD-4B63-8194-64F233F94135}"/>
          </ac:spMkLst>
        </pc:spChg>
        <pc:spChg chg="add del">
          <ac:chgData name="Jeff Xie" userId="b588c72e-c395-4f6e-8887-501c87873425" providerId="ADAL" clId="{F6B0127B-5258-4937-92FE-7215631AE13C}" dt="2021-08-15T08:29:04.518" v="1792" actId="26606"/>
          <ac:spMkLst>
            <pc:docMk/>
            <pc:sldMk cId="398792104" sldId="438"/>
            <ac:spMk id="2069" creationId="{7C914900-562F-42A1-9E63-CD117E0CA000}"/>
          </ac:spMkLst>
        </pc:spChg>
        <pc:spChg chg="add del">
          <ac:chgData name="Jeff Xie" userId="b588c72e-c395-4f6e-8887-501c87873425" providerId="ADAL" clId="{F6B0127B-5258-4937-92FE-7215631AE13C}" dt="2021-08-15T08:29:07.257" v="1795" actId="26606"/>
          <ac:spMkLst>
            <pc:docMk/>
            <pc:sldMk cId="398792104" sldId="438"/>
            <ac:spMk id="2073" creationId="{8B3F5CD4-CBC8-4A22-9DCC-0420CA28A09F}"/>
          </ac:spMkLst>
        </pc:spChg>
        <pc:spChg chg="add del">
          <ac:chgData name="Jeff Xie" userId="b588c72e-c395-4f6e-8887-501c87873425" providerId="ADAL" clId="{F6B0127B-5258-4937-92FE-7215631AE13C}" dt="2021-08-15T08:29:09.288" v="1797" actId="26606"/>
          <ac:spMkLst>
            <pc:docMk/>
            <pc:sldMk cId="398792104" sldId="438"/>
            <ac:spMk id="2077" creationId="{CD614432-46FD-4B63-8194-64F233F94135}"/>
          </ac:spMkLst>
        </pc:spChg>
        <pc:spChg chg="add del">
          <ac:chgData name="Jeff Xie" userId="b588c72e-c395-4f6e-8887-501c87873425" providerId="ADAL" clId="{F6B0127B-5258-4937-92FE-7215631AE13C}" dt="2021-08-15T08:29:09.288" v="1797" actId="26606"/>
          <ac:spMkLst>
            <pc:docMk/>
            <pc:sldMk cId="398792104" sldId="438"/>
            <ac:spMk id="2081" creationId="{7C914900-562F-42A1-9E63-CD117E0CA000}"/>
          </ac:spMkLst>
        </pc:spChg>
        <pc:grpChg chg="add del">
          <ac:chgData name="Jeff Xie" userId="b588c72e-c395-4f6e-8887-501c87873425" providerId="ADAL" clId="{F6B0127B-5258-4937-92FE-7215631AE13C}" dt="2021-08-15T08:28:59.641" v="1785" actId="26606"/>
          <ac:grpSpMkLst>
            <pc:docMk/>
            <pc:sldMk cId="398792104" sldId="438"/>
            <ac:grpSpMk id="73" creationId="{AB86F577-8905-4B21-8AF3-C1BB3433775D}"/>
          </ac:grpSpMkLst>
        </pc:grpChg>
        <pc:grpChg chg="add del">
          <ac:chgData name="Jeff Xie" userId="b588c72e-c395-4f6e-8887-501c87873425" providerId="ADAL" clId="{F6B0127B-5258-4937-92FE-7215631AE13C}" dt="2021-08-15T08:28:59.641" v="1785" actId="26606"/>
          <ac:grpSpMkLst>
            <pc:docMk/>
            <pc:sldMk cId="398792104" sldId="438"/>
            <ac:grpSpMk id="131" creationId="{57D43E06-E0E9-45FB-9DD8-4513BF040A64}"/>
          </ac:grpSpMkLst>
        </pc:grpChg>
        <pc:grpChg chg="add del">
          <ac:chgData name="Jeff Xie" userId="b588c72e-c395-4f6e-8887-501c87873425" providerId="ADAL" clId="{F6B0127B-5258-4937-92FE-7215631AE13C}" dt="2021-08-15T08:29:02.719" v="1790" actId="26606"/>
          <ac:grpSpMkLst>
            <pc:docMk/>
            <pc:sldMk cId="398792104" sldId="438"/>
            <ac:grpSpMk id="133" creationId="{866FCB64-0A37-46EB-8A9B-EC0C4C000AA4}"/>
          </ac:grpSpMkLst>
        </pc:grpChg>
        <pc:grpChg chg="add del">
          <ac:chgData name="Jeff Xie" userId="b588c72e-c395-4f6e-8887-501c87873425" providerId="ADAL" clId="{F6B0127B-5258-4937-92FE-7215631AE13C}" dt="2021-08-15T08:29:01.064" v="1788" actId="26606"/>
          <ac:grpSpMkLst>
            <pc:docMk/>
            <pc:sldMk cId="398792104" sldId="438"/>
            <ac:grpSpMk id="2053" creationId="{9795E515-5F57-431F-9A0D-3A0419DF7572}"/>
          </ac:grpSpMkLst>
        </pc:grpChg>
        <pc:grpChg chg="add del">
          <ac:chgData name="Jeff Xie" userId="b588c72e-c395-4f6e-8887-501c87873425" providerId="ADAL" clId="{F6B0127B-5258-4937-92FE-7215631AE13C}" dt="2021-08-15T08:29:02.719" v="1790" actId="26606"/>
          <ac:grpSpMkLst>
            <pc:docMk/>
            <pc:sldMk cId="398792104" sldId="438"/>
            <ac:grpSpMk id="2057" creationId="{AB86F577-8905-4B21-8AF3-C1BB3433775D}"/>
          </ac:grpSpMkLst>
        </pc:grpChg>
        <pc:grpChg chg="add del">
          <ac:chgData name="Jeff Xie" userId="b588c72e-c395-4f6e-8887-501c87873425" providerId="ADAL" clId="{F6B0127B-5258-4937-92FE-7215631AE13C}" dt="2021-08-15T08:29:04.518" v="1792" actId="26606"/>
          <ac:grpSpMkLst>
            <pc:docMk/>
            <pc:sldMk cId="398792104" sldId="438"/>
            <ac:grpSpMk id="2064" creationId="{AB86F577-8905-4B21-8AF3-C1BB3433775D}"/>
          </ac:grpSpMkLst>
        </pc:grpChg>
        <pc:grpChg chg="add del">
          <ac:chgData name="Jeff Xie" userId="b588c72e-c395-4f6e-8887-501c87873425" providerId="ADAL" clId="{F6B0127B-5258-4937-92FE-7215631AE13C}" dt="2021-08-15T08:29:04.518" v="1792" actId="26606"/>
          <ac:grpSpMkLst>
            <pc:docMk/>
            <pc:sldMk cId="398792104" sldId="438"/>
            <ac:grpSpMk id="2066" creationId="{57D43E06-E0E9-45FB-9DD8-4513BF040A64}"/>
          </ac:grpSpMkLst>
        </pc:grpChg>
        <pc:grpChg chg="add del">
          <ac:chgData name="Jeff Xie" userId="b588c72e-c395-4f6e-8887-501c87873425" providerId="ADAL" clId="{F6B0127B-5258-4937-92FE-7215631AE13C}" dt="2021-08-15T08:29:07.257" v="1795" actId="26606"/>
          <ac:grpSpMkLst>
            <pc:docMk/>
            <pc:sldMk cId="398792104" sldId="438"/>
            <ac:grpSpMk id="2072" creationId="{9795E515-5F57-431F-9A0D-3A0419DF7572}"/>
          </ac:grpSpMkLst>
        </pc:grpChg>
        <pc:grpChg chg="add del">
          <ac:chgData name="Jeff Xie" userId="b588c72e-c395-4f6e-8887-501c87873425" providerId="ADAL" clId="{F6B0127B-5258-4937-92FE-7215631AE13C}" dt="2021-08-15T08:29:09.288" v="1797" actId="26606"/>
          <ac:grpSpMkLst>
            <pc:docMk/>
            <pc:sldMk cId="398792104" sldId="438"/>
            <ac:grpSpMk id="2076" creationId="{AB86F577-8905-4B21-8AF3-C1BB3433775D}"/>
          </ac:grpSpMkLst>
        </pc:grpChg>
        <pc:grpChg chg="add del">
          <ac:chgData name="Jeff Xie" userId="b588c72e-c395-4f6e-8887-501c87873425" providerId="ADAL" clId="{F6B0127B-5258-4937-92FE-7215631AE13C}" dt="2021-08-15T08:29:09.288" v="1797" actId="26606"/>
          <ac:grpSpMkLst>
            <pc:docMk/>
            <pc:sldMk cId="398792104" sldId="438"/>
            <ac:grpSpMk id="2078" creationId="{57D43E06-E0E9-45FB-9DD8-4513BF040A64}"/>
          </ac:grpSpMkLst>
        </pc:grpChg>
        <pc:picChg chg="add del">
          <ac:chgData name="Jeff Xie" userId="b588c72e-c395-4f6e-8887-501c87873425" providerId="ADAL" clId="{F6B0127B-5258-4937-92FE-7215631AE13C}" dt="2021-08-15T08:28:59.641" v="1785" actId="26606"/>
          <ac:picMkLst>
            <pc:docMk/>
            <pc:sldMk cId="398792104" sldId="438"/>
            <ac:picMk id="71" creationId="{678E285C-BE9E-45B7-A3EE-B9792DAE9917}"/>
          </ac:picMkLst>
        </pc:picChg>
        <pc:picChg chg="add del">
          <ac:chgData name="Jeff Xie" userId="b588c72e-c395-4f6e-8887-501c87873425" providerId="ADAL" clId="{F6B0127B-5258-4937-92FE-7215631AE13C}" dt="2021-08-15T08:28:59.641" v="1785" actId="26606"/>
          <ac:picMkLst>
            <pc:docMk/>
            <pc:sldMk cId="398792104" sldId="438"/>
            <ac:picMk id="187" creationId="{0B0BC616-AF73-491B-AACB-A8C3A548B639}"/>
          </ac:picMkLst>
        </pc:picChg>
        <pc:picChg chg="add mod">
          <ac:chgData name="Jeff Xie" userId="b588c72e-c395-4f6e-8887-501c87873425" providerId="ADAL" clId="{F6B0127B-5258-4937-92FE-7215631AE13C}" dt="2021-08-15T08:29:33.387" v="1799" actId="1076"/>
          <ac:picMkLst>
            <pc:docMk/>
            <pc:sldMk cId="398792104" sldId="438"/>
            <ac:picMk id="2050" creationId="{B397FB66-F388-4E34-B39D-9B21B0DA57DB}"/>
          </ac:picMkLst>
        </pc:picChg>
        <pc:picChg chg="add del">
          <ac:chgData name="Jeff Xie" userId="b588c72e-c395-4f6e-8887-501c87873425" providerId="ADAL" clId="{F6B0127B-5258-4937-92FE-7215631AE13C}" dt="2021-08-15T08:29:01.064" v="1788" actId="26606"/>
          <ac:picMkLst>
            <pc:docMk/>
            <pc:sldMk cId="398792104" sldId="438"/>
            <ac:picMk id="2052" creationId="{50C065C3-0FE3-4452-B765-CB05BBB2A983}"/>
          </ac:picMkLst>
        </pc:picChg>
        <pc:picChg chg="add del">
          <ac:chgData name="Jeff Xie" userId="b588c72e-c395-4f6e-8887-501c87873425" providerId="ADAL" clId="{F6B0127B-5258-4937-92FE-7215631AE13C}" dt="2021-08-15T08:29:02.719" v="1790" actId="26606"/>
          <ac:picMkLst>
            <pc:docMk/>
            <pc:sldMk cId="398792104" sldId="438"/>
            <ac:picMk id="2056" creationId="{678E285C-BE9E-45B7-A3EE-B9792DAE9917}"/>
          </ac:picMkLst>
        </pc:picChg>
        <pc:picChg chg="add del">
          <ac:chgData name="Jeff Xie" userId="b588c72e-c395-4f6e-8887-501c87873425" providerId="ADAL" clId="{F6B0127B-5258-4937-92FE-7215631AE13C}" dt="2021-08-15T08:29:02.719" v="1790" actId="26606"/>
          <ac:picMkLst>
            <pc:docMk/>
            <pc:sldMk cId="398792104" sldId="438"/>
            <ac:picMk id="2059" creationId="{BDEA11A5-20BA-4650-A324-47C0465FF5A4}"/>
          </ac:picMkLst>
        </pc:picChg>
        <pc:picChg chg="add del">
          <ac:chgData name="Jeff Xie" userId="b588c72e-c395-4f6e-8887-501c87873425" providerId="ADAL" clId="{F6B0127B-5258-4937-92FE-7215631AE13C}" dt="2021-08-15T08:29:04.518" v="1792" actId="26606"/>
          <ac:picMkLst>
            <pc:docMk/>
            <pc:sldMk cId="398792104" sldId="438"/>
            <ac:picMk id="2063" creationId="{678E285C-BE9E-45B7-A3EE-B9792DAE9917}"/>
          </ac:picMkLst>
        </pc:picChg>
        <pc:picChg chg="add del">
          <ac:chgData name="Jeff Xie" userId="b588c72e-c395-4f6e-8887-501c87873425" providerId="ADAL" clId="{F6B0127B-5258-4937-92FE-7215631AE13C}" dt="2021-08-15T08:29:04.518" v="1792" actId="26606"/>
          <ac:picMkLst>
            <pc:docMk/>
            <pc:sldMk cId="398792104" sldId="438"/>
            <ac:picMk id="2068" creationId="{0B0BC616-AF73-491B-AACB-A8C3A548B639}"/>
          </ac:picMkLst>
        </pc:picChg>
        <pc:picChg chg="add del">
          <ac:chgData name="Jeff Xie" userId="b588c72e-c395-4f6e-8887-501c87873425" providerId="ADAL" clId="{F6B0127B-5258-4937-92FE-7215631AE13C}" dt="2021-08-15T08:29:07.257" v="1795" actId="26606"/>
          <ac:picMkLst>
            <pc:docMk/>
            <pc:sldMk cId="398792104" sldId="438"/>
            <ac:picMk id="2071" creationId="{50C065C3-0FE3-4452-B765-CB05BBB2A983}"/>
          </ac:picMkLst>
        </pc:picChg>
        <pc:picChg chg="add del">
          <ac:chgData name="Jeff Xie" userId="b588c72e-c395-4f6e-8887-501c87873425" providerId="ADAL" clId="{F6B0127B-5258-4937-92FE-7215631AE13C}" dt="2021-08-15T08:29:09.288" v="1797" actId="26606"/>
          <ac:picMkLst>
            <pc:docMk/>
            <pc:sldMk cId="398792104" sldId="438"/>
            <ac:picMk id="2075" creationId="{678E285C-BE9E-45B7-A3EE-B9792DAE9917}"/>
          </ac:picMkLst>
        </pc:picChg>
        <pc:picChg chg="add del">
          <ac:chgData name="Jeff Xie" userId="b588c72e-c395-4f6e-8887-501c87873425" providerId="ADAL" clId="{F6B0127B-5258-4937-92FE-7215631AE13C}" dt="2021-08-15T08:29:09.288" v="1797" actId="26606"/>
          <ac:picMkLst>
            <pc:docMk/>
            <pc:sldMk cId="398792104" sldId="438"/>
            <ac:picMk id="2080" creationId="{0B0BC616-AF73-491B-AACB-A8C3A548B639}"/>
          </ac:picMkLst>
        </pc:picChg>
      </pc:sldChg>
      <pc:sldChg chg="add del">
        <pc:chgData name="Jeff Xie" userId="b588c72e-c395-4f6e-8887-501c87873425" providerId="ADAL" clId="{F6B0127B-5258-4937-92FE-7215631AE13C}" dt="2021-08-15T08:42:29.041" v="2288" actId="2696"/>
        <pc:sldMkLst>
          <pc:docMk/>
          <pc:sldMk cId="1572791095" sldId="439"/>
        </pc:sldMkLst>
      </pc:sldChg>
      <pc:sldChg chg="add">
        <pc:chgData name="Jeff Xie" userId="b588c72e-c395-4f6e-8887-501c87873425" providerId="ADAL" clId="{F6B0127B-5258-4937-92FE-7215631AE13C}" dt="2021-08-15T08:32:12.258" v="1801" actId="2890"/>
        <pc:sldMkLst>
          <pc:docMk/>
          <pc:sldMk cId="1082646095" sldId="440"/>
        </pc:sldMkLst>
      </pc:sldChg>
      <pc:sldChg chg="modSp add mod">
        <pc:chgData name="Jeff Xie" userId="b588c72e-c395-4f6e-8887-501c87873425" providerId="ADAL" clId="{F6B0127B-5258-4937-92FE-7215631AE13C}" dt="2021-08-15T08:35:59.127" v="1906" actId="20577"/>
        <pc:sldMkLst>
          <pc:docMk/>
          <pc:sldMk cId="2813772632" sldId="466"/>
        </pc:sldMkLst>
        <pc:spChg chg="mod">
          <ac:chgData name="Jeff Xie" userId="b588c72e-c395-4f6e-8887-501c87873425" providerId="ADAL" clId="{F6B0127B-5258-4937-92FE-7215631AE13C}" dt="2021-08-15T08:35:04.133" v="1816"/>
          <ac:spMkLst>
            <pc:docMk/>
            <pc:sldMk cId="2813772632" sldId="466"/>
            <ac:spMk id="2" creationId="{D21D0B22-3024-4BAB-915C-6804075F8A7C}"/>
          </ac:spMkLst>
        </pc:spChg>
        <pc:spChg chg="mod">
          <ac:chgData name="Jeff Xie" userId="b588c72e-c395-4f6e-8887-501c87873425" providerId="ADAL" clId="{F6B0127B-5258-4937-92FE-7215631AE13C}" dt="2021-08-15T08:35:59.127" v="1906" actId="20577"/>
          <ac:spMkLst>
            <pc:docMk/>
            <pc:sldMk cId="2813772632" sldId="466"/>
            <ac:spMk id="3" creationId="{60007F65-4571-408B-973A-6B7842D170AE}"/>
          </ac:spMkLst>
        </pc:spChg>
      </pc:sldChg>
      <pc:sldChg chg="add">
        <pc:chgData name="Jeff Xie" userId="b588c72e-c395-4f6e-8887-501c87873425" providerId="ADAL" clId="{F6B0127B-5258-4937-92FE-7215631AE13C}" dt="2021-08-15T08:34:40.462" v="1802"/>
        <pc:sldMkLst>
          <pc:docMk/>
          <pc:sldMk cId="2664501738" sldId="467"/>
        </pc:sldMkLst>
      </pc:sldChg>
      <pc:sldChg chg="add">
        <pc:chgData name="Jeff Xie" userId="b588c72e-c395-4f6e-8887-501c87873425" providerId="ADAL" clId="{F6B0127B-5258-4937-92FE-7215631AE13C}" dt="2021-08-15T08:34:40.462" v="1802"/>
        <pc:sldMkLst>
          <pc:docMk/>
          <pc:sldMk cId="2018726614" sldId="468"/>
        </pc:sldMkLst>
      </pc:sldChg>
      <pc:sldChg chg="add">
        <pc:chgData name="Jeff Xie" userId="b588c72e-c395-4f6e-8887-501c87873425" providerId="ADAL" clId="{F6B0127B-5258-4937-92FE-7215631AE13C}" dt="2021-08-15T08:34:40.462" v="1802"/>
        <pc:sldMkLst>
          <pc:docMk/>
          <pc:sldMk cId="692513092" sldId="469"/>
        </pc:sldMkLst>
      </pc:sldChg>
      <pc:sldChg chg="modSp add mod">
        <pc:chgData name="Jeff Xie" userId="b588c72e-c395-4f6e-8887-501c87873425" providerId="ADAL" clId="{F6B0127B-5258-4937-92FE-7215631AE13C}" dt="2021-08-15T08:38:56.947" v="2287" actId="5793"/>
        <pc:sldMkLst>
          <pc:docMk/>
          <pc:sldMk cId="881623492" sldId="470"/>
        </pc:sldMkLst>
        <pc:spChg chg="mod">
          <ac:chgData name="Jeff Xie" userId="b588c72e-c395-4f6e-8887-501c87873425" providerId="ADAL" clId="{F6B0127B-5258-4937-92FE-7215631AE13C}" dt="2021-08-15T08:37:21.724" v="1930" actId="20577"/>
          <ac:spMkLst>
            <pc:docMk/>
            <pc:sldMk cId="881623492" sldId="470"/>
            <ac:spMk id="2" creationId="{D21D0B22-3024-4BAB-915C-6804075F8A7C}"/>
          </ac:spMkLst>
        </pc:spChg>
        <pc:spChg chg="mod">
          <ac:chgData name="Jeff Xie" userId="b588c72e-c395-4f6e-8887-501c87873425" providerId="ADAL" clId="{F6B0127B-5258-4937-92FE-7215631AE13C}" dt="2021-08-15T08:38:56.947" v="2287" actId="5793"/>
          <ac:spMkLst>
            <pc:docMk/>
            <pc:sldMk cId="881623492" sldId="470"/>
            <ac:spMk id="3" creationId="{60007F65-4571-408B-973A-6B7842D170AE}"/>
          </ac:spMkLst>
        </pc:spChg>
      </pc:sldChg>
      <pc:sldChg chg="add">
        <pc:chgData name="Jeff Xie" userId="b588c72e-c395-4f6e-8887-501c87873425" providerId="ADAL" clId="{F6B0127B-5258-4937-92FE-7215631AE13C}" dt="2021-08-15T08:45:08.847" v="2290"/>
        <pc:sldMkLst>
          <pc:docMk/>
          <pc:sldMk cId="553846264" sldId="471"/>
        </pc:sldMkLst>
      </pc:sldChg>
      <pc:sldChg chg="add del">
        <pc:chgData name="Jeff Xie" userId="b588c72e-c395-4f6e-8887-501c87873425" providerId="ADAL" clId="{F6B0127B-5258-4937-92FE-7215631AE13C}" dt="2021-08-15T08:46:54.685" v="2292"/>
        <pc:sldMkLst>
          <pc:docMk/>
          <pc:sldMk cId="2001825143" sldId="472"/>
        </pc:sldMkLst>
      </pc:sldChg>
      <pc:sldChg chg="add del">
        <pc:chgData name="Jeff Xie" userId="b588c72e-c395-4f6e-8887-501c87873425" providerId="ADAL" clId="{F6B0127B-5258-4937-92FE-7215631AE13C}" dt="2021-08-15T08:46:54.685" v="2292"/>
        <pc:sldMkLst>
          <pc:docMk/>
          <pc:sldMk cId="3066840108" sldId="473"/>
        </pc:sldMkLst>
      </pc:sldChg>
    </pc:docChg>
  </pc:docChgLst>
  <pc:docChgLst>
    <pc:chgData name="Jeff Xie" userId="b588c72e-c395-4f6e-8887-501c87873425" providerId="ADAL" clId="{D027C53D-F38D-4508-A1B8-6B24B4868238}"/>
    <pc:docChg chg="undo redo custSel addSld delSld modSld sldOrd">
      <pc:chgData name="Jeff Xie" userId="b588c72e-c395-4f6e-8887-501c87873425" providerId="ADAL" clId="{D027C53D-F38D-4508-A1B8-6B24B4868238}" dt="2021-08-01T10:38:00.886" v="2070" actId="20577"/>
      <pc:docMkLst>
        <pc:docMk/>
      </pc:docMkLst>
      <pc:sldChg chg="modSp mod">
        <pc:chgData name="Jeff Xie" userId="b588c72e-c395-4f6e-8887-501c87873425" providerId="ADAL" clId="{D027C53D-F38D-4508-A1B8-6B24B4868238}" dt="2021-08-01T10:33:20.186" v="1791" actId="20577"/>
        <pc:sldMkLst>
          <pc:docMk/>
          <pc:sldMk cId="270488696" sldId="276"/>
        </pc:sldMkLst>
        <pc:spChg chg="mod">
          <ac:chgData name="Jeff Xie" userId="b588c72e-c395-4f6e-8887-501c87873425" providerId="ADAL" clId="{D027C53D-F38D-4508-A1B8-6B24B4868238}" dt="2021-08-01T10:33:20.186" v="1791" actId="20577"/>
          <ac:spMkLst>
            <pc:docMk/>
            <pc:sldMk cId="270488696" sldId="276"/>
            <ac:spMk id="2" creationId="{00000000-0000-0000-0000-000000000000}"/>
          </ac:spMkLst>
        </pc:spChg>
        <pc:spChg chg="mod">
          <ac:chgData name="Jeff Xie" userId="b588c72e-c395-4f6e-8887-501c87873425" providerId="ADAL" clId="{D027C53D-F38D-4508-A1B8-6B24B4868238}" dt="2021-08-01T10:33:01.667" v="1776" actId="27636"/>
          <ac:spMkLst>
            <pc:docMk/>
            <pc:sldMk cId="270488696" sldId="276"/>
            <ac:spMk id="3" creationId="{00000000-0000-0000-0000-000000000000}"/>
          </ac:spMkLst>
        </pc:spChg>
      </pc:sldChg>
      <pc:sldChg chg="modSp mod delDesignElem">
        <pc:chgData name="Jeff Xie" userId="b588c72e-c395-4f6e-8887-501c87873425" providerId="ADAL" clId="{D027C53D-F38D-4508-A1B8-6B24B4868238}" dt="2021-08-01T10:33:29.481" v="1805" actId="20577"/>
        <pc:sldMkLst>
          <pc:docMk/>
          <pc:sldMk cId="4079940812" sldId="277"/>
        </pc:sldMkLst>
        <pc:spChg chg="mod">
          <ac:chgData name="Jeff Xie" userId="b588c72e-c395-4f6e-8887-501c87873425" providerId="ADAL" clId="{D027C53D-F38D-4508-A1B8-6B24B4868238}" dt="2021-08-01T10:33:29.481" v="1805" actId="20577"/>
          <ac:spMkLst>
            <pc:docMk/>
            <pc:sldMk cId="4079940812" sldId="277"/>
            <ac:spMk id="2" creationId="{00000000-0000-0000-0000-000000000000}"/>
          </ac:spMkLst>
        </pc:spChg>
      </pc:sldChg>
      <pc:sldChg chg="modSp mod">
        <pc:chgData name="Jeff Xie" userId="b588c72e-c395-4f6e-8887-501c87873425" providerId="ADAL" clId="{D027C53D-F38D-4508-A1B8-6B24B4868238}" dt="2021-08-01T10:35:28.144" v="1838" actId="1076"/>
        <pc:sldMkLst>
          <pc:docMk/>
          <pc:sldMk cId="1073680656" sldId="278"/>
        </pc:sldMkLst>
        <pc:spChg chg="mod">
          <ac:chgData name="Jeff Xie" userId="b588c72e-c395-4f6e-8887-501c87873425" providerId="ADAL" clId="{D027C53D-F38D-4508-A1B8-6B24B4868238}" dt="2021-08-01T10:35:28.144" v="1838" actId="1076"/>
          <ac:spMkLst>
            <pc:docMk/>
            <pc:sldMk cId="1073680656" sldId="278"/>
            <ac:spMk id="2" creationId="{00000000-0000-0000-0000-000000000000}"/>
          </ac:spMkLst>
        </pc:spChg>
        <pc:spChg chg="mod">
          <ac:chgData name="Jeff Xie" userId="b588c72e-c395-4f6e-8887-501c87873425" providerId="ADAL" clId="{D027C53D-F38D-4508-A1B8-6B24B4868238}" dt="2021-08-01T10:33:51.994" v="1831" actId="20577"/>
          <ac:spMkLst>
            <pc:docMk/>
            <pc:sldMk cId="1073680656" sldId="278"/>
            <ac:spMk id="3" creationId="{00000000-0000-0000-0000-000000000000}"/>
          </ac:spMkLst>
        </pc:spChg>
      </pc:sldChg>
      <pc:sldChg chg="modSp mod">
        <pc:chgData name="Jeff Xie" userId="b588c72e-c395-4f6e-8887-501c87873425" providerId="ADAL" clId="{D027C53D-F38D-4508-A1B8-6B24B4868238}" dt="2021-08-01T10:32:49.701" v="1766" actId="27636"/>
        <pc:sldMkLst>
          <pc:docMk/>
          <pc:sldMk cId="3992041398" sldId="287"/>
        </pc:sldMkLst>
        <pc:spChg chg="mod">
          <ac:chgData name="Jeff Xie" userId="b588c72e-c395-4f6e-8887-501c87873425" providerId="ADAL" clId="{D027C53D-F38D-4508-A1B8-6B24B4868238}" dt="2021-08-01T10:32:49.701" v="1766" actId="27636"/>
          <ac:spMkLst>
            <pc:docMk/>
            <pc:sldMk cId="3992041398" sldId="287"/>
            <ac:spMk id="3" creationId="{00000000-0000-0000-0000-000000000000}"/>
          </ac:spMkLst>
        </pc:spChg>
      </pc:sldChg>
      <pc:sldChg chg="addSp delSp modSp mod">
        <pc:chgData name="Jeff Xie" userId="b588c72e-c395-4f6e-8887-501c87873425" providerId="ADAL" clId="{D027C53D-F38D-4508-A1B8-6B24B4868238}" dt="2021-08-01T10:35:46.110" v="1860" actId="478"/>
        <pc:sldMkLst>
          <pc:docMk/>
          <pc:sldMk cId="1170737802" sldId="326"/>
        </pc:sldMkLst>
        <pc:spChg chg="add mod">
          <ac:chgData name="Jeff Xie" userId="b588c72e-c395-4f6e-8887-501c87873425" providerId="ADAL" clId="{D027C53D-F38D-4508-A1B8-6B24B4868238}" dt="2021-08-01T10:35:41.798" v="1859" actId="20577"/>
          <ac:spMkLst>
            <pc:docMk/>
            <pc:sldMk cId="1170737802" sldId="326"/>
            <ac:spMk id="4" creationId="{6AD2F9F2-9F00-49BE-864E-636E29634F61}"/>
          </ac:spMkLst>
        </pc:spChg>
        <pc:spChg chg="del">
          <ac:chgData name="Jeff Xie" userId="b588c72e-c395-4f6e-8887-501c87873425" providerId="ADAL" clId="{D027C53D-F38D-4508-A1B8-6B24B4868238}" dt="2021-08-01T10:35:46.110" v="1860" actId="478"/>
          <ac:spMkLst>
            <pc:docMk/>
            <pc:sldMk cId="1170737802" sldId="326"/>
            <ac:spMk id="9" creationId="{E636BAAC-4430-4544-9BEB-ADC8C6564E8D}"/>
          </ac:spMkLst>
        </pc:spChg>
      </pc:sldChg>
      <pc:sldChg chg="addSp delSp modSp mod">
        <pc:chgData name="Jeff Xie" userId="b588c72e-c395-4f6e-8887-501c87873425" providerId="ADAL" clId="{D027C53D-F38D-4508-A1B8-6B24B4868238}" dt="2021-08-01T10:36:10.369" v="1895" actId="1076"/>
        <pc:sldMkLst>
          <pc:docMk/>
          <pc:sldMk cId="2064146404" sldId="327"/>
        </pc:sldMkLst>
        <pc:spChg chg="mod">
          <ac:chgData name="Jeff Xie" userId="b588c72e-c395-4f6e-8887-501c87873425" providerId="ADAL" clId="{D027C53D-F38D-4508-A1B8-6B24B4868238}" dt="2021-08-01T10:36:10.369" v="1895" actId="1076"/>
          <ac:spMkLst>
            <pc:docMk/>
            <pc:sldMk cId="2064146404" sldId="327"/>
            <ac:spMk id="3" creationId="{E71D7343-1B9A-480E-912A-96DA58DCB51E}"/>
          </ac:spMkLst>
        </pc:spChg>
        <pc:spChg chg="add mod">
          <ac:chgData name="Jeff Xie" userId="b588c72e-c395-4f6e-8887-501c87873425" providerId="ADAL" clId="{D027C53D-F38D-4508-A1B8-6B24B4868238}" dt="2021-08-01T10:35:59.950" v="1894" actId="20577"/>
          <ac:spMkLst>
            <pc:docMk/>
            <pc:sldMk cId="2064146404" sldId="327"/>
            <ac:spMk id="4" creationId="{D831656D-448B-452D-9874-9F9C6686DF9B}"/>
          </ac:spMkLst>
        </pc:spChg>
        <pc:spChg chg="del">
          <ac:chgData name="Jeff Xie" userId="b588c72e-c395-4f6e-8887-501c87873425" providerId="ADAL" clId="{D027C53D-F38D-4508-A1B8-6B24B4868238}" dt="2021-08-01T10:35:52.181" v="1862" actId="478"/>
          <ac:spMkLst>
            <pc:docMk/>
            <pc:sldMk cId="2064146404" sldId="327"/>
            <ac:spMk id="9" creationId="{E636BAAC-4430-4544-9BEB-ADC8C6564E8D}"/>
          </ac:spMkLst>
        </pc:spChg>
      </pc:sldChg>
      <pc:sldChg chg="modSp mod">
        <pc:chgData name="Jeff Xie" userId="b588c72e-c395-4f6e-8887-501c87873425" providerId="ADAL" clId="{D027C53D-F38D-4508-A1B8-6B24B4868238}" dt="2021-08-01T10:36:30.590" v="1928" actId="20577"/>
        <pc:sldMkLst>
          <pc:docMk/>
          <pc:sldMk cId="1383167817" sldId="328"/>
        </pc:sldMkLst>
        <pc:spChg chg="mod">
          <ac:chgData name="Jeff Xie" userId="b588c72e-c395-4f6e-8887-501c87873425" providerId="ADAL" clId="{D027C53D-F38D-4508-A1B8-6B24B4868238}" dt="2021-08-01T10:36:30.590" v="1928" actId="20577"/>
          <ac:spMkLst>
            <pc:docMk/>
            <pc:sldMk cId="1383167817" sldId="328"/>
            <ac:spMk id="9" creationId="{E636BAAC-4430-4544-9BEB-ADC8C6564E8D}"/>
          </ac:spMkLst>
        </pc:spChg>
      </pc:sldChg>
      <pc:sldChg chg="modSp mod">
        <pc:chgData name="Jeff Xie" userId="b588c72e-c395-4f6e-8887-501c87873425" providerId="ADAL" clId="{D027C53D-F38D-4508-A1B8-6B24B4868238}" dt="2021-08-01T10:36:49.382" v="1971" actId="1076"/>
        <pc:sldMkLst>
          <pc:docMk/>
          <pc:sldMk cId="1785232495" sldId="329"/>
        </pc:sldMkLst>
        <pc:spChg chg="mod">
          <ac:chgData name="Jeff Xie" userId="b588c72e-c395-4f6e-8887-501c87873425" providerId="ADAL" clId="{D027C53D-F38D-4508-A1B8-6B24B4868238}" dt="2021-08-01T10:35:04.865" v="1833" actId="27636"/>
          <ac:spMkLst>
            <pc:docMk/>
            <pc:sldMk cId="1785232495" sldId="329"/>
            <ac:spMk id="3" creationId="{E71D7343-1B9A-480E-912A-96DA58DCB51E}"/>
          </ac:spMkLst>
        </pc:spChg>
        <pc:spChg chg="mod">
          <ac:chgData name="Jeff Xie" userId="b588c72e-c395-4f6e-8887-501c87873425" providerId="ADAL" clId="{D027C53D-F38D-4508-A1B8-6B24B4868238}" dt="2021-08-01T10:36:49.382" v="1971" actId="1076"/>
          <ac:spMkLst>
            <pc:docMk/>
            <pc:sldMk cId="1785232495" sldId="329"/>
            <ac:spMk id="9" creationId="{E636BAAC-4430-4544-9BEB-ADC8C6564E8D}"/>
          </ac:spMkLst>
        </pc:spChg>
      </pc:sldChg>
      <pc:sldChg chg="addSp delSp modSp mod">
        <pc:chgData name="Jeff Xie" userId="b588c72e-c395-4f6e-8887-501c87873425" providerId="ADAL" clId="{D027C53D-F38D-4508-A1B8-6B24B4868238}" dt="2021-08-01T10:38:00.886" v="2070" actId="20577"/>
        <pc:sldMkLst>
          <pc:docMk/>
          <pc:sldMk cId="3855087911" sldId="330"/>
        </pc:sldMkLst>
        <pc:spChg chg="mod">
          <ac:chgData name="Jeff Xie" userId="b588c72e-c395-4f6e-8887-501c87873425" providerId="ADAL" clId="{D027C53D-F38D-4508-A1B8-6B24B4868238}" dt="2021-08-01T10:35:04.897" v="1835" actId="27636"/>
          <ac:spMkLst>
            <pc:docMk/>
            <pc:sldMk cId="3855087911" sldId="330"/>
            <ac:spMk id="3" creationId="{E71D7343-1B9A-480E-912A-96DA58DCB51E}"/>
          </ac:spMkLst>
        </pc:spChg>
        <pc:spChg chg="add del">
          <ac:chgData name="Jeff Xie" userId="b588c72e-c395-4f6e-8887-501c87873425" providerId="ADAL" clId="{D027C53D-F38D-4508-A1B8-6B24B4868238}" dt="2021-08-01T10:37:42.020" v="2023" actId="22"/>
          <ac:spMkLst>
            <pc:docMk/>
            <pc:sldMk cId="3855087911" sldId="330"/>
            <ac:spMk id="5" creationId="{526964C8-DCC6-47BA-87B1-6E171D644A12}"/>
          </ac:spMkLst>
        </pc:spChg>
        <pc:spChg chg="add mod">
          <ac:chgData name="Jeff Xie" userId="b588c72e-c395-4f6e-8887-501c87873425" providerId="ADAL" clId="{D027C53D-F38D-4508-A1B8-6B24B4868238}" dt="2021-08-01T10:38:00.886" v="2070" actId="20577"/>
          <ac:spMkLst>
            <pc:docMk/>
            <pc:sldMk cId="3855087911" sldId="330"/>
            <ac:spMk id="6" creationId="{89F25561-5D2E-45C6-BE30-85B661590A24}"/>
          </ac:spMkLst>
        </pc:spChg>
        <pc:spChg chg="del">
          <ac:chgData name="Jeff Xie" userId="b588c72e-c395-4f6e-8887-501c87873425" providerId="ADAL" clId="{D027C53D-F38D-4508-A1B8-6B24B4868238}" dt="2021-08-01T10:35:22.393" v="1837" actId="478"/>
          <ac:spMkLst>
            <pc:docMk/>
            <pc:sldMk cId="3855087911" sldId="330"/>
            <ac:spMk id="9" creationId="{E636BAAC-4430-4544-9BEB-ADC8C6564E8D}"/>
          </ac:spMkLst>
        </pc:spChg>
      </pc:sldChg>
      <pc:sldChg chg="modSp mod delDesignElem">
        <pc:chgData name="Jeff Xie" userId="b588c72e-c395-4f6e-8887-501c87873425" providerId="ADAL" clId="{D027C53D-F38D-4508-A1B8-6B24B4868238}" dt="2021-08-01T10:37:22.477" v="2021" actId="20577"/>
        <pc:sldMkLst>
          <pc:docMk/>
          <pc:sldMk cId="2154030291" sldId="331"/>
        </pc:sldMkLst>
        <pc:spChg chg="mod">
          <ac:chgData name="Jeff Xie" userId="b588c72e-c395-4f6e-8887-501c87873425" providerId="ADAL" clId="{D027C53D-F38D-4508-A1B8-6B24B4868238}" dt="2021-08-01T10:35:04.881" v="1834" actId="27636"/>
          <ac:spMkLst>
            <pc:docMk/>
            <pc:sldMk cId="2154030291" sldId="331"/>
            <ac:spMk id="3" creationId="{E71D7343-1B9A-480E-912A-96DA58DCB51E}"/>
          </ac:spMkLst>
        </pc:spChg>
        <pc:spChg chg="mod">
          <ac:chgData name="Jeff Xie" userId="b588c72e-c395-4f6e-8887-501c87873425" providerId="ADAL" clId="{D027C53D-F38D-4508-A1B8-6B24B4868238}" dt="2021-08-01T10:37:22.477" v="2021" actId="20577"/>
          <ac:spMkLst>
            <pc:docMk/>
            <pc:sldMk cId="2154030291" sldId="331"/>
            <ac:spMk id="9" creationId="{E636BAAC-4430-4544-9BEB-ADC8C6564E8D}"/>
          </ac:spMkLst>
        </pc:spChg>
      </pc:sldChg>
      <pc:sldChg chg="del">
        <pc:chgData name="Jeff Xie" userId="b588c72e-c395-4f6e-8887-501c87873425" providerId="ADAL" clId="{D027C53D-F38D-4508-A1B8-6B24B4868238}" dt="2021-08-01T10:09:08.726" v="0" actId="2696"/>
        <pc:sldMkLst>
          <pc:docMk/>
          <pc:sldMk cId="4293573525" sldId="355"/>
        </pc:sldMkLst>
      </pc:sldChg>
      <pc:sldChg chg="modSp mod">
        <pc:chgData name="Jeff Xie" userId="b588c72e-c395-4f6e-8887-501c87873425" providerId="ADAL" clId="{D027C53D-F38D-4508-A1B8-6B24B4868238}" dt="2021-08-01T10:30:56.035" v="1711" actId="20577"/>
        <pc:sldMkLst>
          <pc:docMk/>
          <pc:sldMk cId="2486267647" sldId="356"/>
        </pc:sldMkLst>
        <pc:spChg chg="mod">
          <ac:chgData name="Jeff Xie" userId="b588c72e-c395-4f6e-8887-501c87873425" providerId="ADAL" clId="{D027C53D-F38D-4508-A1B8-6B24B4868238}" dt="2021-08-01T10:09:44.842" v="24" actId="20577"/>
          <ac:spMkLst>
            <pc:docMk/>
            <pc:sldMk cId="2486267647" sldId="356"/>
            <ac:spMk id="2" creationId="{46062F55-782F-4247-9E84-65DECCD98FCB}"/>
          </ac:spMkLst>
        </pc:spChg>
        <pc:spChg chg="mod">
          <ac:chgData name="Jeff Xie" userId="b588c72e-c395-4f6e-8887-501c87873425" providerId="ADAL" clId="{D027C53D-F38D-4508-A1B8-6B24B4868238}" dt="2021-08-01T10:30:56.035" v="1711" actId="20577"/>
          <ac:spMkLst>
            <pc:docMk/>
            <pc:sldMk cId="2486267647" sldId="356"/>
            <ac:spMk id="3" creationId="{C25EC8B7-6D60-4593-BA53-5691579E2716}"/>
          </ac:spMkLst>
        </pc:spChg>
      </pc:sldChg>
      <pc:sldChg chg="modSp mod">
        <pc:chgData name="Jeff Xie" userId="b588c72e-c395-4f6e-8887-501c87873425" providerId="ADAL" clId="{D027C53D-F38D-4508-A1B8-6B24B4868238}" dt="2021-08-01T10:13:43.185" v="128" actId="20577"/>
        <pc:sldMkLst>
          <pc:docMk/>
          <pc:sldMk cId="1923526131" sldId="403"/>
        </pc:sldMkLst>
        <pc:spChg chg="mod">
          <ac:chgData name="Jeff Xie" userId="b588c72e-c395-4f6e-8887-501c87873425" providerId="ADAL" clId="{D027C53D-F38D-4508-A1B8-6B24B4868238}" dt="2021-08-01T10:12:46.950" v="83" actId="20577"/>
          <ac:spMkLst>
            <pc:docMk/>
            <pc:sldMk cId="1923526131" sldId="403"/>
            <ac:spMk id="2" creationId="{864DFDF7-CF6D-43B0-93B6-8606A0A575E5}"/>
          </ac:spMkLst>
        </pc:spChg>
        <pc:spChg chg="mod">
          <ac:chgData name="Jeff Xie" userId="b588c72e-c395-4f6e-8887-501c87873425" providerId="ADAL" clId="{D027C53D-F38D-4508-A1B8-6B24B4868238}" dt="2021-08-01T10:13:43.185" v="128" actId="20577"/>
          <ac:spMkLst>
            <pc:docMk/>
            <pc:sldMk cId="1923526131" sldId="403"/>
            <ac:spMk id="3" creationId="{8F99FD6F-7F60-4D28-BE9A-9577E877C411}"/>
          </ac:spMkLst>
        </pc:spChg>
      </pc:sldChg>
      <pc:sldChg chg="del">
        <pc:chgData name="Jeff Xie" userId="b588c72e-c395-4f6e-8887-501c87873425" providerId="ADAL" clId="{D027C53D-F38D-4508-A1B8-6B24B4868238}" dt="2021-08-01T10:35:14.112" v="1836" actId="47"/>
        <pc:sldMkLst>
          <pc:docMk/>
          <pc:sldMk cId="1811449366" sldId="404"/>
        </pc:sldMkLst>
      </pc:sldChg>
      <pc:sldChg chg="del">
        <pc:chgData name="Jeff Xie" userId="b588c72e-c395-4f6e-8887-501c87873425" providerId="ADAL" clId="{D027C53D-F38D-4508-A1B8-6B24B4868238}" dt="2021-08-01T10:35:14.112" v="1836" actId="47"/>
        <pc:sldMkLst>
          <pc:docMk/>
          <pc:sldMk cId="3422358248" sldId="405"/>
        </pc:sldMkLst>
      </pc:sldChg>
      <pc:sldChg chg="del">
        <pc:chgData name="Jeff Xie" userId="b588c72e-c395-4f6e-8887-501c87873425" providerId="ADAL" clId="{D027C53D-F38D-4508-A1B8-6B24B4868238}" dt="2021-08-01T10:35:14.112" v="1836" actId="47"/>
        <pc:sldMkLst>
          <pc:docMk/>
          <pc:sldMk cId="1031868856" sldId="406"/>
        </pc:sldMkLst>
      </pc:sldChg>
      <pc:sldChg chg="del">
        <pc:chgData name="Jeff Xie" userId="b588c72e-c395-4f6e-8887-501c87873425" providerId="ADAL" clId="{D027C53D-F38D-4508-A1B8-6B24B4868238}" dt="2021-08-01T10:35:14.112" v="1836" actId="47"/>
        <pc:sldMkLst>
          <pc:docMk/>
          <pc:sldMk cId="1726764776" sldId="407"/>
        </pc:sldMkLst>
      </pc:sldChg>
      <pc:sldChg chg="del">
        <pc:chgData name="Jeff Xie" userId="b588c72e-c395-4f6e-8887-501c87873425" providerId="ADAL" clId="{D027C53D-F38D-4508-A1B8-6B24B4868238}" dt="2021-08-01T10:35:14.112" v="1836" actId="47"/>
        <pc:sldMkLst>
          <pc:docMk/>
          <pc:sldMk cId="1177058652" sldId="408"/>
        </pc:sldMkLst>
      </pc:sldChg>
      <pc:sldChg chg="del">
        <pc:chgData name="Jeff Xie" userId="b588c72e-c395-4f6e-8887-501c87873425" providerId="ADAL" clId="{D027C53D-F38D-4508-A1B8-6B24B4868238}" dt="2021-08-01T10:35:14.112" v="1836" actId="47"/>
        <pc:sldMkLst>
          <pc:docMk/>
          <pc:sldMk cId="1721897771" sldId="409"/>
        </pc:sldMkLst>
      </pc:sldChg>
      <pc:sldChg chg="del">
        <pc:chgData name="Jeff Xie" userId="b588c72e-c395-4f6e-8887-501c87873425" providerId="ADAL" clId="{D027C53D-F38D-4508-A1B8-6B24B4868238}" dt="2021-08-01T10:35:14.112" v="1836" actId="47"/>
        <pc:sldMkLst>
          <pc:docMk/>
          <pc:sldMk cId="2656155362" sldId="410"/>
        </pc:sldMkLst>
      </pc:sldChg>
      <pc:sldChg chg="del">
        <pc:chgData name="Jeff Xie" userId="b588c72e-c395-4f6e-8887-501c87873425" providerId="ADAL" clId="{D027C53D-F38D-4508-A1B8-6B24B4868238}" dt="2021-08-01T10:35:14.112" v="1836" actId="47"/>
        <pc:sldMkLst>
          <pc:docMk/>
          <pc:sldMk cId="3867952108" sldId="411"/>
        </pc:sldMkLst>
      </pc:sldChg>
      <pc:sldChg chg="del">
        <pc:chgData name="Jeff Xie" userId="b588c72e-c395-4f6e-8887-501c87873425" providerId="ADAL" clId="{D027C53D-F38D-4508-A1B8-6B24B4868238}" dt="2021-08-01T10:35:14.112" v="1836" actId="47"/>
        <pc:sldMkLst>
          <pc:docMk/>
          <pc:sldMk cId="681495566" sldId="412"/>
        </pc:sldMkLst>
      </pc:sldChg>
      <pc:sldChg chg="del">
        <pc:chgData name="Jeff Xie" userId="b588c72e-c395-4f6e-8887-501c87873425" providerId="ADAL" clId="{D027C53D-F38D-4508-A1B8-6B24B4868238}" dt="2021-08-01T10:35:14.112" v="1836" actId="47"/>
        <pc:sldMkLst>
          <pc:docMk/>
          <pc:sldMk cId="1268958480" sldId="413"/>
        </pc:sldMkLst>
      </pc:sldChg>
      <pc:sldChg chg="modSp del mod">
        <pc:chgData name="Jeff Xie" userId="b588c72e-c395-4f6e-8887-501c87873425" providerId="ADAL" clId="{D027C53D-F38D-4508-A1B8-6B24B4868238}" dt="2021-08-01T10:33:10.480" v="1777" actId="2696"/>
        <pc:sldMkLst>
          <pc:docMk/>
          <pc:sldMk cId="1074049617" sldId="414"/>
        </pc:sldMkLst>
        <pc:spChg chg="mod">
          <ac:chgData name="Jeff Xie" userId="b588c72e-c395-4f6e-8887-501c87873425" providerId="ADAL" clId="{D027C53D-F38D-4508-A1B8-6B24B4868238}" dt="2021-08-01T10:31:18.770" v="1763" actId="20577"/>
          <ac:spMkLst>
            <pc:docMk/>
            <pc:sldMk cId="1074049617" sldId="414"/>
            <ac:spMk id="2" creationId="{864DFDF7-CF6D-43B0-93B6-8606A0A575E5}"/>
          </ac:spMkLst>
        </pc:spChg>
      </pc:sldChg>
      <pc:sldChg chg="modSp mod">
        <pc:chgData name="Jeff Xie" userId="b588c72e-c395-4f6e-8887-501c87873425" providerId="ADAL" clId="{D027C53D-F38D-4508-A1B8-6B24B4868238}" dt="2021-08-01T10:17:19.056" v="253" actId="20577"/>
        <pc:sldMkLst>
          <pc:docMk/>
          <pc:sldMk cId="1945142872" sldId="415"/>
        </pc:sldMkLst>
        <pc:spChg chg="mod">
          <ac:chgData name="Jeff Xie" userId="b588c72e-c395-4f6e-8887-501c87873425" providerId="ADAL" clId="{D027C53D-F38D-4508-A1B8-6B24B4868238}" dt="2021-08-01T10:14:05.277" v="170" actId="20577"/>
          <ac:spMkLst>
            <pc:docMk/>
            <pc:sldMk cId="1945142872" sldId="415"/>
            <ac:spMk id="2" creationId="{D21D0B22-3024-4BAB-915C-6804075F8A7C}"/>
          </ac:spMkLst>
        </pc:spChg>
        <pc:spChg chg="mod">
          <ac:chgData name="Jeff Xie" userId="b588c72e-c395-4f6e-8887-501c87873425" providerId="ADAL" clId="{D027C53D-F38D-4508-A1B8-6B24B4868238}" dt="2021-08-01T10:17:19.056" v="253" actId="20577"/>
          <ac:spMkLst>
            <pc:docMk/>
            <pc:sldMk cId="1945142872" sldId="415"/>
            <ac:spMk id="3" creationId="{60007F65-4571-408B-973A-6B7842D170AE}"/>
          </ac:spMkLst>
        </pc:spChg>
      </pc:sldChg>
      <pc:sldChg chg="del">
        <pc:chgData name="Jeff Xie" userId="b588c72e-c395-4f6e-8887-501c87873425" providerId="ADAL" clId="{D027C53D-F38D-4508-A1B8-6B24B4868238}" dt="2021-08-01T10:30:07.912" v="1660" actId="2696"/>
        <pc:sldMkLst>
          <pc:docMk/>
          <pc:sldMk cId="751291094" sldId="416"/>
        </pc:sldMkLst>
      </pc:sldChg>
      <pc:sldChg chg="del">
        <pc:chgData name="Jeff Xie" userId="b588c72e-c395-4f6e-8887-501c87873425" providerId="ADAL" clId="{D027C53D-F38D-4508-A1B8-6B24B4868238}" dt="2021-08-01T10:35:14.112" v="1836" actId="47"/>
        <pc:sldMkLst>
          <pc:docMk/>
          <pc:sldMk cId="3266140731" sldId="417"/>
        </pc:sldMkLst>
      </pc:sldChg>
      <pc:sldChg chg="addSp modSp add mod">
        <pc:chgData name="Jeff Xie" userId="b588c72e-c395-4f6e-8887-501c87873425" providerId="ADAL" clId="{D027C53D-F38D-4508-A1B8-6B24B4868238}" dt="2021-08-01T10:22:13.189" v="581" actId="12385"/>
        <pc:sldMkLst>
          <pc:docMk/>
          <pc:sldMk cId="2218444640" sldId="418"/>
        </pc:sldMkLst>
        <pc:spChg chg="mod">
          <ac:chgData name="Jeff Xie" userId="b588c72e-c395-4f6e-8887-501c87873425" providerId="ADAL" clId="{D027C53D-F38D-4508-A1B8-6B24B4868238}" dt="2021-08-01T10:21:42.407" v="574" actId="6549"/>
          <ac:spMkLst>
            <pc:docMk/>
            <pc:sldMk cId="2218444640" sldId="418"/>
            <ac:spMk id="3" creationId="{60007F65-4571-408B-973A-6B7842D170AE}"/>
          </ac:spMkLst>
        </pc:spChg>
        <pc:graphicFrameChg chg="add mod modGraphic">
          <ac:chgData name="Jeff Xie" userId="b588c72e-c395-4f6e-8887-501c87873425" providerId="ADAL" clId="{D027C53D-F38D-4508-A1B8-6B24B4868238}" dt="2021-08-01T10:22:13.189" v="581" actId="12385"/>
          <ac:graphicFrameMkLst>
            <pc:docMk/>
            <pc:sldMk cId="2218444640" sldId="418"/>
            <ac:graphicFrameMk id="4" creationId="{BC974D3A-703A-4D59-BCDA-B48CC7ED9194}"/>
          </ac:graphicFrameMkLst>
        </pc:graphicFrameChg>
      </pc:sldChg>
      <pc:sldChg chg="modSp add mod ord">
        <pc:chgData name="Jeff Xie" userId="b588c72e-c395-4f6e-8887-501c87873425" providerId="ADAL" clId="{D027C53D-F38D-4508-A1B8-6B24B4868238}" dt="2021-08-01T10:22:42.532" v="585"/>
        <pc:sldMkLst>
          <pc:docMk/>
          <pc:sldMk cId="1876457694" sldId="419"/>
        </pc:sldMkLst>
        <pc:spChg chg="mod">
          <ac:chgData name="Jeff Xie" userId="b588c72e-c395-4f6e-8887-501c87873425" providerId="ADAL" clId="{D027C53D-F38D-4508-A1B8-6B24B4868238}" dt="2021-08-01T10:22:42.532" v="585"/>
          <ac:spMkLst>
            <pc:docMk/>
            <pc:sldMk cId="1876457694" sldId="419"/>
            <ac:spMk id="3" creationId="{60007F65-4571-408B-973A-6B7842D170AE}"/>
          </ac:spMkLst>
        </pc:spChg>
      </pc:sldChg>
      <pc:sldChg chg="modSp add mod">
        <pc:chgData name="Jeff Xie" userId="b588c72e-c395-4f6e-8887-501c87873425" providerId="ADAL" clId="{D027C53D-F38D-4508-A1B8-6B24B4868238}" dt="2021-08-01T10:25:34.272" v="896" actId="20577"/>
        <pc:sldMkLst>
          <pc:docMk/>
          <pc:sldMk cId="1556550179" sldId="420"/>
        </pc:sldMkLst>
        <pc:spChg chg="mod">
          <ac:chgData name="Jeff Xie" userId="b588c72e-c395-4f6e-8887-501c87873425" providerId="ADAL" clId="{D027C53D-F38D-4508-A1B8-6B24B4868238}" dt="2021-08-01T10:25:34.272" v="896" actId="20577"/>
          <ac:spMkLst>
            <pc:docMk/>
            <pc:sldMk cId="1556550179" sldId="420"/>
            <ac:spMk id="3" creationId="{60007F65-4571-408B-973A-6B7842D170AE}"/>
          </ac:spMkLst>
        </pc:spChg>
      </pc:sldChg>
      <pc:sldChg chg="modSp add mod ord">
        <pc:chgData name="Jeff Xie" userId="b588c72e-c395-4f6e-8887-501c87873425" providerId="ADAL" clId="{D027C53D-F38D-4508-A1B8-6B24B4868238}" dt="2021-08-01T10:27:36.897" v="1158" actId="20577"/>
        <pc:sldMkLst>
          <pc:docMk/>
          <pc:sldMk cId="808046932" sldId="421"/>
        </pc:sldMkLst>
        <pc:spChg chg="mod">
          <ac:chgData name="Jeff Xie" userId="b588c72e-c395-4f6e-8887-501c87873425" providerId="ADAL" clId="{D027C53D-F38D-4508-A1B8-6B24B4868238}" dt="2021-08-01T10:26:08.717" v="957" actId="20577"/>
          <ac:spMkLst>
            <pc:docMk/>
            <pc:sldMk cId="808046932" sldId="421"/>
            <ac:spMk id="3" creationId="{60007F65-4571-408B-973A-6B7842D170AE}"/>
          </ac:spMkLst>
        </pc:spChg>
        <pc:graphicFrameChg chg="modGraphic">
          <ac:chgData name="Jeff Xie" userId="b588c72e-c395-4f6e-8887-501c87873425" providerId="ADAL" clId="{D027C53D-F38D-4508-A1B8-6B24B4868238}" dt="2021-08-01T10:27:36.897" v="1158" actId="20577"/>
          <ac:graphicFrameMkLst>
            <pc:docMk/>
            <pc:sldMk cId="808046932" sldId="421"/>
            <ac:graphicFrameMk id="4" creationId="{BC974D3A-703A-4D59-BCDA-B48CC7ED9194}"/>
          </ac:graphicFrameMkLst>
        </pc:graphicFrameChg>
      </pc:sldChg>
      <pc:sldChg chg="modSp add mod ord">
        <pc:chgData name="Jeff Xie" userId="b588c72e-c395-4f6e-8887-501c87873425" providerId="ADAL" clId="{D027C53D-F38D-4508-A1B8-6B24B4868238}" dt="2021-08-01T10:30:03.053" v="1659" actId="20577"/>
        <pc:sldMkLst>
          <pc:docMk/>
          <pc:sldMk cId="475873073" sldId="422"/>
        </pc:sldMkLst>
        <pc:spChg chg="mod">
          <ac:chgData name="Jeff Xie" userId="b588c72e-c395-4f6e-8887-501c87873425" providerId="ADAL" clId="{D027C53D-F38D-4508-A1B8-6B24B4868238}" dt="2021-08-01T10:30:03.053" v="1659" actId="20577"/>
          <ac:spMkLst>
            <pc:docMk/>
            <pc:sldMk cId="475873073" sldId="422"/>
            <ac:spMk id="3" creationId="{60007F65-4571-408B-973A-6B7842D170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5D6C2-67D4-4BB4-BBD0-00E30990B7C3}" type="datetimeFigureOut">
              <a:rPr lang="en-AU" smtClean="0"/>
              <a:t>29/08/2021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BD7A6-71CB-446E-B363-B5F55780421C}" type="slidenum">
              <a:rPr lang="en-AU" smtClean="0"/>
              <a:t>‹#›</a:t>
            </a:fld>
            <a:endParaRPr lang="en-AU"/>
          </a:p>
        </p:txBody>
      </p:sp>
    </p:spTree>
    <p:extLst>
      <p:ext uri="{BB962C8B-B14F-4D97-AF65-F5344CB8AC3E}">
        <p14:creationId xmlns:p14="http://schemas.microsoft.com/office/powerpoint/2010/main" val="397996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a:t>
            </a:fld>
            <a:endParaRPr lang="en-AU"/>
          </a:p>
        </p:txBody>
      </p:sp>
    </p:spTree>
    <p:extLst>
      <p:ext uri="{BB962C8B-B14F-4D97-AF65-F5344CB8AC3E}">
        <p14:creationId xmlns:p14="http://schemas.microsoft.com/office/powerpoint/2010/main" val="41222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11</a:t>
            </a:fld>
            <a:endParaRPr lang="en-AU"/>
          </a:p>
        </p:txBody>
      </p:sp>
    </p:spTree>
    <p:extLst>
      <p:ext uri="{BB962C8B-B14F-4D97-AF65-F5344CB8AC3E}">
        <p14:creationId xmlns:p14="http://schemas.microsoft.com/office/powerpoint/2010/main" val="4148149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12</a:t>
            </a:fld>
            <a:endParaRPr lang="en-AU"/>
          </a:p>
        </p:txBody>
      </p:sp>
    </p:spTree>
    <p:extLst>
      <p:ext uri="{BB962C8B-B14F-4D97-AF65-F5344CB8AC3E}">
        <p14:creationId xmlns:p14="http://schemas.microsoft.com/office/powerpoint/2010/main" val="793377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13</a:t>
            </a:fld>
            <a:endParaRPr lang="en-AU"/>
          </a:p>
        </p:txBody>
      </p:sp>
    </p:spTree>
    <p:extLst>
      <p:ext uri="{BB962C8B-B14F-4D97-AF65-F5344CB8AC3E}">
        <p14:creationId xmlns:p14="http://schemas.microsoft.com/office/powerpoint/2010/main" val="3232282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14</a:t>
            </a:fld>
            <a:endParaRPr lang="en-AU"/>
          </a:p>
        </p:txBody>
      </p:sp>
    </p:spTree>
    <p:extLst>
      <p:ext uri="{BB962C8B-B14F-4D97-AF65-F5344CB8AC3E}">
        <p14:creationId xmlns:p14="http://schemas.microsoft.com/office/powerpoint/2010/main" val="1297272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15</a:t>
            </a:fld>
            <a:endParaRPr lang="en-AU"/>
          </a:p>
        </p:txBody>
      </p:sp>
    </p:spTree>
    <p:extLst>
      <p:ext uri="{BB962C8B-B14F-4D97-AF65-F5344CB8AC3E}">
        <p14:creationId xmlns:p14="http://schemas.microsoft.com/office/powerpoint/2010/main" val="2571690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16</a:t>
            </a:fld>
            <a:endParaRPr lang="en-AU"/>
          </a:p>
        </p:txBody>
      </p:sp>
    </p:spTree>
    <p:extLst>
      <p:ext uri="{BB962C8B-B14F-4D97-AF65-F5344CB8AC3E}">
        <p14:creationId xmlns:p14="http://schemas.microsoft.com/office/powerpoint/2010/main" val="13018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17</a:t>
            </a:fld>
            <a:endParaRPr lang="en-AU"/>
          </a:p>
        </p:txBody>
      </p:sp>
    </p:spTree>
    <p:extLst>
      <p:ext uri="{BB962C8B-B14F-4D97-AF65-F5344CB8AC3E}">
        <p14:creationId xmlns:p14="http://schemas.microsoft.com/office/powerpoint/2010/main" val="2168882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18</a:t>
            </a:fld>
            <a:endParaRPr lang="en-AU"/>
          </a:p>
        </p:txBody>
      </p:sp>
    </p:spTree>
    <p:extLst>
      <p:ext uri="{BB962C8B-B14F-4D97-AF65-F5344CB8AC3E}">
        <p14:creationId xmlns:p14="http://schemas.microsoft.com/office/powerpoint/2010/main" val="3145274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19</a:t>
            </a:fld>
            <a:endParaRPr lang="en-AU"/>
          </a:p>
        </p:txBody>
      </p:sp>
    </p:spTree>
    <p:extLst>
      <p:ext uri="{BB962C8B-B14F-4D97-AF65-F5344CB8AC3E}">
        <p14:creationId xmlns:p14="http://schemas.microsoft.com/office/powerpoint/2010/main" val="218292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20</a:t>
            </a:fld>
            <a:endParaRPr lang="en-AU"/>
          </a:p>
        </p:txBody>
      </p:sp>
    </p:spTree>
    <p:extLst>
      <p:ext uri="{BB962C8B-B14F-4D97-AF65-F5344CB8AC3E}">
        <p14:creationId xmlns:p14="http://schemas.microsoft.com/office/powerpoint/2010/main" val="39081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3</a:t>
            </a:fld>
            <a:endParaRPr lang="en-AU"/>
          </a:p>
        </p:txBody>
      </p:sp>
    </p:spTree>
    <p:extLst>
      <p:ext uri="{BB962C8B-B14F-4D97-AF65-F5344CB8AC3E}">
        <p14:creationId xmlns:p14="http://schemas.microsoft.com/office/powerpoint/2010/main" val="919294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4</a:t>
            </a:fld>
            <a:endParaRPr lang="en-AU"/>
          </a:p>
        </p:txBody>
      </p:sp>
    </p:spTree>
    <p:extLst>
      <p:ext uri="{BB962C8B-B14F-4D97-AF65-F5344CB8AC3E}">
        <p14:creationId xmlns:p14="http://schemas.microsoft.com/office/powerpoint/2010/main" val="4084023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5</a:t>
            </a:fld>
            <a:endParaRPr lang="en-AU"/>
          </a:p>
        </p:txBody>
      </p:sp>
    </p:spTree>
    <p:extLst>
      <p:ext uri="{BB962C8B-B14F-4D97-AF65-F5344CB8AC3E}">
        <p14:creationId xmlns:p14="http://schemas.microsoft.com/office/powerpoint/2010/main" val="4201223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6</a:t>
            </a:fld>
            <a:endParaRPr lang="en-AU"/>
          </a:p>
        </p:txBody>
      </p:sp>
    </p:spTree>
    <p:extLst>
      <p:ext uri="{BB962C8B-B14F-4D97-AF65-F5344CB8AC3E}">
        <p14:creationId xmlns:p14="http://schemas.microsoft.com/office/powerpoint/2010/main" val="752305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7</a:t>
            </a:fld>
            <a:endParaRPr lang="en-AU"/>
          </a:p>
        </p:txBody>
      </p:sp>
    </p:spTree>
    <p:extLst>
      <p:ext uri="{BB962C8B-B14F-4D97-AF65-F5344CB8AC3E}">
        <p14:creationId xmlns:p14="http://schemas.microsoft.com/office/powerpoint/2010/main" val="194966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8</a:t>
            </a:fld>
            <a:endParaRPr lang="en-AU"/>
          </a:p>
        </p:txBody>
      </p:sp>
    </p:spTree>
    <p:extLst>
      <p:ext uri="{BB962C8B-B14F-4D97-AF65-F5344CB8AC3E}">
        <p14:creationId xmlns:p14="http://schemas.microsoft.com/office/powerpoint/2010/main" val="300864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9</a:t>
            </a:fld>
            <a:endParaRPr lang="en-AU"/>
          </a:p>
        </p:txBody>
      </p:sp>
    </p:spTree>
    <p:extLst>
      <p:ext uri="{BB962C8B-B14F-4D97-AF65-F5344CB8AC3E}">
        <p14:creationId xmlns:p14="http://schemas.microsoft.com/office/powerpoint/2010/main" val="4125274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10</a:t>
            </a:fld>
            <a:endParaRPr lang="en-AU"/>
          </a:p>
        </p:txBody>
      </p:sp>
    </p:spTree>
    <p:extLst>
      <p:ext uri="{BB962C8B-B14F-4D97-AF65-F5344CB8AC3E}">
        <p14:creationId xmlns:p14="http://schemas.microsoft.com/office/powerpoint/2010/main" val="317495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D09461-68A3-450D-B9CB-9BCFB1E8CC05}" type="datetimeFigureOut">
              <a:rPr lang="en-AU" smtClean="0"/>
              <a:t>29/08/2021</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25756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29/08/2021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1799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09461-68A3-450D-B9CB-9BCFB1E8CC05}" type="datetimeFigureOut">
              <a:rPr lang="en-AU" smtClean="0"/>
              <a:t>29/08/2021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75198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09461-68A3-450D-B9CB-9BCFB1E8CC05}" type="datetimeFigureOut">
              <a:rPr lang="en-AU" smtClean="0"/>
              <a:t>29/08/2021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95024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09461-68A3-450D-B9CB-9BCFB1E8CC05}" type="datetimeFigureOut">
              <a:rPr lang="en-AU" smtClean="0"/>
              <a:t>29/08/2021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5850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09461-68A3-450D-B9CB-9BCFB1E8CC05}" type="datetimeFigureOut">
              <a:rPr lang="en-AU" smtClean="0"/>
              <a:t>29/08/2021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9787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09461-68A3-450D-B9CB-9BCFB1E8CC05}" type="datetimeFigureOut">
              <a:rPr lang="en-AU" smtClean="0"/>
              <a:t>29/08/2021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440604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29/08/2021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61297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29/08/2021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875173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29/08/2021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40823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29/08/2021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8160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29/08/2021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0145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29/08/2021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17738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29/08/2021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20633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29/08/2021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893128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29/08/2021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065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29/08/2021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9130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29/08/2021</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29/08/2021</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09461-68A3-450D-B9CB-9BCFB1E8CC05}" type="datetimeFigureOut">
              <a:rPr lang="en-AU" smtClean="0"/>
              <a:t>29/08/2021</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26956640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833002" y="448253"/>
            <a:ext cx="10520702" cy="1325563"/>
          </a:xfrm>
        </p:spPr>
        <p:txBody>
          <a:bodyPr>
            <a:normAutofit/>
          </a:bodyPr>
          <a:lstStyle/>
          <a:p>
            <a:r>
              <a:rPr lang="en-AU" b="1" dirty="0"/>
              <a:t>Session 9-10</a:t>
            </a:r>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1107623" y="3034935"/>
            <a:ext cx="10246081" cy="3097287"/>
          </a:xfrm>
        </p:spPr>
        <p:txBody>
          <a:bodyPr>
            <a:normAutofit/>
          </a:bodyPr>
          <a:lstStyle/>
          <a:p>
            <a:pPr fontAlgn="base"/>
            <a:r>
              <a:rPr lang="en-US" dirty="0"/>
              <a:t>Present options for risk management strategies for approval</a:t>
            </a:r>
          </a:p>
          <a:p>
            <a:pPr fontAlgn="base"/>
            <a:r>
              <a:rPr lang="en-US" dirty="0"/>
              <a:t>Document approved risk management strategies</a:t>
            </a:r>
          </a:p>
          <a:p>
            <a:pPr lvl="0"/>
            <a:endParaRPr lang="en-US" sz="3600" dirty="0"/>
          </a:p>
          <a:p>
            <a:endParaRPr lang="en-AU" sz="2000" dirty="0"/>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6634259" y="81298"/>
            <a:ext cx="4935970" cy="2872339"/>
          </a:xfrm>
          <a:prstGeom prst="rect">
            <a:avLst/>
          </a:prstGeom>
          <a:noFill/>
        </p:spPr>
      </p:pic>
    </p:spTree>
    <p:extLst>
      <p:ext uri="{BB962C8B-B14F-4D97-AF65-F5344CB8AC3E}">
        <p14:creationId xmlns:p14="http://schemas.microsoft.com/office/powerpoint/2010/main" val="24862676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a:xfrm>
            <a:off x="741362" y="304193"/>
            <a:ext cx="10974387" cy="1478570"/>
          </a:xfrm>
        </p:spPr>
        <p:txBody>
          <a:bodyPr>
            <a:normAutofit/>
          </a:bodyPr>
          <a:lstStyle/>
          <a:p>
            <a:pPr fontAlgn="base"/>
            <a:r>
              <a:rPr lang="en-US" dirty="0"/>
              <a:t>Document approved risk management strategies</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1952624"/>
            <a:ext cx="10515600" cy="4267201"/>
          </a:xfrm>
        </p:spPr>
        <p:txBody>
          <a:bodyPr>
            <a:normAutofit fontScale="92500" lnSpcReduction="20000"/>
          </a:bodyPr>
          <a:lstStyle/>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Once the options have been presented and approved, they need to be documented </a:t>
            </a:r>
            <a:r>
              <a:rPr lang="en-AU" sz="3200" dirty="0">
                <a:ea typeface="Times New Roman" panose="02020603050405020304" pitchFamily="18" charset="0"/>
              </a:rPr>
              <a:t>to make it a formal process.</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Documenting approved risk management strategies provides illustrates management support and buy-in to the implementations.</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a typeface="Times New Roman" panose="02020603050405020304" pitchFamily="18" charset="0"/>
              </a:rPr>
              <a:t>It also provides a written piece of information for new and existing employees to understand more about the details for the strategies.</a:t>
            </a:r>
            <a:endParaRPr lang="en-AU" sz="3200" dirty="0">
              <a:effectLst/>
              <a:ea typeface="Times New Roman" panose="02020603050405020304" pitchFamily="18" charset="0"/>
            </a:endParaRPr>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3200" dirty="0">
              <a:effectLst/>
              <a:ea typeface="Times New Roman" panose="02020603050405020304" pitchFamily="18" charset="0"/>
            </a:endParaRPr>
          </a:p>
          <a:p>
            <a:pPr lvl="2"/>
            <a:endParaRPr lang="en-AU" dirty="0"/>
          </a:p>
        </p:txBody>
      </p:sp>
    </p:spTree>
    <p:extLst>
      <p:ext uri="{BB962C8B-B14F-4D97-AF65-F5344CB8AC3E}">
        <p14:creationId xmlns:p14="http://schemas.microsoft.com/office/powerpoint/2010/main" val="370688481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a:xfrm>
            <a:off x="741362" y="304193"/>
            <a:ext cx="10974387" cy="1478570"/>
          </a:xfrm>
        </p:spPr>
        <p:txBody>
          <a:bodyPr>
            <a:normAutofit/>
          </a:bodyPr>
          <a:lstStyle/>
          <a:p>
            <a:pPr fontAlgn="base"/>
            <a:r>
              <a:rPr lang="en-US" dirty="0"/>
              <a:t>Document approved risk management strategies</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1952624"/>
            <a:ext cx="10515600" cy="4267201"/>
          </a:xfrm>
        </p:spPr>
        <p:txBody>
          <a:bodyPr>
            <a:normAutofit/>
          </a:bodyPr>
          <a:lstStyle/>
          <a:p>
            <a:pPr marL="342900" lvl="0" indent="-342900">
              <a:spcBef>
                <a:spcPts val="300"/>
              </a:spcBef>
              <a:spcAft>
                <a:spcPts val="300"/>
              </a:spcAft>
              <a:buSzPts val="800"/>
              <a:buFont typeface="Symbol" panose="05050102010706020507" pitchFamily="18" charset="2"/>
              <a:buChar char=""/>
              <a:tabLst>
                <a:tab pos="228600" algn="l"/>
                <a:tab pos="457200" algn="l"/>
              </a:tabLst>
            </a:pPr>
            <a:r>
              <a:rPr lang="en-US" sz="3200" dirty="0">
                <a:effectLst/>
                <a:ea typeface="Times New Roman" panose="02020603050405020304" pitchFamily="18" charset="0"/>
              </a:rPr>
              <a:t>When you have completed writing your document it is important that you have it checked for completeness and correctness.</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US" sz="3200" dirty="0">
                <a:effectLst/>
                <a:ea typeface="Times New Roman" panose="02020603050405020304" pitchFamily="18" charset="0"/>
              </a:rPr>
              <a:t>This check should be completed by the person who wrote the document, but also by someone else trusted to review.</a:t>
            </a:r>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3200" dirty="0">
              <a:effectLst/>
              <a:ea typeface="Times New Roman" panose="02020603050405020304" pitchFamily="18" charset="0"/>
            </a:endParaRPr>
          </a:p>
          <a:p>
            <a:pPr lvl="2"/>
            <a:endParaRPr lang="en-AU" dirty="0"/>
          </a:p>
        </p:txBody>
      </p:sp>
    </p:spTree>
    <p:extLst>
      <p:ext uri="{BB962C8B-B14F-4D97-AF65-F5344CB8AC3E}">
        <p14:creationId xmlns:p14="http://schemas.microsoft.com/office/powerpoint/2010/main" val="34972038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Document approved risk management strategies</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a:bodyPr>
          <a:lstStyle/>
          <a:p>
            <a:r>
              <a:rPr lang="en-AU" dirty="0"/>
              <a:t>Major things to check when creating documentation:</a:t>
            </a:r>
          </a:p>
          <a:p>
            <a:pPr lvl="1"/>
            <a:r>
              <a:rPr lang="en-AU" dirty="0"/>
              <a:t>Style</a:t>
            </a:r>
          </a:p>
          <a:p>
            <a:pPr lvl="1"/>
            <a:r>
              <a:rPr lang="en-AU" dirty="0"/>
              <a:t>Format</a:t>
            </a:r>
          </a:p>
          <a:p>
            <a:pPr lvl="1"/>
            <a:r>
              <a:rPr lang="en-AU" dirty="0"/>
              <a:t>Grammar and Spelling</a:t>
            </a:r>
          </a:p>
          <a:p>
            <a:pPr lvl="1"/>
            <a:r>
              <a:rPr lang="en-AU" dirty="0"/>
              <a:t>Layout</a:t>
            </a:r>
          </a:p>
          <a:p>
            <a:pPr lvl="1"/>
            <a:r>
              <a:rPr lang="en-AU" dirty="0"/>
              <a:t>Accuracy</a:t>
            </a:r>
          </a:p>
          <a:p>
            <a:pPr lvl="1"/>
            <a:r>
              <a:rPr lang="en-AU" dirty="0"/>
              <a:t>Final Proof</a:t>
            </a:r>
          </a:p>
          <a:p>
            <a:pPr lvl="1"/>
            <a:endParaRPr lang="en-AU" dirty="0"/>
          </a:p>
        </p:txBody>
      </p:sp>
    </p:spTree>
    <p:extLst>
      <p:ext uri="{BB962C8B-B14F-4D97-AF65-F5344CB8AC3E}">
        <p14:creationId xmlns:p14="http://schemas.microsoft.com/office/powerpoint/2010/main" val="1816106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Security documentation structure, style, and format</a:t>
            </a:r>
            <a:r>
              <a:rPr lang="en-AU" b="1" dirty="0">
                <a:effectLst/>
              </a:rPr>
              <a: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a:bodyPr>
          <a:lstStyle/>
          <a:p>
            <a:r>
              <a:rPr lang="en-US" dirty="0"/>
              <a:t>The style of the document.</a:t>
            </a:r>
          </a:p>
          <a:p>
            <a:pPr lvl="1"/>
            <a:r>
              <a:rPr lang="en-US" dirty="0"/>
              <a:t>Depending on the document written it needs to have the correct style. If you’re creating a high level security policy the right terminology needs to be used. Whereas, if you’re writing a set of instructions then the right tone and voice needs to be used to best suit that need. </a:t>
            </a:r>
          </a:p>
          <a:p>
            <a:pPr lvl="1"/>
            <a:r>
              <a:rPr lang="en-US" dirty="0"/>
              <a:t>Ensure what is written matches the purpose, and is in the right style for the document.</a:t>
            </a:r>
          </a:p>
          <a:p>
            <a:pPr lvl="1"/>
            <a:endParaRPr lang="en-AU" dirty="0"/>
          </a:p>
        </p:txBody>
      </p:sp>
    </p:spTree>
    <p:extLst>
      <p:ext uri="{BB962C8B-B14F-4D97-AF65-F5344CB8AC3E}">
        <p14:creationId xmlns:p14="http://schemas.microsoft.com/office/powerpoint/2010/main" val="467214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Security documentation structure, style, and format</a:t>
            </a:r>
            <a:r>
              <a:rPr lang="en-AU" b="1" dirty="0">
                <a:effectLst/>
              </a:rPr>
              <a: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a:bodyPr>
          <a:lstStyle/>
          <a:p>
            <a:r>
              <a:rPr lang="en-US" dirty="0"/>
              <a:t>The formatting of the document.</a:t>
            </a:r>
          </a:p>
          <a:p>
            <a:pPr lvl="1"/>
            <a:r>
              <a:rPr lang="en-US" dirty="0"/>
              <a:t>Headings and sub headings need to be consistent through out the document. The document should flow from one point to another in a easily understandable manner. </a:t>
            </a:r>
          </a:p>
          <a:p>
            <a:pPr lvl="1"/>
            <a:r>
              <a:rPr lang="en-US" dirty="0"/>
              <a:t>A common type face should be used for the document with </a:t>
            </a:r>
            <a:r>
              <a:rPr lang="en-US" b="1" dirty="0"/>
              <a:t>BOLD</a:t>
            </a:r>
            <a:r>
              <a:rPr lang="en-US" dirty="0"/>
              <a:t> or </a:t>
            </a:r>
            <a:r>
              <a:rPr lang="en-US" i="1" dirty="0"/>
              <a:t>ITALIC</a:t>
            </a:r>
            <a:r>
              <a:rPr lang="en-US" dirty="0"/>
              <a:t> used when drawing attending to information. </a:t>
            </a:r>
          </a:p>
          <a:p>
            <a:pPr lvl="1"/>
            <a:r>
              <a:rPr lang="en-US" dirty="0"/>
              <a:t>The use of lists and bullet points can create succinct data flow when used correctly.</a:t>
            </a:r>
          </a:p>
          <a:p>
            <a:pPr lvl="1"/>
            <a:endParaRPr lang="en-AU" dirty="0"/>
          </a:p>
        </p:txBody>
      </p:sp>
    </p:spTree>
    <p:extLst>
      <p:ext uri="{BB962C8B-B14F-4D97-AF65-F5344CB8AC3E}">
        <p14:creationId xmlns:p14="http://schemas.microsoft.com/office/powerpoint/2010/main" val="343074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Security documentation structure, style, and format</a:t>
            </a:r>
            <a:r>
              <a:rPr lang="en-AU" b="1" dirty="0">
                <a:effectLst/>
              </a:rPr>
              <a: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a:bodyPr>
          <a:lstStyle/>
          <a:p>
            <a:r>
              <a:rPr lang="en-US" dirty="0"/>
              <a:t>The grammar and spelling in the document.</a:t>
            </a:r>
          </a:p>
          <a:p>
            <a:pPr lvl="1"/>
            <a:r>
              <a:rPr lang="en-US" dirty="0"/>
              <a:t>Ensuring that you have the correct dictionary set will help with correct spelling and formatting for your location. Using the correct word for the meaning needs to be checked as often incorrect words can be used. For example, affect and effect, lose and loose, compliment and complement.</a:t>
            </a:r>
          </a:p>
          <a:p>
            <a:pPr lvl="1"/>
            <a:endParaRPr lang="en-AU" dirty="0"/>
          </a:p>
        </p:txBody>
      </p:sp>
    </p:spTree>
    <p:extLst>
      <p:ext uri="{BB962C8B-B14F-4D97-AF65-F5344CB8AC3E}">
        <p14:creationId xmlns:p14="http://schemas.microsoft.com/office/powerpoint/2010/main" val="78011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Security documentation structure, style, and format</a:t>
            </a:r>
            <a:r>
              <a:rPr lang="en-AU" b="1" dirty="0">
                <a:effectLst/>
              </a:rPr>
              <a: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a:bodyPr>
          <a:lstStyle/>
          <a:p>
            <a:r>
              <a:rPr lang="en-US" dirty="0"/>
              <a:t>The layout of the document.</a:t>
            </a:r>
          </a:p>
          <a:p>
            <a:pPr lvl="1"/>
            <a:r>
              <a:rPr lang="en-US" dirty="0"/>
              <a:t>Look at how the document is set out and make sure that it looks correct and complete. For example is the logo in the right place, are the margins consistent, is there enough white space to make sure its readable. </a:t>
            </a:r>
          </a:p>
          <a:p>
            <a:pPr lvl="1"/>
            <a:r>
              <a:rPr lang="en-US" dirty="0"/>
              <a:t>Layout and spacing will make your document more readable for the reader and help to get your point across.</a:t>
            </a:r>
          </a:p>
          <a:p>
            <a:pPr lvl="1"/>
            <a:endParaRPr lang="en-AU" dirty="0"/>
          </a:p>
        </p:txBody>
      </p:sp>
    </p:spTree>
    <p:extLst>
      <p:ext uri="{BB962C8B-B14F-4D97-AF65-F5344CB8AC3E}">
        <p14:creationId xmlns:p14="http://schemas.microsoft.com/office/powerpoint/2010/main" val="4211229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Security documentation structure, style, and format</a:t>
            </a:r>
            <a:r>
              <a:rPr lang="en-AU" b="1" dirty="0">
                <a:effectLst/>
              </a:rPr>
              <a: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a:bodyPr>
          <a:lstStyle/>
          <a:p>
            <a:r>
              <a:rPr lang="en-US" dirty="0"/>
              <a:t>The accuracy of the document.</a:t>
            </a:r>
          </a:p>
          <a:p>
            <a:pPr lvl="1"/>
            <a:r>
              <a:rPr lang="en-US" dirty="0"/>
              <a:t>It is important that all statements are accurate in your document. If you are not sure if something is correct ask for a reference so that it can be verified.</a:t>
            </a:r>
          </a:p>
          <a:p>
            <a:pPr lvl="1"/>
            <a:r>
              <a:rPr lang="en-US" dirty="0"/>
              <a:t>Things written in your document are a reflection of you and your business. You want it to be correct and shown in the best light. </a:t>
            </a:r>
          </a:p>
          <a:p>
            <a:pPr lvl="1"/>
            <a:r>
              <a:rPr lang="en-US" dirty="0"/>
              <a:t>In some instances you may need to have your document checked by a legal department before it is released due to the nature of the information presented.</a:t>
            </a:r>
          </a:p>
          <a:p>
            <a:pPr lvl="1"/>
            <a:endParaRPr lang="en-AU" dirty="0"/>
          </a:p>
        </p:txBody>
      </p:sp>
    </p:spTree>
    <p:extLst>
      <p:ext uri="{BB962C8B-B14F-4D97-AF65-F5344CB8AC3E}">
        <p14:creationId xmlns:p14="http://schemas.microsoft.com/office/powerpoint/2010/main" val="190665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Security documentation structure, style, and format</a:t>
            </a:r>
            <a:r>
              <a:rPr lang="en-AU" b="1" dirty="0">
                <a:effectLst/>
              </a:rPr>
              <a: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a:bodyPr>
          <a:lstStyle/>
          <a:p>
            <a:r>
              <a:rPr lang="en-US" dirty="0"/>
              <a:t>The final proof of the document.</a:t>
            </a:r>
          </a:p>
          <a:p>
            <a:pPr lvl="1"/>
            <a:r>
              <a:rPr lang="en-US" dirty="0"/>
              <a:t>When you have completed the step previous it is important that you check that your document still makes sense, and start the check from start to finish again. </a:t>
            </a:r>
          </a:p>
          <a:p>
            <a:pPr lvl="1"/>
            <a:r>
              <a:rPr lang="en-US" dirty="0"/>
              <a:t>It helps to read the document silently to yourself and also out loud to get a different perspective. Here you would also have someone else check the document.</a:t>
            </a:r>
          </a:p>
          <a:p>
            <a:pPr lvl="1"/>
            <a:endParaRPr lang="en-AU" dirty="0"/>
          </a:p>
        </p:txBody>
      </p:sp>
    </p:spTree>
    <p:extLst>
      <p:ext uri="{BB962C8B-B14F-4D97-AF65-F5344CB8AC3E}">
        <p14:creationId xmlns:p14="http://schemas.microsoft.com/office/powerpoint/2010/main" val="2135541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Identifying appropriate reporting methods for target audience</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fontScale="85000" lnSpcReduction="10000"/>
          </a:bodyPr>
          <a:lstStyle/>
          <a:p>
            <a:r>
              <a:rPr lang="en-AU" dirty="0"/>
              <a:t>When you have your approved security controls and completed some analysis on how you want to implement those strategies, you want to document it so that the relevant audience knows what the approved strategies are.</a:t>
            </a:r>
          </a:p>
          <a:p>
            <a:r>
              <a:rPr lang="en-AU" dirty="0"/>
              <a:t>If already in place, templates should be used to give your document a consistent appearance. Your report will be representing your work, so you want it to look good.</a:t>
            </a:r>
          </a:p>
          <a:p>
            <a:r>
              <a:rPr lang="en-US" dirty="0"/>
              <a:t>When you document your strategies, think of your audience and make sure you write it in the correct language. Watch your terminology and ensure they will be able to understand what you write.</a:t>
            </a:r>
          </a:p>
          <a:p>
            <a:r>
              <a:rPr lang="en-US" dirty="0"/>
              <a:t>If you’re writing for a technical audience, jargon may be fine, but if it is to management or a general audience, it should be in a general level of language.</a:t>
            </a:r>
          </a:p>
        </p:txBody>
      </p:sp>
    </p:spTree>
    <p:extLst>
      <p:ext uri="{BB962C8B-B14F-4D97-AF65-F5344CB8AC3E}">
        <p14:creationId xmlns:p14="http://schemas.microsoft.com/office/powerpoint/2010/main" val="359942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US" dirty="0"/>
              <a:t>Present options for risk management strategies for approval</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fontScale="92500" lnSpcReduction="20000"/>
          </a:bodyPr>
          <a:lstStyle/>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In the previous sessions, we discussed about the various control types and functions</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There may be many different controls to mitigate a threat, selecting the most suitable option(s) will be beneficial to the organisation.</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a typeface="Times New Roman" panose="02020603050405020304" pitchFamily="18" charset="0"/>
              </a:rPr>
              <a:t>These options will each have their pros and cons. An analysis on them will allow a more informed decision to be made.</a:t>
            </a:r>
            <a:endParaRPr lang="en-AU" sz="3200" dirty="0">
              <a:effectLst/>
              <a:ea typeface="Times New Roman" panose="02020603050405020304" pitchFamily="18" charset="0"/>
            </a:endParaRPr>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3200" dirty="0">
              <a:effectLst/>
              <a:ea typeface="Times New Roman" panose="02020603050405020304" pitchFamily="18" charset="0"/>
            </a:endParaRPr>
          </a:p>
          <a:p>
            <a:pPr lvl="2"/>
            <a:endParaRPr lang="en-AU" dirty="0"/>
          </a:p>
        </p:txBody>
      </p:sp>
    </p:spTree>
    <p:extLst>
      <p:ext uri="{BB962C8B-B14F-4D97-AF65-F5344CB8AC3E}">
        <p14:creationId xmlns:p14="http://schemas.microsoft.com/office/powerpoint/2010/main" val="330046106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Reporting based upon </a:t>
            </a:r>
            <a:r>
              <a:rPr lang="en-US" dirty="0" err="1"/>
              <a:t>organisational</a:t>
            </a:r>
            <a:r>
              <a:rPr lang="en-US" dirty="0"/>
              <a:t> requirements and obligations</a:t>
            </a:r>
            <a:r>
              <a:rPr lang="en-AU" dirty="0"/>
              <a:t>	</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lnSpcReduction="10000"/>
          </a:bodyPr>
          <a:lstStyle/>
          <a:p>
            <a:r>
              <a:rPr lang="en-US" dirty="0"/>
              <a:t>When you create the documentation of approved strategies, it is important to keep in mind you are writing a promise of work. You need to be able to deliver on what you are recommending.</a:t>
            </a:r>
          </a:p>
          <a:p>
            <a:r>
              <a:rPr lang="en-US" dirty="0"/>
              <a:t>Based on what you write, and what is agreed upon you will need to carry out that work.</a:t>
            </a:r>
          </a:p>
          <a:p>
            <a:r>
              <a:rPr lang="en-US" dirty="0"/>
              <a:t>It is important you can identify the strategies clearly and how they should be implemented. Who is responsible for the implementation and resources that are required.</a:t>
            </a:r>
          </a:p>
          <a:p>
            <a:endParaRPr lang="en-AU" dirty="0"/>
          </a:p>
        </p:txBody>
      </p:sp>
    </p:spTree>
    <p:extLst>
      <p:ext uri="{BB962C8B-B14F-4D97-AF65-F5344CB8AC3E}">
        <p14:creationId xmlns:p14="http://schemas.microsoft.com/office/powerpoint/2010/main" val="2874587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a:xfrm>
            <a:off x="1143001" y="2689715"/>
            <a:ext cx="9905998" cy="1478570"/>
          </a:xfrm>
        </p:spPr>
        <p:txBody>
          <a:bodyPr>
            <a:normAutofit/>
          </a:bodyPr>
          <a:lstStyle/>
          <a:p>
            <a:pPr algn="ctr"/>
            <a:r>
              <a:rPr lang="en-US" sz="66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12815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US" dirty="0"/>
              <a:t>Present options for risk management strategies for approval</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lnSpcReduction="10000"/>
          </a:bodyPr>
          <a:lstStyle/>
          <a:p>
            <a:pPr marL="0" lvl="0" indent="0">
              <a:spcBef>
                <a:spcPts val="300"/>
              </a:spcBef>
              <a:spcAft>
                <a:spcPts val="300"/>
              </a:spcAft>
              <a:buSzPts val="800"/>
              <a:buNone/>
              <a:tabLst>
                <a:tab pos="228600" algn="l"/>
                <a:tab pos="457200" algn="l"/>
              </a:tabLst>
            </a:pPr>
            <a:r>
              <a:rPr lang="en-AU" sz="3200" dirty="0">
                <a:ea typeface="Times New Roman" panose="02020603050405020304" pitchFamily="18" charset="0"/>
              </a:rPr>
              <a:t>Discussion: What are some of the options that we can consider if we want to prevent a malicious USB drive from being connected to the workstation?</a:t>
            </a:r>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a:p>
            <a:pPr marL="0" lvl="0" indent="0">
              <a:spcBef>
                <a:spcPts val="300"/>
              </a:spcBef>
              <a:spcAft>
                <a:spcPts val="300"/>
              </a:spcAft>
              <a:buSzPts val="800"/>
              <a:buNone/>
              <a:tabLst>
                <a:tab pos="228600" algn="l"/>
                <a:tab pos="457200" algn="l"/>
              </a:tabLst>
            </a:pPr>
            <a:r>
              <a:rPr lang="en-AU" sz="3200" dirty="0">
                <a:ea typeface="Times New Roman" panose="02020603050405020304" pitchFamily="18" charset="0"/>
              </a:rPr>
              <a:t>With the options that you came up with, what are the pros and cons? Which control(s) will you choose at the end of the day?</a:t>
            </a:r>
            <a:endParaRPr lang="en-AU" sz="3200" dirty="0">
              <a:effectLst/>
              <a:ea typeface="Times New Roman" panose="02020603050405020304" pitchFamily="18" charset="0"/>
            </a:endParaRPr>
          </a:p>
          <a:p>
            <a:pPr lvl="2"/>
            <a:endParaRPr lang="en-AU" dirty="0"/>
          </a:p>
        </p:txBody>
      </p:sp>
    </p:spTree>
    <p:extLst>
      <p:ext uri="{BB962C8B-B14F-4D97-AF65-F5344CB8AC3E}">
        <p14:creationId xmlns:p14="http://schemas.microsoft.com/office/powerpoint/2010/main" val="31429840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Present options for risk management strategies for approval</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47725" y="2097088"/>
            <a:ext cx="10199686" cy="3867150"/>
          </a:xfrm>
        </p:spPr>
        <p:txBody>
          <a:bodyPr>
            <a:normAutofit/>
          </a:bodyPr>
          <a:lstStyle/>
          <a:p>
            <a:r>
              <a:rPr lang="en-US" sz="2400" dirty="0"/>
              <a:t>In order for management to make a decision on the control, they options to be presented to them clearly. That is, just facts about th</a:t>
            </a:r>
            <a:r>
              <a:rPr lang="en-US" dirty="0"/>
              <a:t>e options so that they can map it to the business strategies.</a:t>
            </a:r>
          </a:p>
          <a:p>
            <a:r>
              <a:rPr lang="en-US" dirty="0"/>
              <a:t>There are many different ways for security options to be presented. All of them share the same factors- concise and clarity of the potential controls to be implemented.</a:t>
            </a:r>
          </a:p>
          <a:p>
            <a:endParaRPr lang="en-US" sz="2400" dirty="0"/>
          </a:p>
          <a:p>
            <a:pPr lvl="2"/>
            <a:endParaRPr lang="en-AU" dirty="0"/>
          </a:p>
        </p:txBody>
      </p:sp>
    </p:spTree>
    <p:extLst>
      <p:ext uri="{BB962C8B-B14F-4D97-AF65-F5344CB8AC3E}">
        <p14:creationId xmlns:p14="http://schemas.microsoft.com/office/powerpoint/2010/main" val="24170670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Present options for risk management strategies for approval</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47725" y="2097088"/>
            <a:ext cx="10199686" cy="3867150"/>
          </a:xfrm>
        </p:spPr>
        <p:txBody>
          <a:bodyPr>
            <a:normAutofit/>
          </a:bodyPr>
          <a:lstStyle/>
          <a:p>
            <a:pPr marL="0" indent="0">
              <a:buNone/>
            </a:pPr>
            <a:r>
              <a:rPr lang="en-US" dirty="0"/>
              <a:t>Best practices to presenting options:</a:t>
            </a:r>
            <a:endParaRPr lang="en-US" sz="2400" dirty="0"/>
          </a:p>
          <a:p>
            <a:r>
              <a:rPr lang="en-US" sz="2400" dirty="0"/>
              <a:t>Use visual representation as compared to a wordy report.</a:t>
            </a:r>
          </a:p>
          <a:p>
            <a:r>
              <a:rPr lang="en-US" dirty="0"/>
              <a:t>Include selection criteria that you have applied: Cost, benefits, implementation time etc.</a:t>
            </a:r>
          </a:p>
          <a:p>
            <a:r>
              <a:rPr lang="en-US" dirty="0"/>
              <a:t>Highlight key factors relating to the options presented</a:t>
            </a:r>
          </a:p>
          <a:p>
            <a:r>
              <a:rPr lang="en-US" dirty="0"/>
              <a:t>Quantify factors wherever possible.</a:t>
            </a:r>
          </a:p>
          <a:p>
            <a:endParaRPr lang="en-US" sz="2400" dirty="0"/>
          </a:p>
          <a:p>
            <a:pPr lvl="2"/>
            <a:endParaRPr lang="en-AU" dirty="0"/>
          </a:p>
        </p:txBody>
      </p:sp>
    </p:spTree>
    <p:extLst>
      <p:ext uri="{BB962C8B-B14F-4D97-AF65-F5344CB8AC3E}">
        <p14:creationId xmlns:p14="http://schemas.microsoft.com/office/powerpoint/2010/main" val="20246518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a:t>Present options for risk management strategies for approval</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504824" y="1973262"/>
            <a:ext cx="11687175" cy="1112838"/>
          </a:xfrm>
        </p:spPr>
        <p:txBody>
          <a:bodyPr>
            <a:normAutofit fontScale="70000" lnSpcReduction="20000"/>
          </a:bodyPr>
          <a:lstStyle/>
          <a:p>
            <a:pPr marL="0" indent="0" algn="l">
              <a:buNone/>
            </a:pPr>
            <a:r>
              <a:rPr lang="en-US" b="0" i="0" dirty="0">
                <a:solidFill>
                  <a:srgbClr val="3F3F3F"/>
                </a:solidFill>
                <a:effectLst/>
                <a:latin typeface="roboto-regular"/>
              </a:rPr>
              <a:t>Decision Tree Diagram</a:t>
            </a:r>
          </a:p>
          <a:p>
            <a:pPr algn="l"/>
            <a:r>
              <a:rPr lang="en-US" b="0" i="0" dirty="0">
                <a:solidFill>
                  <a:srgbClr val="3F3F3F"/>
                </a:solidFill>
                <a:effectLst/>
                <a:latin typeface="roboto-regular"/>
              </a:rPr>
              <a:t>Decision trees are used to make decisions when you are faced with multiple options. It allows you to assess the values of outcomes and possibilities of achieving them. This, in turn, helps make a better decision.</a:t>
            </a:r>
          </a:p>
          <a:p>
            <a:endParaRPr lang="en-US" sz="2400" dirty="0"/>
          </a:p>
          <a:p>
            <a:pPr lvl="2"/>
            <a:endParaRPr lang="en-AU" dirty="0"/>
          </a:p>
        </p:txBody>
      </p:sp>
      <p:pic>
        <p:nvPicPr>
          <p:cNvPr id="4" name="Picture 3">
            <a:extLst>
              <a:ext uri="{FF2B5EF4-FFF2-40B4-BE49-F238E27FC236}">
                <a16:creationId xmlns:a16="http://schemas.microsoft.com/office/drawing/2014/main" id="{06AA5C08-2B4D-47B0-A1AB-B21E4B4EF198}"/>
              </a:ext>
            </a:extLst>
          </p:cNvPr>
          <p:cNvPicPr>
            <a:picLocks noChangeAspect="1"/>
          </p:cNvPicPr>
          <p:nvPr/>
        </p:nvPicPr>
        <p:blipFill>
          <a:blip r:embed="rId4"/>
          <a:stretch>
            <a:fillRect/>
          </a:stretch>
        </p:blipFill>
        <p:spPr>
          <a:xfrm>
            <a:off x="847881" y="3008313"/>
            <a:ext cx="10496238" cy="3849687"/>
          </a:xfrm>
          <a:prstGeom prst="rect">
            <a:avLst/>
          </a:prstGeom>
        </p:spPr>
      </p:pic>
    </p:spTree>
    <p:extLst>
      <p:ext uri="{BB962C8B-B14F-4D97-AF65-F5344CB8AC3E}">
        <p14:creationId xmlns:p14="http://schemas.microsoft.com/office/powerpoint/2010/main" val="93964683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hart, treemap chart&#10;&#10;Description automatically generated">
            <a:extLst>
              <a:ext uri="{FF2B5EF4-FFF2-40B4-BE49-F238E27FC236}">
                <a16:creationId xmlns:a16="http://schemas.microsoft.com/office/drawing/2014/main" id="{43C421FD-31C5-429E-8154-07B0CDE88B23}"/>
              </a:ext>
            </a:extLst>
          </p:cNvPr>
          <p:cNvPicPr>
            <a:picLocks noChangeAspect="1"/>
          </p:cNvPicPr>
          <p:nvPr/>
        </p:nvPicPr>
        <p:blipFill>
          <a:blip r:embed="rId4"/>
          <a:stretch>
            <a:fillRect/>
          </a:stretch>
        </p:blipFill>
        <p:spPr>
          <a:xfrm>
            <a:off x="6200988" y="1582220"/>
            <a:ext cx="5483012" cy="5111393"/>
          </a:xfrm>
          <a:prstGeom prst="rect">
            <a:avLst/>
          </a:prstGeom>
        </p:spPr>
      </p:pic>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a:t>Present options for risk management strategies for approval</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504824" y="1973262"/>
            <a:ext cx="5341172" cy="4484688"/>
          </a:xfrm>
        </p:spPr>
        <p:txBody>
          <a:bodyPr>
            <a:normAutofit/>
          </a:bodyPr>
          <a:lstStyle/>
          <a:p>
            <a:pPr marL="0" indent="0" algn="l">
              <a:buNone/>
            </a:pPr>
            <a:r>
              <a:rPr lang="en-US" b="0" i="0" dirty="0">
                <a:solidFill>
                  <a:srgbClr val="3F3F3F"/>
                </a:solidFill>
                <a:effectLst/>
                <a:latin typeface="roboto-regular"/>
              </a:rPr>
              <a:t>SWOT analysis</a:t>
            </a:r>
          </a:p>
          <a:p>
            <a:pPr marL="0" indent="0" algn="l">
              <a:buNone/>
            </a:pPr>
            <a:r>
              <a:rPr lang="en-US" b="0" i="0" dirty="0">
                <a:solidFill>
                  <a:srgbClr val="3F3F3F"/>
                </a:solidFill>
                <a:effectLst/>
                <a:latin typeface="roboto-regular"/>
              </a:rPr>
              <a:t>Whether you are planning a new project or developing a new process, a SWOT analysis can help you get insight into any risks that may occur. It helps you identify the Strengths, Weaknesses, Threats and Opportunities associated with the event.</a:t>
            </a:r>
            <a:endParaRPr lang="en-AU" dirty="0"/>
          </a:p>
        </p:txBody>
      </p:sp>
    </p:spTree>
    <p:extLst>
      <p:ext uri="{BB962C8B-B14F-4D97-AF65-F5344CB8AC3E}">
        <p14:creationId xmlns:p14="http://schemas.microsoft.com/office/powerpoint/2010/main" val="9447811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a:t>Present options for risk management strategies for approval</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504824" y="1973262"/>
            <a:ext cx="4868560" cy="4484688"/>
          </a:xfrm>
        </p:spPr>
        <p:txBody>
          <a:bodyPr>
            <a:normAutofit fontScale="92500"/>
          </a:bodyPr>
          <a:lstStyle/>
          <a:p>
            <a:pPr marL="0" indent="0" algn="l">
              <a:buNone/>
            </a:pPr>
            <a:r>
              <a:rPr lang="en-US" b="0" i="0" dirty="0">
                <a:solidFill>
                  <a:srgbClr val="3F3F3F"/>
                </a:solidFill>
                <a:effectLst/>
                <a:latin typeface="roboto-regular"/>
              </a:rPr>
              <a:t>Fishbone Diagram</a:t>
            </a:r>
          </a:p>
          <a:p>
            <a:pPr marL="0" indent="0" algn="l">
              <a:buNone/>
            </a:pPr>
            <a:r>
              <a:rPr lang="en-US" b="0" i="0" dirty="0">
                <a:solidFill>
                  <a:srgbClr val="3F3F3F"/>
                </a:solidFill>
                <a:effectLst/>
                <a:latin typeface="roboto-regular"/>
              </a:rPr>
              <a:t>Also known as the Ishikawa diagram and the cause and effect diagram, the fishbone diagram is used to break apart a problem and identify the root causes behind it. It works backward as it helps identify the causes of a certain effect. This is useful for presenting multiple options in a diagram.</a:t>
            </a:r>
            <a:endParaRPr lang="en-AU" dirty="0"/>
          </a:p>
        </p:txBody>
      </p:sp>
      <p:pic>
        <p:nvPicPr>
          <p:cNvPr id="5" name="Picture 4" descr="Diagram&#10;&#10;Description automatically generated">
            <a:extLst>
              <a:ext uri="{FF2B5EF4-FFF2-40B4-BE49-F238E27FC236}">
                <a16:creationId xmlns:a16="http://schemas.microsoft.com/office/drawing/2014/main" id="{7660DB65-8F9A-438F-8017-8E6B7F8AED3D}"/>
              </a:ext>
            </a:extLst>
          </p:cNvPr>
          <p:cNvPicPr>
            <a:picLocks noChangeAspect="1"/>
          </p:cNvPicPr>
          <p:nvPr/>
        </p:nvPicPr>
        <p:blipFill>
          <a:blip r:embed="rId4"/>
          <a:stretch>
            <a:fillRect/>
          </a:stretch>
        </p:blipFill>
        <p:spPr>
          <a:xfrm>
            <a:off x="5947571" y="1973261"/>
            <a:ext cx="5891530" cy="4484689"/>
          </a:xfrm>
          <a:prstGeom prst="rect">
            <a:avLst/>
          </a:prstGeom>
        </p:spPr>
      </p:pic>
    </p:spTree>
    <p:extLst>
      <p:ext uri="{BB962C8B-B14F-4D97-AF65-F5344CB8AC3E}">
        <p14:creationId xmlns:p14="http://schemas.microsoft.com/office/powerpoint/2010/main" val="305520273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dirty="0"/>
              <a:t>Present options for risk management strategies for approval</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504824" y="1973262"/>
            <a:ext cx="4868560" cy="4484688"/>
          </a:xfrm>
        </p:spPr>
        <p:txBody>
          <a:bodyPr>
            <a:normAutofit lnSpcReduction="10000"/>
          </a:bodyPr>
          <a:lstStyle/>
          <a:p>
            <a:pPr marL="0" indent="0" algn="l">
              <a:buNone/>
            </a:pPr>
            <a:r>
              <a:rPr lang="en-US" b="1" i="0" dirty="0">
                <a:solidFill>
                  <a:srgbClr val="3F3F3F"/>
                </a:solidFill>
                <a:effectLst/>
                <a:latin typeface="roboto-regular"/>
              </a:rPr>
              <a:t>Selection Criteria Template</a:t>
            </a:r>
          </a:p>
          <a:p>
            <a:pPr marL="0" indent="0" algn="l">
              <a:buNone/>
            </a:pPr>
            <a:r>
              <a:rPr lang="en-US" dirty="0">
                <a:solidFill>
                  <a:srgbClr val="3F3F3F"/>
                </a:solidFill>
                <a:latin typeface="roboto-regular"/>
              </a:rPr>
              <a:t>An analysis of all the potential options can be mapped on to the key selection criteria that you have decided in order to present a quantifiable table. This method of presentation is especially useful if you are selecting a product or solution as compared to a procedure.</a:t>
            </a:r>
            <a:endParaRPr lang="en-AU" dirty="0"/>
          </a:p>
        </p:txBody>
      </p:sp>
      <p:pic>
        <p:nvPicPr>
          <p:cNvPr id="1026" name="Picture 2">
            <a:extLst>
              <a:ext uri="{FF2B5EF4-FFF2-40B4-BE49-F238E27FC236}">
                <a16:creationId xmlns:a16="http://schemas.microsoft.com/office/drawing/2014/main" id="{9B01EA6C-B45B-4EB3-A5E7-EB1D16BD8F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7445" y="1856305"/>
            <a:ext cx="6468804" cy="4601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054643"/>
      </p:ext>
    </p:extLst>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0.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9.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F9944C-06A2-4FBA-BE87-D68E56127524}">
  <ds:schemaRefs>
    <ds:schemaRef ds:uri="http://schemas.microsoft.com/sharepoint/v3/contenttype/forms"/>
  </ds:schemaRefs>
</ds:datastoreItem>
</file>

<file path=customXml/itemProps2.xml><?xml version="1.0" encoding="utf-8"?>
<ds:datastoreItem xmlns:ds="http://schemas.openxmlformats.org/officeDocument/2006/customXml" ds:itemID="{20356687-AF60-4B7D-97BA-66171EAE0FB7}">
  <ds:schemaRefs>
    <ds:schemaRef ds:uri="http://purl.org/dc/dcmitype/"/>
    <ds:schemaRef ds:uri="http://purl.org/dc/terms/"/>
    <ds:schemaRef ds:uri="http://schemas.microsoft.com/office/2006/metadata/properties"/>
    <ds:schemaRef ds:uri="339acee6-c10d-4fa9-b653-6ffa3ad6072a"/>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478d409e-a518-4a0e-8e11-4423b5118792"/>
    <ds:schemaRef ds:uri="http://purl.org/dc/elements/1.1/"/>
  </ds:schemaRefs>
</ds:datastoreItem>
</file>

<file path=customXml/itemProps3.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Template>
  <TotalTime>3010</TotalTime>
  <Words>1406</Words>
  <Application>Microsoft Office PowerPoint</Application>
  <PresentationFormat>Widescreen</PresentationFormat>
  <Paragraphs>101</Paragraphs>
  <Slides>21</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Calibri Light</vt:lpstr>
      <vt:lpstr>roboto-regular</vt:lpstr>
      <vt:lpstr>Symbol</vt:lpstr>
      <vt:lpstr>Times New Roman</vt:lpstr>
      <vt:lpstr>Tw Cen MT</vt:lpstr>
      <vt:lpstr>Office Theme</vt:lpstr>
      <vt:lpstr>Circuit</vt:lpstr>
      <vt:lpstr>Session 9-10</vt:lpstr>
      <vt:lpstr>Present options for risk management strategies for approval</vt:lpstr>
      <vt:lpstr>Present options for risk management strategies for approval</vt:lpstr>
      <vt:lpstr>Present options for risk management strategies for approval</vt:lpstr>
      <vt:lpstr>Present options for risk management strategies for approval</vt:lpstr>
      <vt:lpstr>Present options for risk management strategies for approval</vt:lpstr>
      <vt:lpstr>Present options for risk management strategies for approval</vt:lpstr>
      <vt:lpstr>Present options for risk management strategies for approval</vt:lpstr>
      <vt:lpstr>Present options for risk management strategies for approval</vt:lpstr>
      <vt:lpstr>Document approved risk management strategies</vt:lpstr>
      <vt:lpstr>Document approved risk management strategies</vt:lpstr>
      <vt:lpstr>Document approved risk management strategies</vt:lpstr>
      <vt:lpstr>Security documentation structure, style, and format </vt:lpstr>
      <vt:lpstr>Security documentation structure, style, and format </vt:lpstr>
      <vt:lpstr>Security documentation structure, style, and format </vt:lpstr>
      <vt:lpstr>Security documentation structure, style, and format </vt:lpstr>
      <vt:lpstr>Security documentation structure, style, and format </vt:lpstr>
      <vt:lpstr>Security documentation structure, style, and format </vt:lpstr>
      <vt:lpstr>Identifying appropriate reporting methods for target audience</vt:lpstr>
      <vt:lpstr>Reporting based upon organisational requirements and obligations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ICTICT426 - Identify and evaluate emerging technologies and practices</dc:title>
  <dc:creator>Ben Thakkar</dc:creator>
  <cp:lastModifiedBy>Yongxun Xie</cp:lastModifiedBy>
  <cp:revision>78</cp:revision>
  <dcterms:created xsi:type="dcterms:W3CDTF">2019-05-30T06:38:02Z</dcterms:created>
  <dcterms:modified xsi:type="dcterms:W3CDTF">2021-08-29T03:33:11Z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