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874" autoAdjust="0"/>
    <p:restoredTop sz="94660"/>
  </p:normalViewPr>
  <p:slideViewPr>
    <p:cSldViewPr snapToGrid="0">
      <p:cViewPr>
        <p:scale>
          <a:sx n="63" d="100"/>
          <a:sy n="63" d="100"/>
        </p:scale>
        <p:origin x="-595"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D7C3-548D-4C15-8987-9F8F89B8A3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3A5FA87-B014-4343-A200-E86E9535A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F59D260-B6E8-404F-8D25-043FA266518C}"/>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5" name="Footer Placeholder 4">
            <a:extLst>
              <a:ext uri="{FF2B5EF4-FFF2-40B4-BE49-F238E27FC236}">
                <a16:creationId xmlns:a16="http://schemas.microsoft.com/office/drawing/2014/main" id="{5C48EC9B-E496-45C1-B1EE-9D4F566EAF1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B8F13F1-6B14-41C8-AE87-5644B1CF24C5}"/>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143391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AFAA-39BA-4FC2-9D0D-131CF969F0F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C8C7730-5AF2-4228-8B55-44144D2E4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1BBA33-8B36-4988-8E43-57F9C1793A55}"/>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5" name="Footer Placeholder 4">
            <a:extLst>
              <a:ext uri="{FF2B5EF4-FFF2-40B4-BE49-F238E27FC236}">
                <a16:creationId xmlns:a16="http://schemas.microsoft.com/office/drawing/2014/main" id="{E090F9E4-94DD-455D-8152-A24E0D4AE53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43BA141-D519-49F9-94A1-5E8F61E74976}"/>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64802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552A8-57AA-41FA-8FE4-4C158380D9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1C7A8A7-3B33-4748-8A5D-30D17A6E6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C732704-A512-4F7B-8E33-239DFF671990}"/>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5" name="Footer Placeholder 4">
            <a:extLst>
              <a:ext uri="{FF2B5EF4-FFF2-40B4-BE49-F238E27FC236}">
                <a16:creationId xmlns:a16="http://schemas.microsoft.com/office/drawing/2014/main" id="{4AC4A613-A4C7-42B3-A955-58360DCE2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FAAA3F-FFD8-4059-B213-196B62A1B85F}"/>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234285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EA3C-385F-4CB9-B5D5-C8BF019ED08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224406-6B4D-477C-A785-BE8E9A0C8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3DDF78-90B5-4C43-BD80-70D8DD55D894}"/>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5" name="Footer Placeholder 4">
            <a:extLst>
              <a:ext uri="{FF2B5EF4-FFF2-40B4-BE49-F238E27FC236}">
                <a16:creationId xmlns:a16="http://schemas.microsoft.com/office/drawing/2014/main" id="{6C36FBB9-22FD-457A-84CB-1FA98B51AA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9611C4-52C4-4C96-9B65-B24E197BB55F}"/>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154437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E201-9C58-4DE4-82C0-B9A441FF7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61A8F18-A0EA-46AB-93AA-421BD1301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E8DE4F-1556-4941-891B-B6C4F06DA406}"/>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5" name="Footer Placeholder 4">
            <a:extLst>
              <a:ext uri="{FF2B5EF4-FFF2-40B4-BE49-F238E27FC236}">
                <a16:creationId xmlns:a16="http://schemas.microsoft.com/office/drawing/2014/main" id="{0D614E8A-8E94-47B4-A313-3C7E1848C3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136A23-CB3A-45C7-9546-90CDA25AB7DB}"/>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201698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59A1-DEE8-40F1-B3FE-641A5312C9A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5EAB7F0-9FBE-4CB5-A8B9-8E47BBA3E0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A36ACDD-9A70-47F0-A11C-4A82F8CA9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61018D8-9F13-4620-A7F1-672DB1998F4A}"/>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6" name="Footer Placeholder 5">
            <a:extLst>
              <a:ext uri="{FF2B5EF4-FFF2-40B4-BE49-F238E27FC236}">
                <a16:creationId xmlns:a16="http://schemas.microsoft.com/office/drawing/2014/main" id="{83070865-9373-446E-B40B-89C62792140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395C5FD-07B8-4668-A8AA-273D0BDB8995}"/>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219203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3281-433B-49D8-985C-4FC3C11250D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EAF9AA2-6447-44BB-88B0-7F8200ED5D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BDACF-A998-48A5-9433-9B2FEFE5D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B214BD7-BAA9-4524-87EC-B4CE1781D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85E8B7-5F79-4A90-8EDB-FAB736F7F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169B8F2-D176-4EB7-A2F9-5A8B79FEC685}"/>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8" name="Footer Placeholder 7">
            <a:extLst>
              <a:ext uri="{FF2B5EF4-FFF2-40B4-BE49-F238E27FC236}">
                <a16:creationId xmlns:a16="http://schemas.microsoft.com/office/drawing/2014/main" id="{9940CC75-00E0-41BD-AF43-3D05FDDB1BC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C28FBBA-193F-461C-BE3A-DC9B551C2A27}"/>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151739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4086-4D0E-4651-9022-AF4C2D7A478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34EFDAD-C18B-4037-961B-F8AFA509D87A}"/>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4" name="Footer Placeholder 3">
            <a:extLst>
              <a:ext uri="{FF2B5EF4-FFF2-40B4-BE49-F238E27FC236}">
                <a16:creationId xmlns:a16="http://schemas.microsoft.com/office/drawing/2014/main" id="{99126B9C-35EF-4BD5-80D1-5934CBCD9A8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86D0E4F-9803-40FA-99A7-D227A7980E5B}"/>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153252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5D766A-8271-4427-93F0-4113FFD39951}"/>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3" name="Footer Placeholder 2">
            <a:extLst>
              <a:ext uri="{FF2B5EF4-FFF2-40B4-BE49-F238E27FC236}">
                <a16:creationId xmlns:a16="http://schemas.microsoft.com/office/drawing/2014/main" id="{17B8779C-A2D1-4FC5-AEAC-B38C2CAC239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257FE95-9DBB-4C11-A689-4D58A435E5E4}"/>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37161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525E-A2D8-482D-A6BD-0D3443AE0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A1466FD-2192-447B-95A8-B2AAC4C52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B046A14-278D-45AD-A9B5-AFE42C3D8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C9EF5-D53B-4478-AB29-F8479C9BA95E}"/>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6" name="Footer Placeholder 5">
            <a:extLst>
              <a:ext uri="{FF2B5EF4-FFF2-40B4-BE49-F238E27FC236}">
                <a16:creationId xmlns:a16="http://schemas.microsoft.com/office/drawing/2014/main" id="{132FEFDB-6772-4245-B2EC-A79C7E3C41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B42890-1085-46FC-9BFC-8E2FDED5E58E}"/>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333513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807A-6168-40C9-A889-2EFB12114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B6A81AA-AE4F-43D9-8B2D-D186D418F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C44445F-D039-484E-B430-C27AFDF28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4DCC3-E0D9-4ABD-BF9C-FFB1A1E45D94}"/>
              </a:ext>
            </a:extLst>
          </p:cNvPr>
          <p:cNvSpPr>
            <a:spLocks noGrp="1"/>
          </p:cNvSpPr>
          <p:nvPr>
            <p:ph type="dt" sz="half" idx="10"/>
          </p:nvPr>
        </p:nvSpPr>
        <p:spPr/>
        <p:txBody>
          <a:bodyPr/>
          <a:lstStyle/>
          <a:p>
            <a:fld id="{99F9778B-B61C-492A-99BE-7770015ADF8D}" type="datetimeFigureOut">
              <a:rPr lang="en-AU" smtClean="0"/>
              <a:t>12/05/2022</a:t>
            </a:fld>
            <a:endParaRPr lang="en-AU"/>
          </a:p>
        </p:txBody>
      </p:sp>
      <p:sp>
        <p:nvSpPr>
          <p:cNvPr id="6" name="Footer Placeholder 5">
            <a:extLst>
              <a:ext uri="{FF2B5EF4-FFF2-40B4-BE49-F238E27FC236}">
                <a16:creationId xmlns:a16="http://schemas.microsoft.com/office/drawing/2014/main" id="{34733E50-BE49-4CBA-AD87-D651623AB22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8A0F79-E6D5-41EF-8185-9F01CB730700}"/>
              </a:ext>
            </a:extLst>
          </p:cNvPr>
          <p:cNvSpPr>
            <a:spLocks noGrp="1"/>
          </p:cNvSpPr>
          <p:nvPr>
            <p:ph type="sldNum" sz="quarter" idx="12"/>
          </p:nvPr>
        </p:nvSpPr>
        <p:spPr/>
        <p:txBody>
          <a:bodyPr/>
          <a:lstStyle/>
          <a:p>
            <a:fld id="{4C68AAD5-47B3-4714-9980-D06E3DFBE5C7}" type="slidenum">
              <a:rPr lang="en-AU" smtClean="0"/>
              <a:t>‹#›</a:t>
            </a:fld>
            <a:endParaRPr lang="en-AU"/>
          </a:p>
        </p:txBody>
      </p:sp>
    </p:spTree>
    <p:extLst>
      <p:ext uri="{BB962C8B-B14F-4D97-AF65-F5344CB8AC3E}">
        <p14:creationId xmlns:p14="http://schemas.microsoft.com/office/powerpoint/2010/main" val="315973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5991F0-6250-4BD0-97C1-665A86593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3956879-AE24-40E0-AD71-873F4F0BA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1B78257-F538-41D9-9913-8423CDBB3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9778B-B61C-492A-99BE-7770015ADF8D}" type="datetimeFigureOut">
              <a:rPr lang="en-AU" smtClean="0"/>
              <a:t>12/05/2022</a:t>
            </a:fld>
            <a:endParaRPr lang="en-AU"/>
          </a:p>
        </p:txBody>
      </p:sp>
      <p:sp>
        <p:nvSpPr>
          <p:cNvPr id="5" name="Footer Placeholder 4">
            <a:extLst>
              <a:ext uri="{FF2B5EF4-FFF2-40B4-BE49-F238E27FC236}">
                <a16:creationId xmlns:a16="http://schemas.microsoft.com/office/drawing/2014/main" id="{E5404604-01D3-4D57-ADAD-FB1F23877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E42F82D-B00C-40C8-9AD9-D801F1352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8AAD5-47B3-4714-9980-D06E3DFBE5C7}" type="slidenum">
              <a:rPr lang="en-AU" smtClean="0"/>
              <a:t>‹#›</a:t>
            </a:fld>
            <a:endParaRPr lang="en-AU"/>
          </a:p>
        </p:txBody>
      </p:sp>
    </p:spTree>
    <p:extLst>
      <p:ext uri="{BB962C8B-B14F-4D97-AF65-F5344CB8AC3E}">
        <p14:creationId xmlns:p14="http://schemas.microsoft.com/office/powerpoint/2010/main" val="338342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12F5B3-9156-42DC-85EC-B55C06F04986}"/>
              </a:ext>
            </a:extLst>
          </p:cNvPr>
          <p:cNvSpPr/>
          <p:nvPr/>
        </p:nvSpPr>
        <p:spPr>
          <a:xfrm>
            <a:off x="471489" y="600076"/>
            <a:ext cx="11401424" cy="58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Employee(s) meet with the supervisor to discuss a problem.</a:t>
            </a:r>
          </a:p>
        </p:txBody>
      </p:sp>
      <p:sp>
        <p:nvSpPr>
          <p:cNvPr id="3" name="Rectangle 2">
            <a:extLst>
              <a:ext uri="{FF2B5EF4-FFF2-40B4-BE49-F238E27FC236}">
                <a16:creationId xmlns:a16="http://schemas.microsoft.com/office/drawing/2014/main" id="{F9C451FD-B974-4460-BC30-D4A47254158B}"/>
              </a:ext>
            </a:extLst>
          </p:cNvPr>
          <p:cNvSpPr/>
          <p:nvPr/>
        </p:nvSpPr>
        <p:spPr>
          <a:xfrm>
            <a:off x="471489" y="1643063"/>
            <a:ext cx="11401424"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Supervisor listens to employees(s) &amp; try to resolve the dispute together. If they are unable to resolve the dispute or the supervisor is unable to deal with it then the matter should be referred to the senior management.</a:t>
            </a:r>
          </a:p>
        </p:txBody>
      </p:sp>
      <p:sp>
        <p:nvSpPr>
          <p:cNvPr id="4" name="Rectangle 3">
            <a:extLst>
              <a:ext uri="{FF2B5EF4-FFF2-40B4-BE49-F238E27FC236}">
                <a16:creationId xmlns:a16="http://schemas.microsoft.com/office/drawing/2014/main" id="{DAFB5D19-183B-49A4-8CBF-38AF9E8DE90C}"/>
              </a:ext>
            </a:extLst>
          </p:cNvPr>
          <p:cNvSpPr/>
          <p:nvPr/>
        </p:nvSpPr>
        <p:spPr>
          <a:xfrm>
            <a:off x="471489" y="2928937"/>
            <a:ext cx="10815636"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Senior management listens to the employee’s concerns &amp; either resolves the dispute or refers the matter to a higher level of management.</a:t>
            </a:r>
          </a:p>
        </p:txBody>
      </p:sp>
      <p:sp>
        <p:nvSpPr>
          <p:cNvPr id="5" name="Rectangle 4">
            <a:extLst>
              <a:ext uri="{FF2B5EF4-FFF2-40B4-BE49-F238E27FC236}">
                <a16:creationId xmlns:a16="http://schemas.microsoft.com/office/drawing/2014/main" id="{06F4C62E-1E16-49F1-9FEC-8D7702C44BB4}"/>
              </a:ext>
            </a:extLst>
          </p:cNvPr>
          <p:cNvSpPr/>
          <p:nvPr/>
        </p:nvSpPr>
        <p:spPr>
          <a:xfrm>
            <a:off x="471487" y="4214811"/>
            <a:ext cx="10815636"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 higher level assists with the resolution of the dispute.</a:t>
            </a:r>
          </a:p>
        </p:txBody>
      </p:sp>
      <p:sp>
        <p:nvSpPr>
          <p:cNvPr id="6" name="Rectangle 5">
            <a:extLst>
              <a:ext uri="{FF2B5EF4-FFF2-40B4-BE49-F238E27FC236}">
                <a16:creationId xmlns:a16="http://schemas.microsoft.com/office/drawing/2014/main" id="{9B21551A-3EA2-47D2-AD6F-5FDECB090AF2}"/>
              </a:ext>
            </a:extLst>
          </p:cNvPr>
          <p:cNvSpPr/>
          <p:nvPr/>
        </p:nvSpPr>
        <p:spPr>
          <a:xfrm>
            <a:off x="471487" y="5500685"/>
            <a:ext cx="11401423"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Resolution: Problems are solved.</a:t>
            </a:r>
          </a:p>
        </p:txBody>
      </p:sp>
      <p:cxnSp>
        <p:nvCxnSpPr>
          <p:cNvPr id="8" name="Straight Arrow Connector 7">
            <a:extLst>
              <a:ext uri="{FF2B5EF4-FFF2-40B4-BE49-F238E27FC236}">
                <a16:creationId xmlns:a16="http://schemas.microsoft.com/office/drawing/2014/main" id="{198B90AE-171F-4E34-9C7C-4024DCE81EEE}"/>
              </a:ext>
            </a:extLst>
          </p:cNvPr>
          <p:cNvCxnSpPr>
            <a:stCxn id="2" idx="2"/>
            <a:endCxn id="3" idx="0"/>
          </p:cNvCxnSpPr>
          <p:nvPr/>
        </p:nvCxnSpPr>
        <p:spPr>
          <a:xfrm>
            <a:off x="6172201" y="1185864"/>
            <a:ext cx="0" cy="4571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2A3207A7-C0FD-4081-96EA-248803DCD62D}"/>
              </a:ext>
            </a:extLst>
          </p:cNvPr>
          <p:cNvCxnSpPr>
            <a:cxnSpLocks/>
            <a:stCxn id="3" idx="2"/>
            <a:endCxn id="4" idx="0"/>
          </p:cNvCxnSpPr>
          <p:nvPr/>
        </p:nvCxnSpPr>
        <p:spPr>
          <a:xfrm flipH="1">
            <a:off x="5879307" y="2471738"/>
            <a:ext cx="292894" cy="4571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101FEA63-C9FF-4AE4-B4B5-A5E82E766733}"/>
              </a:ext>
            </a:extLst>
          </p:cNvPr>
          <p:cNvCxnSpPr>
            <a:cxnSpLocks/>
            <a:stCxn id="4" idx="2"/>
            <a:endCxn id="5" idx="0"/>
          </p:cNvCxnSpPr>
          <p:nvPr/>
        </p:nvCxnSpPr>
        <p:spPr>
          <a:xfrm flipH="1">
            <a:off x="5879305" y="3757612"/>
            <a:ext cx="2" cy="4571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6C56DAA9-E46C-4EB9-BC54-F1CE2A8C9CA6}"/>
              </a:ext>
            </a:extLst>
          </p:cNvPr>
          <p:cNvCxnSpPr>
            <a:cxnSpLocks/>
            <a:stCxn id="5" idx="2"/>
            <a:endCxn id="6" idx="0"/>
          </p:cNvCxnSpPr>
          <p:nvPr/>
        </p:nvCxnSpPr>
        <p:spPr>
          <a:xfrm>
            <a:off x="5879305" y="5043486"/>
            <a:ext cx="292894" cy="4571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A4FAC81C-8FF4-4180-8224-39C379B1E7D5}"/>
              </a:ext>
            </a:extLst>
          </p:cNvPr>
          <p:cNvCxnSpPr>
            <a:cxnSpLocks/>
          </p:cNvCxnSpPr>
          <p:nvPr/>
        </p:nvCxnSpPr>
        <p:spPr>
          <a:xfrm>
            <a:off x="11872910" y="2471738"/>
            <a:ext cx="0" cy="30289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Connector: Elbow 23">
            <a:extLst>
              <a:ext uri="{FF2B5EF4-FFF2-40B4-BE49-F238E27FC236}">
                <a16:creationId xmlns:a16="http://schemas.microsoft.com/office/drawing/2014/main" id="{2536BF20-198E-4B08-AC9F-9D6C208850A1}"/>
              </a:ext>
            </a:extLst>
          </p:cNvPr>
          <p:cNvCxnSpPr>
            <a:cxnSpLocks/>
            <a:stCxn id="4" idx="3"/>
          </p:cNvCxnSpPr>
          <p:nvPr/>
        </p:nvCxnSpPr>
        <p:spPr>
          <a:xfrm>
            <a:off x="11287125" y="3343275"/>
            <a:ext cx="257175" cy="215741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DBAD505B-CA8B-4171-9F5F-7F5718AB1750}"/>
              </a:ext>
            </a:extLst>
          </p:cNvPr>
          <p:cNvSpPr txBox="1"/>
          <p:nvPr/>
        </p:nvSpPr>
        <p:spPr>
          <a:xfrm rot="16200000">
            <a:off x="11101390" y="4358757"/>
            <a:ext cx="1185862" cy="369332"/>
          </a:xfrm>
          <a:prstGeom prst="rect">
            <a:avLst/>
          </a:prstGeom>
          <a:noFill/>
        </p:spPr>
        <p:txBody>
          <a:bodyPr wrap="square" rtlCol="0">
            <a:spAutoFit/>
          </a:bodyPr>
          <a:lstStyle/>
          <a:p>
            <a:r>
              <a:rPr lang="en-AU" dirty="0"/>
              <a:t>If resolved</a:t>
            </a:r>
          </a:p>
        </p:txBody>
      </p:sp>
    </p:spTree>
    <p:extLst>
      <p:ext uri="{BB962C8B-B14F-4D97-AF65-F5344CB8AC3E}">
        <p14:creationId xmlns:p14="http://schemas.microsoft.com/office/powerpoint/2010/main" val="1076582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98</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Pountney</dc:creator>
  <cp:lastModifiedBy>Richard Pountney</cp:lastModifiedBy>
  <cp:revision>2</cp:revision>
  <dcterms:created xsi:type="dcterms:W3CDTF">2022-03-09T05:57:13Z</dcterms:created>
  <dcterms:modified xsi:type="dcterms:W3CDTF">2022-05-12T06:35:12Z</dcterms:modified>
</cp:coreProperties>
</file>