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BCE-92E0-45E4-AB7A-8882B9C29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D27D-B4DA-4382-AF91-4B9DCDA7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F4A1-5139-4EF5-BA0F-610F36C6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5B53-F0DC-4B06-94C9-468FF98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2843-E5E7-46DB-B61A-E3751B8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3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5717-7E11-4165-9A23-26BBF7D3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FBC93-1584-4AEC-9900-BE404305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5AAC-7372-43B8-9888-5A767BB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70E9-1212-42CE-8EC2-AFE8EA06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0BF0-A8F3-4284-B223-90341E2D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4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1343E-F8D3-42CF-9154-743C2EE0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8C9FA-8D04-42D4-846C-1B4BDAB4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34A3-FE1B-44FB-88CC-DB6CC79B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B151-C191-4B1F-96DE-0C74365B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5397-36A7-4A24-B93C-776BCAB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7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A21E-15FF-4972-BA6E-46F63F94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52E0-0C45-4C30-97CF-756217F3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80AA-5D6B-4A59-9864-43A3862B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C9A6-ADFD-4700-BD13-C9F2A225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D10D-AB40-43AE-BEDB-AE9EA624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5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9B1-69CF-4914-9BED-0D3E03E3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2674-FCFB-4CA3-958B-114BBD80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29E3-A1F9-4C00-B203-22717ED1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BB4D-F5EF-43B9-B6EC-D7EE3FED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9DE9-F240-4B7F-896B-42BCCFB8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F6-FC0C-4AFF-8028-D8C29453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B382-B7B6-47D8-B950-F6CFE71DF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7A22E-A9A1-4DDD-A45B-01C3CD7C3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9A14-9C26-4C54-9935-1B1A926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4BB3-C74D-48CA-8DDF-1C751241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C063-8B92-40A2-ABDA-BB3EE914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2B86-2910-4209-BE84-2895A6D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407F-557F-4A6B-ABDE-B7CD015A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E2B3-EFCB-4574-B142-28D4CAB0C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0CFC-E64A-4AEF-9713-A5E1E226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38BEE-3354-4B78-BF07-4F8CA161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5F39-0185-4080-878D-0A5928F4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93965-1233-435A-BEB7-6A3B761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5C94-3793-41A3-8225-A2DC8D95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9EC-3F47-4827-AC1D-22662F33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3EBF-546F-4AF4-8334-D14391D5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341D-E998-4488-BB96-5BFBF990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A1E46-7137-45BA-936F-31AADABE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4C762-E188-433A-BE51-26A62098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B33CD-D411-4B95-B43C-15DFF396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EC869-B898-498D-B6E4-9248C7C4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D35-D473-40D6-96D5-F45A2849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6CE5-8BBE-49F8-88A3-A5E230B2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CC6B-998D-4203-BD02-CE3C7A66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C414-6E82-461B-9CB3-E109953F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8F10-09F5-4C42-90E1-2912184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8136-B008-4F9F-A1E1-4270C49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7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E435-F7DD-4D2E-80D6-5FBDC4C4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BD0C-95B5-4A31-B06E-51A5AA09B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4C0AA-32C2-427F-9BEE-B6E245C60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38128-23E4-4BD1-8A0E-28365C57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C38E-AF08-432C-B854-D1EAAF9F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62D-5BFB-4435-8B06-01F73B24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33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2604B-E0F9-4541-B532-B90BC7C9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D57D-FD1C-4C83-93CF-871FE564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6F42-7523-40B7-8DD2-EF4B611C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CF98-3358-4BEF-A127-352862E206F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0501-8888-4E64-AFF2-950D7999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308F-5360-4FB0-9D17-5E8826A4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826C-C225-4F95-91B8-8B7ACAAB4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0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42B2-B9FC-41E3-A268-354B88DFD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ICTICT426 - Identify and evaluate emerging technologies and practices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696F-AC03-4804-9D82-F38574AAB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Afternoon Activities</a:t>
            </a:r>
          </a:p>
        </p:txBody>
      </p:sp>
    </p:spTree>
    <p:extLst>
      <p:ext uri="{BB962C8B-B14F-4D97-AF65-F5344CB8AC3E}">
        <p14:creationId xmlns:p14="http://schemas.microsoft.com/office/powerpoint/2010/main" val="118609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6AC-B624-470D-A2D0-95C3662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EF7D-4D15-4744-97A4-E8CDEA24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845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F52-3719-4156-8647-EE34754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71D0-FD3F-4961-9C25-9CD4B5F2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first activity involves looking at an industry, and working out what technology changes will happen</a:t>
            </a:r>
          </a:p>
          <a:p>
            <a:r>
              <a:rPr lang="en-AU" b="1" dirty="0"/>
              <a:t>Industry</a:t>
            </a:r>
          </a:p>
          <a:p>
            <a:r>
              <a:rPr lang="en-AU" dirty="0"/>
              <a:t>Each group will select ONE of the following industries</a:t>
            </a:r>
          </a:p>
          <a:p>
            <a:pPr lvl="1"/>
            <a:r>
              <a:rPr lang="en-AU" dirty="0"/>
              <a:t>Medicine (hospitals, GPs or similar)</a:t>
            </a:r>
          </a:p>
          <a:p>
            <a:pPr lvl="1"/>
            <a:r>
              <a:rPr lang="en-AU" dirty="0"/>
              <a:t>Teaching and training</a:t>
            </a:r>
          </a:p>
          <a:p>
            <a:pPr lvl="1"/>
            <a:r>
              <a:rPr lang="en-AU" dirty="0"/>
              <a:t>Insurance</a:t>
            </a:r>
          </a:p>
          <a:p>
            <a:pPr lvl="1"/>
            <a:r>
              <a:rPr lang="en-AU" dirty="0"/>
              <a:t>Transport</a:t>
            </a:r>
          </a:p>
          <a:p>
            <a:pPr lvl="1"/>
            <a:r>
              <a:rPr lang="en-AU" dirty="0"/>
              <a:t>Help desk or IT support desk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15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2904-B3CF-4180-929F-9CEBC32B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Industry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930C-A9A7-4D39-805C-0D2A82C5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Medicine suggestions</a:t>
            </a:r>
          </a:p>
          <a:p>
            <a:pPr lvl="1"/>
            <a:r>
              <a:rPr lang="en-AU" dirty="0"/>
              <a:t>AI (Such as Watson)</a:t>
            </a:r>
          </a:p>
          <a:p>
            <a:pPr lvl="1"/>
            <a:r>
              <a:rPr lang="en-AU" dirty="0"/>
              <a:t>AR</a:t>
            </a:r>
          </a:p>
          <a:p>
            <a:pPr lvl="1"/>
            <a:r>
              <a:rPr lang="en-AU" dirty="0"/>
              <a:t>Big Data</a:t>
            </a:r>
          </a:p>
          <a:p>
            <a:endParaRPr lang="en-AU" dirty="0"/>
          </a:p>
          <a:p>
            <a:r>
              <a:rPr lang="en-AU" dirty="0"/>
              <a:t>Teaching and Training</a:t>
            </a:r>
          </a:p>
          <a:p>
            <a:pPr lvl="1"/>
            <a:r>
              <a:rPr lang="en-AU" dirty="0"/>
              <a:t>AI for teaching</a:t>
            </a:r>
          </a:p>
          <a:p>
            <a:pPr lvl="1"/>
            <a:r>
              <a:rPr lang="en-AU" dirty="0"/>
              <a:t>VR</a:t>
            </a:r>
          </a:p>
          <a:p>
            <a:pPr lvl="1"/>
            <a:r>
              <a:rPr lang="en-AU" dirty="0"/>
              <a:t>How could “Big Data” be used?</a:t>
            </a:r>
          </a:p>
        </p:txBody>
      </p:sp>
    </p:spTree>
    <p:extLst>
      <p:ext uri="{BB962C8B-B14F-4D97-AF65-F5344CB8AC3E}">
        <p14:creationId xmlns:p14="http://schemas.microsoft.com/office/powerpoint/2010/main" val="112995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7522-DFF2-4FB6-A5C4-8696DD7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Industry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C54E-B773-4A0E-913D-0DC2DAC6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Insurance</a:t>
            </a:r>
          </a:p>
          <a:p>
            <a:pPr lvl="1"/>
            <a:r>
              <a:rPr lang="en-AU" dirty="0"/>
              <a:t>Big data for mass analysis of data</a:t>
            </a:r>
          </a:p>
          <a:p>
            <a:pPr lvl="1"/>
            <a:r>
              <a:rPr lang="en-AU" dirty="0"/>
              <a:t>AI support “people”</a:t>
            </a:r>
          </a:p>
          <a:p>
            <a:pPr lvl="1"/>
            <a:r>
              <a:rPr lang="en-AU" dirty="0"/>
              <a:t>IoT</a:t>
            </a:r>
          </a:p>
          <a:p>
            <a:pPr lvl="1"/>
            <a:endParaRPr lang="en-AU" dirty="0"/>
          </a:p>
          <a:p>
            <a:r>
              <a:rPr lang="en-AU" dirty="0"/>
              <a:t>Transport</a:t>
            </a:r>
          </a:p>
          <a:p>
            <a:pPr lvl="1"/>
            <a:r>
              <a:rPr lang="en-AU" dirty="0"/>
              <a:t>AI – traffic routing</a:t>
            </a:r>
          </a:p>
          <a:p>
            <a:pPr lvl="1"/>
            <a:r>
              <a:rPr lang="en-AU" dirty="0"/>
              <a:t>IoT – package or truck monitoring</a:t>
            </a:r>
          </a:p>
          <a:p>
            <a:pPr lvl="1"/>
            <a:r>
              <a:rPr lang="en-AU" dirty="0"/>
              <a:t>Blockchain – transport manifests</a:t>
            </a:r>
          </a:p>
        </p:txBody>
      </p:sp>
    </p:spTree>
    <p:extLst>
      <p:ext uri="{BB962C8B-B14F-4D97-AF65-F5344CB8AC3E}">
        <p14:creationId xmlns:p14="http://schemas.microsoft.com/office/powerpoint/2010/main" val="48491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085-E1E1-493E-B576-8DB8D40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Industry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89E3-11EF-419B-B062-DC478ED3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Help desk or IT support</a:t>
            </a:r>
          </a:p>
          <a:p>
            <a:pPr lvl="1"/>
            <a:r>
              <a:rPr lang="en-AU" dirty="0"/>
              <a:t>Chat-bots</a:t>
            </a:r>
          </a:p>
          <a:p>
            <a:pPr lvl="1"/>
            <a:r>
              <a:rPr lang="en-AU" dirty="0"/>
              <a:t>Watson</a:t>
            </a:r>
          </a:p>
          <a:p>
            <a:pPr lvl="1"/>
            <a:r>
              <a:rPr lang="en-AU" dirty="0"/>
              <a:t>Self healing networks</a:t>
            </a:r>
          </a:p>
        </p:txBody>
      </p:sp>
    </p:spTree>
    <p:extLst>
      <p:ext uri="{BB962C8B-B14F-4D97-AF65-F5344CB8AC3E}">
        <p14:creationId xmlns:p14="http://schemas.microsoft.com/office/powerpoint/2010/main" val="10324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571C-09D3-41A7-8C62-ADBFD1C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7762-1329-493D-B07C-B91EEEEC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chosen industry, find 3 new technologies they are using</a:t>
            </a:r>
          </a:p>
          <a:p>
            <a:pPr lvl="1"/>
            <a:r>
              <a:rPr lang="en-US" dirty="0"/>
              <a:t>What is new about the technology?</a:t>
            </a:r>
          </a:p>
          <a:p>
            <a:pPr lvl="1"/>
            <a:r>
              <a:rPr lang="en-US" dirty="0"/>
              <a:t>Why do they want it?</a:t>
            </a:r>
          </a:p>
          <a:p>
            <a:pPr lvl="1"/>
            <a:r>
              <a:rPr lang="en-US" dirty="0"/>
              <a:t>Are there other options?</a:t>
            </a:r>
          </a:p>
          <a:p>
            <a:pPr lvl="1"/>
            <a:r>
              <a:rPr lang="en-US" dirty="0"/>
              <a:t>Who supplies the technology? </a:t>
            </a:r>
          </a:p>
          <a:p>
            <a:pPr lvl="1"/>
            <a:endParaRPr lang="en-US" dirty="0"/>
          </a:p>
          <a:p>
            <a:r>
              <a:rPr lang="en-US" dirty="0"/>
              <a:t>Note: At this stage we are just looking at </a:t>
            </a:r>
            <a:r>
              <a:rPr lang="en-US" b="1" dirty="0"/>
              <a:t>what</a:t>
            </a:r>
            <a:r>
              <a:rPr lang="en-US" dirty="0"/>
              <a:t> technology is available.  In future weeks we will look at the </a:t>
            </a:r>
            <a:r>
              <a:rPr lang="en-US" b="1" dirty="0"/>
              <a:t>impact</a:t>
            </a:r>
            <a:r>
              <a:rPr lang="en-US" dirty="0"/>
              <a:t> of the technology.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50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43A6-EAA5-4516-9A4E-BF07AFCE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F25E-C660-427C-B0E2-C353D0C4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will give a talk to the class about their industry and the technology changes happening in it.</a:t>
            </a:r>
          </a:p>
          <a:p>
            <a:endParaRPr lang="en-US" dirty="0"/>
          </a:p>
          <a:p>
            <a:r>
              <a:rPr lang="en-US" dirty="0"/>
              <a:t>Prepare some notes you can use for your talk</a:t>
            </a:r>
          </a:p>
          <a:p>
            <a:r>
              <a:rPr lang="en-US" dirty="0"/>
              <a:t>EACH person will briefly talk about their area</a:t>
            </a:r>
          </a:p>
          <a:p>
            <a:endParaRPr lang="en-US" dirty="0"/>
          </a:p>
          <a:p>
            <a:r>
              <a:rPr lang="en-US" dirty="0"/>
              <a:t>Research 30 minutes</a:t>
            </a:r>
          </a:p>
          <a:p>
            <a:r>
              <a:rPr lang="en-US" dirty="0"/>
              <a:t>Discussion 45 minutes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975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697E-724E-49B1-974D-04700FC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9559-A30E-41A0-8E64-569F465D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 Activity Book</a:t>
            </a:r>
          </a:p>
          <a:p>
            <a:endParaRPr lang="en-AU" dirty="0"/>
          </a:p>
          <a:p>
            <a:r>
              <a:rPr lang="en-AU" dirty="0"/>
              <a:t>Week 1</a:t>
            </a:r>
          </a:p>
          <a:p>
            <a:r>
              <a:rPr lang="en-AU" dirty="0"/>
              <a:t>Research and answer Question 1 to 5 (6 to 10 will be done later)</a:t>
            </a:r>
          </a:p>
          <a:p>
            <a:r>
              <a:rPr lang="en-AU" dirty="0"/>
              <a:t>We will be discussing the answers as a class</a:t>
            </a:r>
          </a:p>
          <a:p>
            <a:endParaRPr lang="en-AU" dirty="0"/>
          </a:p>
          <a:p>
            <a:r>
              <a:rPr lang="en-AU" dirty="0"/>
              <a:t>Research 30 minutes</a:t>
            </a:r>
          </a:p>
          <a:p>
            <a:r>
              <a:rPr lang="en-AU" dirty="0"/>
              <a:t>Discussion 30 minutes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03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FF2E-ED79-4AF1-96CB-9AC297D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4F99-218A-4BFA-8682-1312C045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course does have some self study</a:t>
            </a:r>
          </a:p>
          <a:p>
            <a:r>
              <a:rPr lang="en-AU" dirty="0"/>
              <a:t>You have been provided with a “Self study guide”</a:t>
            </a:r>
          </a:p>
          <a:p>
            <a:r>
              <a:rPr lang="en-AU" dirty="0"/>
              <a:t>The guide has links to web pages covering some of the topics we have looked at</a:t>
            </a:r>
          </a:p>
          <a:p>
            <a:endParaRPr lang="en-AU" dirty="0"/>
          </a:p>
          <a:p>
            <a:r>
              <a:rPr lang="en-AU" dirty="0"/>
              <a:t>In the time remaining, start looking at the links in </a:t>
            </a:r>
          </a:p>
          <a:p>
            <a:pPr lvl="1"/>
            <a:r>
              <a:rPr lang="en-US" b="1" dirty="0"/>
              <a:t>1. Identify emerging technologies and practices in IT</a:t>
            </a:r>
          </a:p>
          <a:p>
            <a:endParaRPr lang="en-US" dirty="0"/>
          </a:p>
          <a:p>
            <a:r>
              <a:rPr lang="en-US" dirty="0"/>
              <a:t>Finish at home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67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ICTICT426 - Identify and evaluate emerging technologies and practices</vt:lpstr>
      <vt:lpstr>Activity 1</vt:lpstr>
      <vt:lpstr>Industry examples</vt:lpstr>
      <vt:lpstr>Industry examples</vt:lpstr>
      <vt:lpstr>Industry examples</vt:lpstr>
      <vt:lpstr>Research tasks</vt:lpstr>
      <vt:lpstr>Presentation</vt:lpstr>
      <vt:lpstr>Research</vt:lpstr>
      <vt:lpstr>Homework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ICTICT426 - Identify and evaluate emerging technologies and practices</dc:title>
  <dc:creator>Peter Owen</dc:creator>
  <cp:lastModifiedBy>Peter Owen</cp:lastModifiedBy>
  <cp:revision>5</cp:revision>
  <dcterms:created xsi:type="dcterms:W3CDTF">2020-01-28T03:41:00Z</dcterms:created>
  <dcterms:modified xsi:type="dcterms:W3CDTF">2020-01-28T05:38:58Z</dcterms:modified>
</cp:coreProperties>
</file>