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73" r:id="rId11"/>
    <p:sldId id="274" r:id="rId12"/>
    <p:sldId id="275" r:id="rId13"/>
    <p:sldId id="276" r:id="rId14"/>
    <p:sldId id="277" r:id="rId15"/>
    <p:sldId id="278" r:id="rId16"/>
    <p:sldId id="279" r:id="rId17"/>
    <p:sldId id="280" r:id="rId18"/>
    <p:sldId id="281" r:id="rId19"/>
    <p:sldId id="262" r:id="rId20"/>
    <p:sldId id="263" r:id="rId21"/>
    <p:sldId id="282" r:id="rId22"/>
    <p:sldId id="283" r:id="rId23"/>
    <p:sldId id="284" r:id="rId24"/>
    <p:sldId id="285" r:id="rId25"/>
    <p:sldId id="286" r:id="rId26"/>
    <p:sldId id="287" r:id="rId27"/>
    <p:sldId id="288" r:id="rId28"/>
    <p:sldId id="289" r:id="rId29"/>
    <p:sldId id="264" r:id="rId30"/>
    <p:sldId id="265" r:id="rId31"/>
    <p:sldId id="266" r:id="rId32"/>
    <p:sldId id="267" r:id="rId33"/>
    <p:sldId id="290" r:id="rId34"/>
    <p:sldId id="268" r:id="rId35"/>
    <p:sldId id="291" r:id="rId36"/>
    <p:sldId id="269" r:id="rId37"/>
    <p:sldId id="270" r:id="rId38"/>
    <p:sldId id="272"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2" autoAdjust="0"/>
    <p:restoredTop sz="94660"/>
  </p:normalViewPr>
  <p:slideViewPr>
    <p:cSldViewPr snapToGrid="0">
      <p:cViewPr varScale="1">
        <p:scale>
          <a:sx n="90" d="100"/>
          <a:sy n="90" d="100"/>
        </p:scale>
        <p:origin x="9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6" Type="http://schemas.openxmlformats.org/officeDocument/2006/relationships/image" Target="../media/image29.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12.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image" Target="../media/image25.svg"/><Relationship Id="rId2" Type="http://schemas.openxmlformats.org/officeDocument/2006/relationships/image" Target="../media/image15.svg"/><Relationship Id="rId16" Type="http://schemas.openxmlformats.org/officeDocument/2006/relationships/image" Target="../media/image29.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33.png"/><Relationship Id="rId5" Type="http://schemas.openxmlformats.org/officeDocument/2006/relationships/image" Target="../media/image31.png"/><Relationship Id="rId15" Type="http://schemas.openxmlformats.org/officeDocument/2006/relationships/image" Target="../media/image35.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8EC01E-7A51-454D-9912-94AA15530CFC}"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954D0D27-D6B1-4F2B-81F8-1B7D50AAE8C3}">
      <dgm:prSet/>
      <dgm:spPr/>
      <dgm:t>
        <a:bodyPr/>
        <a:lstStyle/>
        <a:p>
          <a:r>
            <a:rPr lang="en-AU"/>
            <a:t>Access sources of information on emerging technologies and practices in the IT industry</a:t>
          </a:r>
          <a:endParaRPr lang="en-US"/>
        </a:p>
      </dgm:t>
    </dgm:pt>
    <dgm:pt modelId="{B812FDA8-8D16-4E4A-8D1C-022C59844AD2}" type="parTrans" cxnId="{F011AE4A-41E3-4C1E-9B5E-34B361574409}">
      <dgm:prSet/>
      <dgm:spPr/>
      <dgm:t>
        <a:bodyPr/>
        <a:lstStyle/>
        <a:p>
          <a:endParaRPr lang="en-US"/>
        </a:p>
      </dgm:t>
    </dgm:pt>
    <dgm:pt modelId="{83DF5BAA-A69A-49D4-8E89-A23A64FD8073}" type="sibTrans" cxnId="{F011AE4A-41E3-4C1E-9B5E-34B361574409}">
      <dgm:prSet/>
      <dgm:spPr/>
      <dgm:t>
        <a:bodyPr/>
        <a:lstStyle/>
        <a:p>
          <a:endParaRPr lang="en-US"/>
        </a:p>
      </dgm:t>
    </dgm:pt>
    <dgm:pt modelId="{68B2CDEE-7DBD-4A88-94DC-2333E794D875}">
      <dgm:prSet/>
      <dgm:spPr/>
      <dgm:t>
        <a:bodyPr/>
        <a:lstStyle/>
        <a:p>
          <a:r>
            <a:rPr lang="en-AU"/>
            <a:t>Identify and document emerging technologies and practices relevant to organisational context</a:t>
          </a:r>
          <a:endParaRPr lang="en-US"/>
        </a:p>
      </dgm:t>
    </dgm:pt>
    <dgm:pt modelId="{C1C934DA-B367-4C47-996E-97FB3EB43F90}" type="parTrans" cxnId="{721F56DB-8E8A-494B-A78A-65C5D0EA6F73}">
      <dgm:prSet/>
      <dgm:spPr/>
      <dgm:t>
        <a:bodyPr/>
        <a:lstStyle/>
        <a:p>
          <a:endParaRPr lang="en-US"/>
        </a:p>
      </dgm:t>
    </dgm:pt>
    <dgm:pt modelId="{A6C21898-9256-426A-9ED7-D84FAB883327}" type="sibTrans" cxnId="{721F56DB-8E8A-494B-A78A-65C5D0EA6F73}">
      <dgm:prSet/>
      <dgm:spPr/>
      <dgm:t>
        <a:bodyPr/>
        <a:lstStyle/>
        <a:p>
          <a:endParaRPr lang="en-US"/>
        </a:p>
      </dgm:t>
    </dgm:pt>
    <dgm:pt modelId="{155BD6AA-5EB6-4666-AC50-512897AF34AD}" type="pres">
      <dgm:prSet presAssocID="{748EC01E-7A51-454D-9912-94AA15530CFC}" presName="hierChild1" presStyleCnt="0">
        <dgm:presLayoutVars>
          <dgm:chPref val="1"/>
          <dgm:dir/>
          <dgm:animOne val="branch"/>
          <dgm:animLvl val="lvl"/>
          <dgm:resizeHandles/>
        </dgm:presLayoutVars>
      </dgm:prSet>
      <dgm:spPr/>
    </dgm:pt>
    <dgm:pt modelId="{E1FFD5FB-C2DC-4163-A718-519D5982ACC1}" type="pres">
      <dgm:prSet presAssocID="{954D0D27-D6B1-4F2B-81F8-1B7D50AAE8C3}" presName="hierRoot1" presStyleCnt="0"/>
      <dgm:spPr/>
    </dgm:pt>
    <dgm:pt modelId="{B2BD8124-950E-4C82-B860-050DEB0732F1}" type="pres">
      <dgm:prSet presAssocID="{954D0D27-D6B1-4F2B-81F8-1B7D50AAE8C3}" presName="composite" presStyleCnt="0"/>
      <dgm:spPr/>
    </dgm:pt>
    <dgm:pt modelId="{142D3DFB-D112-4B16-83EF-204177811F75}" type="pres">
      <dgm:prSet presAssocID="{954D0D27-D6B1-4F2B-81F8-1B7D50AAE8C3}" presName="background" presStyleLbl="node0" presStyleIdx="0" presStyleCnt="2"/>
      <dgm:spPr/>
    </dgm:pt>
    <dgm:pt modelId="{E92B1558-2D8B-4577-8D56-5371877EFA86}" type="pres">
      <dgm:prSet presAssocID="{954D0D27-D6B1-4F2B-81F8-1B7D50AAE8C3}" presName="text" presStyleLbl="fgAcc0" presStyleIdx="0" presStyleCnt="2">
        <dgm:presLayoutVars>
          <dgm:chPref val="3"/>
        </dgm:presLayoutVars>
      </dgm:prSet>
      <dgm:spPr/>
    </dgm:pt>
    <dgm:pt modelId="{289F45A8-E8F1-4ADB-8D42-326F3732AFE5}" type="pres">
      <dgm:prSet presAssocID="{954D0D27-D6B1-4F2B-81F8-1B7D50AAE8C3}" presName="hierChild2" presStyleCnt="0"/>
      <dgm:spPr/>
    </dgm:pt>
    <dgm:pt modelId="{52A6E6A0-0C45-43F8-96B7-EAF0FFA68B77}" type="pres">
      <dgm:prSet presAssocID="{68B2CDEE-7DBD-4A88-94DC-2333E794D875}" presName="hierRoot1" presStyleCnt="0"/>
      <dgm:spPr/>
    </dgm:pt>
    <dgm:pt modelId="{30393EC7-AE11-4FEC-80A1-BCE6C450E6AC}" type="pres">
      <dgm:prSet presAssocID="{68B2CDEE-7DBD-4A88-94DC-2333E794D875}" presName="composite" presStyleCnt="0"/>
      <dgm:spPr/>
    </dgm:pt>
    <dgm:pt modelId="{887B4B5B-CA39-4A44-9577-2F8F362A904D}" type="pres">
      <dgm:prSet presAssocID="{68B2CDEE-7DBD-4A88-94DC-2333E794D875}" presName="background" presStyleLbl="node0" presStyleIdx="1" presStyleCnt="2"/>
      <dgm:spPr/>
    </dgm:pt>
    <dgm:pt modelId="{8CDAE831-BE13-4401-8FF4-215F68E5C1CB}" type="pres">
      <dgm:prSet presAssocID="{68B2CDEE-7DBD-4A88-94DC-2333E794D875}" presName="text" presStyleLbl="fgAcc0" presStyleIdx="1" presStyleCnt="2">
        <dgm:presLayoutVars>
          <dgm:chPref val="3"/>
        </dgm:presLayoutVars>
      </dgm:prSet>
      <dgm:spPr/>
    </dgm:pt>
    <dgm:pt modelId="{4A7E9C57-5C6B-4118-A978-C8DF5750A5C8}" type="pres">
      <dgm:prSet presAssocID="{68B2CDEE-7DBD-4A88-94DC-2333E794D875}" presName="hierChild2" presStyleCnt="0"/>
      <dgm:spPr/>
    </dgm:pt>
  </dgm:ptLst>
  <dgm:cxnLst>
    <dgm:cxn modelId="{F011AE4A-41E3-4C1E-9B5E-34B361574409}" srcId="{748EC01E-7A51-454D-9912-94AA15530CFC}" destId="{954D0D27-D6B1-4F2B-81F8-1B7D50AAE8C3}" srcOrd="0" destOrd="0" parTransId="{B812FDA8-8D16-4E4A-8D1C-022C59844AD2}" sibTransId="{83DF5BAA-A69A-49D4-8E89-A23A64FD8073}"/>
    <dgm:cxn modelId="{097ACD6D-EAF8-49A6-B863-923A302087C0}" type="presOf" srcId="{748EC01E-7A51-454D-9912-94AA15530CFC}" destId="{155BD6AA-5EB6-4666-AC50-512897AF34AD}" srcOrd="0" destOrd="0" presId="urn:microsoft.com/office/officeart/2005/8/layout/hierarchy1"/>
    <dgm:cxn modelId="{2B55F770-71CE-4686-90BF-8D31683C1B3B}" type="presOf" srcId="{954D0D27-D6B1-4F2B-81F8-1B7D50AAE8C3}" destId="{E92B1558-2D8B-4577-8D56-5371877EFA86}" srcOrd="0" destOrd="0" presId="urn:microsoft.com/office/officeart/2005/8/layout/hierarchy1"/>
    <dgm:cxn modelId="{721F56DB-8E8A-494B-A78A-65C5D0EA6F73}" srcId="{748EC01E-7A51-454D-9912-94AA15530CFC}" destId="{68B2CDEE-7DBD-4A88-94DC-2333E794D875}" srcOrd="1" destOrd="0" parTransId="{C1C934DA-B367-4C47-996E-97FB3EB43F90}" sibTransId="{A6C21898-9256-426A-9ED7-D84FAB883327}"/>
    <dgm:cxn modelId="{EA9B90F3-00B6-48C2-BBE0-1285E4D7D4AF}" type="presOf" srcId="{68B2CDEE-7DBD-4A88-94DC-2333E794D875}" destId="{8CDAE831-BE13-4401-8FF4-215F68E5C1CB}" srcOrd="0" destOrd="0" presId="urn:microsoft.com/office/officeart/2005/8/layout/hierarchy1"/>
    <dgm:cxn modelId="{9C9488CA-C386-4E1A-BB3C-1DAE206F2ABA}" type="presParOf" srcId="{155BD6AA-5EB6-4666-AC50-512897AF34AD}" destId="{E1FFD5FB-C2DC-4163-A718-519D5982ACC1}" srcOrd="0" destOrd="0" presId="urn:microsoft.com/office/officeart/2005/8/layout/hierarchy1"/>
    <dgm:cxn modelId="{6C88A54D-6D9F-4273-981D-147C1FCF6A47}" type="presParOf" srcId="{E1FFD5FB-C2DC-4163-A718-519D5982ACC1}" destId="{B2BD8124-950E-4C82-B860-050DEB0732F1}" srcOrd="0" destOrd="0" presId="urn:microsoft.com/office/officeart/2005/8/layout/hierarchy1"/>
    <dgm:cxn modelId="{60535423-F0B7-41FB-9208-5E78FC5AAD7B}" type="presParOf" srcId="{B2BD8124-950E-4C82-B860-050DEB0732F1}" destId="{142D3DFB-D112-4B16-83EF-204177811F75}" srcOrd="0" destOrd="0" presId="urn:microsoft.com/office/officeart/2005/8/layout/hierarchy1"/>
    <dgm:cxn modelId="{2AF89798-0F6D-476B-9779-D17FB1B2D61F}" type="presParOf" srcId="{B2BD8124-950E-4C82-B860-050DEB0732F1}" destId="{E92B1558-2D8B-4577-8D56-5371877EFA86}" srcOrd="1" destOrd="0" presId="urn:microsoft.com/office/officeart/2005/8/layout/hierarchy1"/>
    <dgm:cxn modelId="{D465F63B-8CCF-4580-819F-B83018E46729}" type="presParOf" srcId="{E1FFD5FB-C2DC-4163-A718-519D5982ACC1}" destId="{289F45A8-E8F1-4ADB-8D42-326F3732AFE5}" srcOrd="1" destOrd="0" presId="urn:microsoft.com/office/officeart/2005/8/layout/hierarchy1"/>
    <dgm:cxn modelId="{17078D00-7E4A-4781-B3D4-93530E9A8D93}" type="presParOf" srcId="{155BD6AA-5EB6-4666-AC50-512897AF34AD}" destId="{52A6E6A0-0C45-43F8-96B7-EAF0FFA68B77}" srcOrd="1" destOrd="0" presId="urn:microsoft.com/office/officeart/2005/8/layout/hierarchy1"/>
    <dgm:cxn modelId="{DD341DF0-74D7-4108-A12B-AC8E5CCE210F}" type="presParOf" srcId="{52A6E6A0-0C45-43F8-96B7-EAF0FFA68B77}" destId="{30393EC7-AE11-4FEC-80A1-BCE6C450E6AC}" srcOrd="0" destOrd="0" presId="urn:microsoft.com/office/officeart/2005/8/layout/hierarchy1"/>
    <dgm:cxn modelId="{676C71B7-67EE-43F1-A1E5-947B40F83A30}" type="presParOf" srcId="{30393EC7-AE11-4FEC-80A1-BCE6C450E6AC}" destId="{887B4B5B-CA39-4A44-9577-2F8F362A904D}" srcOrd="0" destOrd="0" presId="urn:microsoft.com/office/officeart/2005/8/layout/hierarchy1"/>
    <dgm:cxn modelId="{2FE8E3A0-CF75-45AB-B0DA-E981EF8E629A}" type="presParOf" srcId="{30393EC7-AE11-4FEC-80A1-BCE6C450E6AC}" destId="{8CDAE831-BE13-4401-8FF4-215F68E5C1CB}" srcOrd="1" destOrd="0" presId="urn:microsoft.com/office/officeart/2005/8/layout/hierarchy1"/>
    <dgm:cxn modelId="{5A251BBD-9917-464E-8916-8E904E79D746}" type="presParOf" srcId="{52A6E6A0-0C45-43F8-96B7-EAF0FFA68B77}" destId="{4A7E9C57-5C6B-4118-A978-C8DF5750A5C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E54ABF-857A-48BE-9DDD-3CA0995712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8F997F-4CE2-481D-8634-C5C009780EC5}">
      <dgm:prSet/>
      <dgm:spPr/>
      <dgm:t>
        <a:bodyPr/>
        <a:lstStyle/>
        <a:p>
          <a:r>
            <a:rPr lang="en-AU" b="1"/>
            <a:t>Difference sources of information to identify emerging technologies </a:t>
          </a:r>
          <a:endParaRPr lang="en-US"/>
        </a:p>
      </dgm:t>
    </dgm:pt>
    <dgm:pt modelId="{D2FECC43-DEA7-4F8B-B0F4-4130A75A5D58}" type="parTrans" cxnId="{0F683CA5-0C3D-467C-859B-DBE11E92CC78}">
      <dgm:prSet/>
      <dgm:spPr/>
      <dgm:t>
        <a:bodyPr/>
        <a:lstStyle/>
        <a:p>
          <a:endParaRPr lang="en-US"/>
        </a:p>
      </dgm:t>
    </dgm:pt>
    <dgm:pt modelId="{E9EE418D-D443-431C-BDC2-87EC7E5299A6}" type="sibTrans" cxnId="{0F683CA5-0C3D-467C-859B-DBE11E92CC78}">
      <dgm:prSet/>
      <dgm:spPr/>
      <dgm:t>
        <a:bodyPr/>
        <a:lstStyle/>
        <a:p>
          <a:endParaRPr lang="en-US"/>
        </a:p>
      </dgm:t>
    </dgm:pt>
    <dgm:pt modelId="{BE102EA5-99F2-4259-8D39-22935A11B496}">
      <dgm:prSet/>
      <dgm:spPr/>
      <dgm:t>
        <a:bodyPr/>
        <a:lstStyle/>
        <a:p>
          <a:r>
            <a:rPr lang="en-AU" b="1"/>
            <a:t>Information on few emerging technologies in IT industry</a:t>
          </a:r>
          <a:endParaRPr lang="en-US"/>
        </a:p>
      </dgm:t>
    </dgm:pt>
    <dgm:pt modelId="{4CEA27BE-96AF-4620-85BD-54152A05080D}" type="parTrans" cxnId="{4D25CEB4-B51D-4659-9000-5B8A99EB420A}">
      <dgm:prSet/>
      <dgm:spPr/>
      <dgm:t>
        <a:bodyPr/>
        <a:lstStyle/>
        <a:p>
          <a:endParaRPr lang="en-US"/>
        </a:p>
      </dgm:t>
    </dgm:pt>
    <dgm:pt modelId="{FB511C91-D401-4D95-8A72-1EFD7529696E}" type="sibTrans" cxnId="{4D25CEB4-B51D-4659-9000-5B8A99EB420A}">
      <dgm:prSet/>
      <dgm:spPr/>
      <dgm:t>
        <a:bodyPr/>
        <a:lstStyle/>
        <a:p>
          <a:endParaRPr lang="en-US"/>
        </a:p>
      </dgm:t>
    </dgm:pt>
    <dgm:pt modelId="{CADB9964-845B-4223-8D96-A3AA946F6907}">
      <dgm:prSet/>
      <dgm:spPr/>
      <dgm:t>
        <a:bodyPr/>
        <a:lstStyle/>
        <a:p>
          <a:r>
            <a:rPr lang="en-AU" b="1"/>
            <a:t>Few Trending Emerging technologies</a:t>
          </a:r>
          <a:endParaRPr lang="en-US"/>
        </a:p>
      </dgm:t>
    </dgm:pt>
    <dgm:pt modelId="{E9C5DB36-6D21-4547-A5E2-A4ABE98E3667}" type="parTrans" cxnId="{F4E4E346-80C0-490A-8462-50D6D2A34893}">
      <dgm:prSet/>
      <dgm:spPr/>
      <dgm:t>
        <a:bodyPr/>
        <a:lstStyle/>
        <a:p>
          <a:endParaRPr lang="en-US"/>
        </a:p>
      </dgm:t>
    </dgm:pt>
    <dgm:pt modelId="{14693FE1-46FC-4B7D-B959-C9CED5B9B5C6}" type="sibTrans" cxnId="{F4E4E346-80C0-490A-8462-50D6D2A34893}">
      <dgm:prSet/>
      <dgm:spPr/>
      <dgm:t>
        <a:bodyPr/>
        <a:lstStyle/>
        <a:p>
          <a:endParaRPr lang="en-US"/>
        </a:p>
      </dgm:t>
    </dgm:pt>
    <dgm:pt modelId="{D727BFAD-D207-488E-A6A3-18CDE05D97DF}" type="pres">
      <dgm:prSet presAssocID="{AEE54ABF-857A-48BE-9DDD-3CA09957123D}" presName="root" presStyleCnt="0">
        <dgm:presLayoutVars>
          <dgm:dir/>
          <dgm:resizeHandles val="exact"/>
        </dgm:presLayoutVars>
      </dgm:prSet>
      <dgm:spPr/>
    </dgm:pt>
    <dgm:pt modelId="{F3E3E3F8-1539-4D05-8FDD-C7E774DAA949}" type="pres">
      <dgm:prSet presAssocID="{6B8F997F-4CE2-481D-8634-C5C009780EC5}" presName="compNode" presStyleCnt="0"/>
      <dgm:spPr/>
    </dgm:pt>
    <dgm:pt modelId="{345B63F7-CA65-4910-99EB-7CBB8381E2CB}" type="pres">
      <dgm:prSet presAssocID="{6B8F997F-4CE2-481D-8634-C5C009780EC5}" presName="bgRect" presStyleLbl="bgShp" presStyleIdx="0" presStyleCnt="3"/>
      <dgm:spPr/>
    </dgm:pt>
    <dgm:pt modelId="{FACA1DA2-60B3-442A-8559-BC20B2614D75}" type="pres">
      <dgm:prSet presAssocID="{6B8F997F-4CE2-481D-8634-C5C009780E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C58369C-D7E3-452B-9975-290C0C6F5ED6}" type="pres">
      <dgm:prSet presAssocID="{6B8F997F-4CE2-481D-8634-C5C009780EC5}" presName="spaceRect" presStyleCnt="0"/>
      <dgm:spPr/>
    </dgm:pt>
    <dgm:pt modelId="{A09401F5-9B91-43CC-ACD0-0C08F4A85757}" type="pres">
      <dgm:prSet presAssocID="{6B8F997F-4CE2-481D-8634-C5C009780EC5}" presName="parTx" presStyleLbl="revTx" presStyleIdx="0" presStyleCnt="3">
        <dgm:presLayoutVars>
          <dgm:chMax val="0"/>
          <dgm:chPref val="0"/>
        </dgm:presLayoutVars>
      </dgm:prSet>
      <dgm:spPr/>
    </dgm:pt>
    <dgm:pt modelId="{882E73C2-7EF4-4916-B925-9C3BF9005ED3}" type="pres">
      <dgm:prSet presAssocID="{E9EE418D-D443-431C-BDC2-87EC7E5299A6}" presName="sibTrans" presStyleCnt="0"/>
      <dgm:spPr/>
    </dgm:pt>
    <dgm:pt modelId="{70FAAB54-01A3-4B5C-8AA7-4073894B200B}" type="pres">
      <dgm:prSet presAssocID="{BE102EA5-99F2-4259-8D39-22935A11B496}" presName="compNode" presStyleCnt="0"/>
      <dgm:spPr/>
    </dgm:pt>
    <dgm:pt modelId="{3668C038-FBE1-40BD-B2E3-108CA43BA5C8}" type="pres">
      <dgm:prSet presAssocID="{BE102EA5-99F2-4259-8D39-22935A11B496}" presName="bgRect" presStyleLbl="bgShp" presStyleIdx="1" presStyleCnt="3"/>
      <dgm:spPr/>
    </dgm:pt>
    <dgm:pt modelId="{040E2A46-0018-44E4-A386-D8DAE6DE5CBC}" type="pres">
      <dgm:prSet presAssocID="{BE102EA5-99F2-4259-8D39-22935A11B4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E931545-084A-4AF1-ABA5-1EDD9C938E27}" type="pres">
      <dgm:prSet presAssocID="{BE102EA5-99F2-4259-8D39-22935A11B496}" presName="spaceRect" presStyleCnt="0"/>
      <dgm:spPr/>
    </dgm:pt>
    <dgm:pt modelId="{DD2F8163-0D9A-45C6-9C29-AF60971A8673}" type="pres">
      <dgm:prSet presAssocID="{BE102EA5-99F2-4259-8D39-22935A11B496}" presName="parTx" presStyleLbl="revTx" presStyleIdx="1" presStyleCnt="3">
        <dgm:presLayoutVars>
          <dgm:chMax val="0"/>
          <dgm:chPref val="0"/>
        </dgm:presLayoutVars>
      </dgm:prSet>
      <dgm:spPr/>
    </dgm:pt>
    <dgm:pt modelId="{C4FE43A1-64D2-4138-A209-F8128B63E77F}" type="pres">
      <dgm:prSet presAssocID="{FB511C91-D401-4D95-8A72-1EFD7529696E}" presName="sibTrans" presStyleCnt="0"/>
      <dgm:spPr/>
    </dgm:pt>
    <dgm:pt modelId="{4EF4FF96-1386-4DD4-B5E1-3E6546560556}" type="pres">
      <dgm:prSet presAssocID="{CADB9964-845B-4223-8D96-A3AA946F6907}" presName="compNode" presStyleCnt="0"/>
      <dgm:spPr/>
    </dgm:pt>
    <dgm:pt modelId="{F3ED8AAC-6B98-4AE4-9E8E-32335247F2C1}" type="pres">
      <dgm:prSet presAssocID="{CADB9964-845B-4223-8D96-A3AA946F6907}" presName="bgRect" presStyleLbl="bgShp" presStyleIdx="2" presStyleCnt="3"/>
      <dgm:spPr/>
    </dgm:pt>
    <dgm:pt modelId="{776BD17E-50E5-4644-86D1-99AEAD6B4799}" type="pres">
      <dgm:prSet presAssocID="{CADB9964-845B-4223-8D96-A3AA946F69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Bar Chart"/>
        </a:ext>
      </dgm:extLst>
    </dgm:pt>
    <dgm:pt modelId="{BDFCD9EA-C42E-406F-9A84-094F53C82C58}" type="pres">
      <dgm:prSet presAssocID="{CADB9964-845B-4223-8D96-A3AA946F6907}" presName="spaceRect" presStyleCnt="0"/>
      <dgm:spPr/>
    </dgm:pt>
    <dgm:pt modelId="{A1623BEE-4674-4723-AC3A-4A53E50BD246}" type="pres">
      <dgm:prSet presAssocID="{CADB9964-845B-4223-8D96-A3AA946F6907}" presName="parTx" presStyleLbl="revTx" presStyleIdx="2" presStyleCnt="3">
        <dgm:presLayoutVars>
          <dgm:chMax val="0"/>
          <dgm:chPref val="0"/>
        </dgm:presLayoutVars>
      </dgm:prSet>
      <dgm:spPr/>
    </dgm:pt>
  </dgm:ptLst>
  <dgm:cxnLst>
    <dgm:cxn modelId="{30EA8B14-22DD-4476-8864-4335CA68EA0F}" type="presOf" srcId="{BE102EA5-99F2-4259-8D39-22935A11B496}" destId="{DD2F8163-0D9A-45C6-9C29-AF60971A8673}" srcOrd="0" destOrd="0" presId="urn:microsoft.com/office/officeart/2018/2/layout/IconVerticalSolidList"/>
    <dgm:cxn modelId="{F4E4E346-80C0-490A-8462-50D6D2A34893}" srcId="{AEE54ABF-857A-48BE-9DDD-3CA09957123D}" destId="{CADB9964-845B-4223-8D96-A3AA946F6907}" srcOrd="2" destOrd="0" parTransId="{E9C5DB36-6D21-4547-A5E2-A4ABE98E3667}" sibTransId="{14693FE1-46FC-4B7D-B959-C9CED5B9B5C6}"/>
    <dgm:cxn modelId="{0F683CA5-0C3D-467C-859B-DBE11E92CC78}" srcId="{AEE54ABF-857A-48BE-9DDD-3CA09957123D}" destId="{6B8F997F-4CE2-481D-8634-C5C009780EC5}" srcOrd="0" destOrd="0" parTransId="{D2FECC43-DEA7-4F8B-B0F4-4130A75A5D58}" sibTransId="{E9EE418D-D443-431C-BDC2-87EC7E5299A6}"/>
    <dgm:cxn modelId="{4D25CEB4-B51D-4659-9000-5B8A99EB420A}" srcId="{AEE54ABF-857A-48BE-9DDD-3CA09957123D}" destId="{BE102EA5-99F2-4259-8D39-22935A11B496}" srcOrd="1" destOrd="0" parTransId="{4CEA27BE-96AF-4620-85BD-54152A05080D}" sibTransId="{FB511C91-D401-4D95-8A72-1EFD7529696E}"/>
    <dgm:cxn modelId="{BB8DA7B5-3719-4DA4-A18E-96CE1A8E40E1}" type="presOf" srcId="{AEE54ABF-857A-48BE-9DDD-3CA09957123D}" destId="{D727BFAD-D207-488E-A6A3-18CDE05D97DF}" srcOrd="0" destOrd="0" presId="urn:microsoft.com/office/officeart/2018/2/layout/IconVerticalSolidList"/>
    <dgm:cxn modelId="{574E44B6-98AF-40F0-A570-2F93BBBB8AB6}" type="presOf" srcId="{CADB9964-845B-4223-8D96-A3AA946F6907}" destId="{A1623BEE-4674-4723-AC3A-4A53E50BD246}" srcOrd="0" destOrd="0" presId="urn:microsoft.com/office/officeart/2018/2/layout/IconVerticalSolidList"/>
    <dgm:cxn modelId="{6297ABE6-523D-4161-AFBA-3C4A791769A1}" type="presOf" srcId="{6B8F997F-4CE2-481D-8634-C5C009780EC5}" destId="{A09401F5-9B91-43CC-ACD0-0C08F4A85757}" srcOrd="0" destOrd="0" presId="urn:microsoft.com/office/officeart/2018/2/layout/IconVerticalSolidList"/>
    <dgm:cxn modelId="{5B76F63F-318F-4487-A842-3AB68D6ADCBD}" type="presParOf" srcId="{D727BFAD-D207-488E-A6A3-18CDE05D97DF}" destId="{F3E3E3F8-1539-4D05-8FDD-C7E774DAA949}" srcOrd="0" destOrd="0" presId="urn:microsoft.com/office/officeart/2018/2/layout/IconVerticalSolidList"/>
    <dgm:cxn modelId="{37E82706-C80A-46CA-90BF-363106102A3D}" type="presParOf" srcId="{F3E3E3F8-1539-4D05-8FDD-C7E774DAA949}" destId="{345B63F7-CA65-4910-99EB-7CBB8381E2CB}" srcOrd="0" destOrd="0" presId="urn:microsoft.com/office/officeart/2018/2/layout/IconVerticalSolidList"/>
    <dgm:cxn modelId="{5E480CE8-5117-4851-9AF2-43402B302A34}" type="presParOf" srcId="{F3E3E3F8-1539-4D05-8FDD-C7E774DAA949}" destId="{FACA1DA2-60B3-442A-8559-BC20B2614D75}" srcOrd="1" destOrd="0" presId="urn:microsoft.com/office/officeart/2018/2/layout/IconVerticalSolidList"/>
    <dgm:cxn modelId="{96604448-90D7-4F42-98D1-F3C9CB41C018}" type="presParOf" srcId="{F3E3E3F8-1539-4D05-8FDD-C7E774DAA949}" destId="{EC58369C-D7E3-452B-9975-290C0C6F5ED6}" srcOrd="2" destOrd="0" presId="urn:microsoft.com/office/officeart/2018/2/layout/IconVerticalSolidList"/>
    <dgm:cxn modelId="{F761AB0A-D1E0-4C88-B482-2F7B07769B1D}" type="presParOf" srcId="{F3E3E3F8-1539-4D05-8FDD-C7E774DAA949}" destId="{A09401F5-9B91-43CC-ACD0-0C08F4A85757}" srcOrd="3" destOrd="0" presId="urn:microsoft.com/office/officeart/2018/2/layout/IconVerticalSolidList"/>
    <dgm:cxn modelId="{11EF7DFA-5DBA-4314-97C5-9C639CFCE8A3}" type="presParOf" srcId="{D727BFAD-D207-488E-A6A3-18CDE05D97DF}" destId="{882E73C2-7EF4-4916-B925-9C3BF9005ED3}" srcOrd="1" destOrd="0" presId="urn:microsoft.com/office/officeart/2018/2/layout/IconVerticalSolidList"/>
    <dgm:cxn modelId="{301F1CDD-EAB0-428D-B4C7-6AFA0C429ECA}" type="presParOf" srcId="{D727BFAD-D207-488E-A6A3-18CDE05D97DF}" destId="{70FAAB54-01A3-4B5C-8AA7-4073894B200B}" srcOrd="2" destOrd="0" presId="urn:microsoft.com/office/officeart/2018/2/layout/IconVerticalSolidList"/>
    <dgm:cxn modelId="{A9D59D28-3D00-4144-8826-233AEB21B1AF}" type="presParOf" srcId="{70FAAB54-01A3-4B5C-8AA7-4073894B200B}" destId="{3668C038-FBE1-40BD-B2E3-108CA43BA5C8}" srcOrd="0" destOrd="0" presId="urn:microsoft.com/office/officeart/2018/2/layout/IconVerticalSolidList"/>
    <dgm:cxn modelId="{74B2A8F4-BA2B-4B09-9A4E-89A270E3B1E7}" type="presParOf" srcId="{70FAAB54-01A3-4B5C-8AA7-4073894B200B}" destId="{040E2A46-0018-44E4-A386-D8DAE6DE5CBC}" srcOrd="1" destOrd="0" presId="urn:microsoft.com/office/officeart/2018/2/layout/IconVerticalSolidList"/>
    <dgm:cxn modelId="{D6C650F7-8C70-447F-ACFF-DA6872BEFB5B}" type="presParOf" srcId="{70FAAB54-01A3-4B5C-8AA7-4073894B200B}" destId="{8E931545-084A-4AF1-ABA5-1EDD9C938E27}" srcOrd="2" destOrd="0" presId="urn:microsoft.com/office/officeart/2018/2/layout/IconVerticalSolidList"/>
    <dgm:cxn modelId="{9048FA0E-087C-497B-9C40-476A2FB85A12}" type="presParOf" srcId="{70FAAB54-01A3-4B5C-8AA7-4073894B200B}" destId="{DD2F8163-0D9A-45C6-9C29-AF60971A8673}" srcOrd="3" destOrd="0" presId="urn:microsoft.com/office/officeart/2018/2/layout/IconVerticalSolidList"/>
    <dgm:cxn modelId="{451F908B-1BA3-4F22-B3A5-C8F902558E3F}" type="presParOf" srcId="{D727BFAD-D207-488E-A6A3-18CDE05D97DF}" destId="{C4FE43A1-64D2-4138-A209-F8128B63E77F}" srcOrd="3" destOrd="0" presId="urn:microsoft.com/office/officeart/2018/2/layout/IconVerticalSolidList"/>
    <dgm:cxn modelId="{4097B10B-19FF-4A1C-A49A-D58E42FDA54A}" type="presParOf" srcId="{D727BFAD-D207-488E-A6A3-18CDE05D97DF}" destId="{4EF4FF96-1386-4DD4-B5E1-3E6546560556}" srcOrd="4" destOrd="0" presId="urn:microsoft.com/office/officeart/2018/2/layout/IconVerticalSolidList"/>
    <dgm:cxn modelId="{D243EF46-7542-461D-A235-C1E185B6505E}" type="presParOf" srcId="{4EF4FF96-1386-4DD4-B5E1-3E6546560556}" destId="{F3ED8AAC-6B98-4AE4-9E8E-32335247F2C1}" srcOrd="0" destOrd="0" presId="urn:microsoft.com/office/officeart/2018/2/layout/IconVerticalSolidList"/>
    <dgm:cxn modelId="{8FEDAB15-456B-46A7-B2EF-4C13E9A2B41C}" type="presParOf" srcId="{4EF4FF96-1386-4DD4-B5E1-3E6546560556}" destId="{776BD17E-50E5-4644-86D1-99AEAD6B4799}" srcOrd="1" destOrd="0" presId="urn:microsoft.com/office/officeart/2018/2/layout/IconVerticalSolidList"/>
    <dgm:cxn modelId="{68178431-BFBE-42D4-9879-10E89C42A490}" type="presParOf" srcId="{4EF4FF96-1386-4DD4-B5E1-3E6546560556}" destId="{BDFCD9EA-C42E-406F-9A84-094F53C82C58}" srcOrd="2" destOrd="0" presId="urn:microsoft.com/office/officeart/2018/2/layout/IconVerticalSolidList"/>
    <dgm:cxn modelId="{4350DC78-3F25-4507-B7A0-5AAA9C4B4E64}" type="presParOf" srcId="{4EF4FF96-1386-4DD4-B5E1-3E6546560556}" destId="{A1623BEE-4674-4723-AC3A-4A53E50BD2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88ED1D-17AB-41D2-A643-8AAB2CEFD8C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9A10118-1CF6-4F60-9219-DB55171CA209}">
      <dgm:prSet/>
      <dgm:spPr/>
      <dgm:t>
        <a:bodyPr/>
        <a:lstStyle/>
        <a:p>
          <a:r>
            <a:rPr lang="en-AU"/>
            <a:t>Internet of things (IOT)</a:t>
          </a:r>
          <a:endParaRPr lang="en-US"/>
        </a:p>
      </dgm:t>
    </dgm:pt>
    <dgm:pt modelId="{BAE6C31F-2B4E-445E-AD44-C616B24FB701}" type="parTrans" cxnId="{8126BE1E-16FE-4B2A-9510-2E287857CFCB}">
      <dgm:prSet/>
      <dgm:spPr/>
      <dgm:t>
        <a:bodyPr/>
        <a:lstStyle/>
        <a:p>
          <a:endParaRPr lang="en-US"/>
        </a:p>
      </dgm:t>
    </dgm:pt>
    <dgm:pt modelId="{788E9345-7A6A-42C7-975D-E61D35C223CA}" type="sibTrans" cxnId="{8126BE1E-16FE-4B2A-9510-2E287857CFCB}">
      <dgm:prSet/>
      <dgm:spPr/>
      <dgm:t>
        <a:bodyPr/>
        <a:lstStyle/>
        <a:p>
          <a:endParaRPr lang="en-US"/>
        </a:p>
      </dgm:t>
    </dgm:pt>
    <dgm:pt modelId="{4BE8F86A-220F-4E82-8BF1-D696A610A089}">
      <dgm:prSet/>
      <dgm:spPr/>
      <dgm:t>
        <a:bodyPr/>
        <a:lstStyle/>
        <a:p>
          <a:r>
            <a:rPr lang="en-AU"/>
            <a:t>Artificial intelligence (AI)</a:t>
          </a:r>
          <a:endParaRPr lang="en-US"/>
        </a:p>
      </dgm:t>
    </dgm:pt>
    <dgm:pt modelId="{9AD484D3-95AD-4567-9FBD-F6021E524940}" type="parTrans" cxnId="{E582AAF3-C07A-4C53-AD57-E2DDFA3140C7}">
      <dgm:prSet/>
      <dgm:spPr/>
      <dgm:t>
        <a:bodyPr/>
        <a:lstStyle/>
        <a:p>
          <a:endParaRPr lang="en-US"/>
        </a:p>
      </dgm:t>
    </dgm:pt>
    <dgm:pt modelId="{6FE8ECDC-0597-4845-BDA2-2CCE87B1B86A}" type="sibTrans" cxnId="{E582AAF3-C07A-4C53-AD57-E2DDFA3140C7}">
      <dgm:prSet/>
      <dgm:spPr/>
      <dgm:t>
        <a:bodyPr/>
        <a:lstStyle/>
        <a:p>
          <a:endParaRPr lang="en-US"/>
        </a:p>
      </dgm:t>
    </dgm:pt>
    <dgm:pt modelId="{68A6684B-C542-4EDD-B485-AC747410093B}">
      <dgm:prSet/>
      <dgm:spPr/>
      <dgm:t>
        <a:bodyPr/>
        <a:lstStyle/>
        <a:p>
          <a:r>
            <a:rPr lang="en-AU"/>
            <a:t>Augmented reality/ virtual reality(VR)</a:t>
          </a:r>
          <a:endParaRPr lang="en-US"/>
        </a:p>
      </dgm:t>
    </dgm:pt>
    <dgm:pt modelId="{E9D4B92B-640A-4388-A851-95E4221CC2A7}" type="parTrans" cxnId="{4E28581D-1FE3-4E20-B890-E253B3731265}">
      <dgm:prSet/>
      <dgm:spPr/>
      <dgm:t>
        <a:bodyPr/>
        <a:lstStyle/>
        <a:p>
          <a:endParaRPr lang="en-US"/>
        </a:p>
      </dgm:t>
    </dgm:pt>
    <dgm:pt modelId="{543BE72D-F425-4DDE-988B-AF5A5F12C508}" type="sibTrans" cxnId="{4E28581D-1FE3-4E20-B890-E253B3731265}">
      <dgm:prSet/>
      <dgm:spPr/>
      <dgm:t>
        <a:bodyPr/>
        <a:lstStyle/>
        <a:p>
          <a:endParaRPr lang="en-US"/>
        </a:p>
      </dgm:t>
    </dgm:pt>
    <dgm:pt modelId="{D1F32CB2-0256-4EBF-9272-622D551B3E07}">
      <dgm:prSet/>
      <dgm:spPr/>
      <dgm:t>
        <a:bodyPr/>
        <a:lstStyle/>
        <a:p>
          <a:r>
            <a:rPr lang="en-AU"/>
            <a:t>3D printing</a:t>
          </a:r>
          <a:endParaRPr lang="en-US"/>
        </a:p>
      </dgm:t>
    </dgm:pt>
    <dgm:pt modelId="{136C8629-706E-48E9-9C82-A99CEB50FBED}" type="parTrans" cxnId="{2EDC6FFA-CAA4-4BB3-8D12-24FF5F004EFF}">
      <dgm:prSet/>
      <dgm:spPr/>
      <dgm:t>
        <a:bodyPr/>
        <a:lstStyle/>
        <a:p>
          <a:endParaRPr lang="en-US"/>
        </a:p>
      </dgm:t>
    </dgm:pt>
    <dgm:pt modelId="{C8A5453C-C118-4AEE-962E-0F2B8DFFF7C2}" type="sibTrans" cxnId="{2EDC6FFA-CAA4-4BB3-8D12-24FF5F004EFF}">
      <dgm:prSet/>
      <dgm:spPr/>
      <dgm:t>
        <a:bodyPr/>
        <a:lstStyle/>
        <a:p>
          <a:endParaRPr lang="en-US"/>
        </a:p>
      </dgm:t>
    </dgm:pt>
    <dgm:pt modelId="{1FBA6943-785A-482D-ACFB-76C5A42BA328}">
      <dgm:prSet/>
      <dgm:spPr/>
      <dgm:t>
        <a:bodyPr/>
        <a:lstStyle/>
        <a:p>
          <a:r>
            <a:rPr lang="en-AU"/>
            <a:t>Blockchain</a:t>
          </a:r>
          <a:endParaRPr lang="en-US"/>
        </a:p>
      </dgm:t>
    </dgm:pt>
    <dgm:pt modelId="{EC1F5E14-2D7C-43FC-B0E4-8BCA9940F9F9}" type="parTrans" cxnId="{923619FB-E878-4FBC-B012-1F0C2A1A90B8}">
      <dgm:prSet/>
      <dgm:spPr/>
      <dgm:t>
        <a:bodyPr/>
        <a:lstStyle/>
        <a:p>
          <a:endParaRPr lang="en-US"/>
        </a:p>
      </dgm:t>
    </dgm:pt>
    <dgm:pt modelId="{C4CCA3F8-DB15-4249-B6E7-DEAD27168773}" type="sibTrans" cxnId="{923619FB-E878-4FBC-B012-1F0C2A1A90B8}">
      <dgm:prSet/>
      <dgm:spPr/>
      <dgm:t>
        <a:bodyPr/>
        <a:lstStyle/>
        <a:p>
          <a:endParaRPr lang="en-US"/>
        </a:p>
      </dgm:t>
    </dgm:pt>
    <dgm:pt modelId="{89F25BBE-1868-4FA9-9B0B-8060226467BE}" type="pres">
      <dgm:prSet presAssocID="{3C88ED1D-17AB-41D2-A643-8AAB2CEFD8CF}" presName="linear" presStyleCnt="0">
        <dgm:presLayoutVars>
          <dgm:animLvl val="lvl"/>
          <dgm:resizeHandles val="exact"/>
        </dgm:presLayoutVars>
      </dgm:prSet>
      <dgm:spPr/>
    </dgm:pt>
    <dgm:pt modelId="{F98B2F09-E257-4479-B86A-7D834B1E7CFD}" type="pres">
      <dgm:prSet presAssocID="{29A10118-1CF6-4F60-9219-DB55171CA209}" presName="parentText" presStyleLbl="node1" presStyleIdx="0" presStyleCnt="5">
        <dgm:presLayoutVars>
          <dgm:chMax val="0"/>
          <dgm:bulletEnabled val="1"/>
        </dgm:presLayoutVars>
      </dgm:prSet>
      <dgm:spPr/>
    </dgm:pt>
    <dgm:pt modelId="{84CFB587-DB5A-432A-8419-1CCED027E9F5}" type="pres">
      <dgm:prSet presAssocID="{788E9345-7A6A-42C7-975D-E61D35C223CA}" presName="spacer" presStyleCnt="0"/>
      <dgm:spPr/>
    </dgm:pt>
    <dgm:pt modelId="{951A67B2-F7FE-4215-A376-BCFF66F1CD2B}" type="pres">
      <dgm:prSet presAssocID="{4BE8F86A-220F-4E82-8BF1-D696A610A089}" presName="parentText" presStyleLbl="node1" presStyleIdx="1" presStyleCnt="5">
        <dgm:presLayoutVars>
          <dgm:chMax val="0"/>
          <dgm:bulletEnabled val="1"/>
        </dgm:presLayoutVars>
      </dgm:prSet>
      <dgm:spPr/>
    </dgm:pt>
    <dgm:pt modelId="{7EA23A1D-92D0-4B64-9A61-9211C5E88CA6}" type="pres">
      <dgm:prSet presAssocID="{6FE8ECDC-0597-4845-BDA2-2CCE87B1B86A}" presName="spacer" presStyleCnt="0"/>
      <dgm:spPr/>
    </dgm:pt>
    <dgm:pt modelId="{D163A903-788A-4C83-A176-97DC8CCBD55E}" type="pres">
      <dgm:prSet presAssocID="{68A6684B-C542-4EDD-B485-AC747410093B}" presName="parentText" presStyleLbl="node1" presStyleIdx="2" presStyleCnt="5">
        <dgm:presLayoutVars>
          <dgm:chMax val="0"/>
          <dgm:bulletEnabled val="1"/>
        </dgm:presLayoutVars>
      </dgm:prSet>
      <dgm:spPr/>
    </dgm:pt>
    <dgm:pt modelId="{FD5B6968-2CFC-43A7-81E8-2AE68A7D7661}" type="pres">
      <dgm:prSet presAssocID="{543BE72D-F425-4DDE-988B-AF5A5F12C508}" presName="spacer" presStyleCnt="0"/>
      <dgm:spPr/>
    </dgm:pt>
    <dgm:pt modelId="{56252C8B-A0D7-472C-9C13-E9405FA03FCF}" type="pres">
      <dgm:prSet presAssocID="{D1F32CB2-0256-4EBF-9272-622D551B3E07}" presName="parentText" presStyleLbl="node1" presStyleIdx="3" presStyleCnt="5">
        <dgm:presLayoutVars>
          <dgm:chMax val="0"/>
          <dgm:bulletEnabled val="1"/>
        </dgm:presLayoutVars>
      </dgm:prSet>
      <dgm:spPr/>
    </dgm:pt>
    <dgm:pt modelId="{A01B614F-D7F5-4548-A4A1-B8F4B834BC42}" type="pres">
      <dgm:prSet presAssocID="{C8A5453C-C118-4AEE-962E-0F2B8DFFF7C2}" presName="spacer" presStyleCnt="0"/>
      <dgm:spPr/>
    </dgm:pt>
    <dgm:pt modelId="{4377904A-2ABE-4BE2-9416-0600F8FFDC45}" type="pres">
      <dgm:prSet presAssocID="{1FBA6943-785A-482D-ACFB-76C5A42BA328}" presName="parentText" presStyleLbl="node1" presStyleIdx="4" presStyleCnt="5">
        <dgm:presLayoutVars>
          <dgm:chMax val="0"/>
          <dgm:bulletEnabled val="1"/>
        </dgm:presLayoutVars>
      </dgm:prSet>
      <dgm:spPr/>
    </dgm:pt>
  </dgm:ptLst>
  <dgm:cxnLst>
    <dgm:cxn modelId="{4E28581D-1FE3-4E20-B890-E253B3731265}" srcId="{3C88ED1D-17AB-41D2-A643-8AAB2CEFD8CF}" destId="{68A6684B-C542-4EDD-B485-AC747410093B}" srcOrd="2" destOrd="0" parTransId="{E9D4B92B-640A-4388-A851-95E4221CC2A7}" sibTransId="{543BE72D-F425-4DDE-988B-AF5A5F12C508}"/>
    <dgm:cxn modelId="{8126BE1E-16FE-4B2A-9510-2E287857CFCB}" srcId="{3C88ED1D-17AB-41D2-A643-8AAB2CEFD8CF}" destId="{29A10118-1CF6-4F60-9219-DB55171CA209}" srcOrd="0" destOrd="0" parTransId="{BAE6C31F-2B4E-445E-AD44-C616B24FB701}" sibTransId="{788E9345-7A6A-42C7-975D-E61D35C223CA}"/>
    <dgm:cxn modelId="{0CEFE25B-8C88-4953-BB1F-3C4C3349D930}" type="presOf" srcId="{68A6684B-C542-4EDD-B485-AC747410093B}" destId="{D163A903-788A-4C83-A176-97DC8CCBD55E}" srcOrd="0" destOrd="0" presId="urn:microsoft.com/office/officeart/2005/8/layout/vList2"/>
    <dgm:cxn modelId="{EADC3762-D7F4-4567-8FBB-D73584333043}" type="presOf" srcId="{29A10118-1CF6-4F60-9219-DB55171CA209}" destId="{F98B2F09-E257-4479-B86A-7D834B1E7CFD}" srcOrd="0" destOrd="0" presId="urn:microsoft.com/office/officeart/2005/8/layout/vList2"/>
    <dgm:cxn modelId="{B313917F-8C67-4A54-B7AF-205C5C9CB2C0}" type="presOf" srcId="{3C88ED1D-17AB-41D2-A643-8AAB2CEFD8CF}" destId="{89F25BBE-1868-4FA9-9B0B-8060226467BE}" srcOrd="0" destOrd="0" presId="urn:microsoft.com/office/officeart/2005/8/layout/vList2"/>
    <dgm:cxn modelId="{4CF2EAAF-9F2C-41B9-AF6D-DF3C0F2C5FEC}" type="presOf" srcId="{4BE8F86A-220F-4E82-8BF1-D696A610A089}" destId="{951A67B2-F7FE-4215-A376-BCFF66F1CD2B}" srcOrd="0" destOrd="0" presId="urn:microsoft.com/office/officeart/2005/8/layout/vList2"/>
    <dgm:cxn modelId="{9FF131C1-A4DB-41D1-A7BD-9272A25BB0BA}" type="presOf" srcId="{1FBA6943-785A-482D-ACFB-76C5A42BA328}" destId="{4377904A-2ABE-4BE2-9416-0600F8FFDC45}" srcOrd="0" destOrd="0" presId="urn:microsoft.com/office/officeart/2005/8/layout/vList2"/>
    <dgm:cxn modelId="{E582AAF3-C07A-4C53-AD57-E2DDFA3140C7}" srcId="{3C88ED1D-17AB-41D2-A643-8AAB2CEFD8CF}" destId="{4BE8F86A-220F-4E82-8BF1-D696A610A089}" srcOrd="1" destOrd="0" parTransId="{9AD484D3-95AD-4567-9FBD-F6021E524940}" sibTransId="{6FE8ECDC-0597-4845-BDA2-2CCE87B1B86A}"/>
    <dgm:cxn modelId="{8E3322FA-70DE-4BDB-A422-E9B78AB4708B}" type="presOf" srcId="{D1F32CB2-0256-4EBF-9272-622D551B3E07}" destId="{56252C8B-A0D7-472C-9C13-E9405FA03FCF}" srcOrd="0" destOrd="0" presId="urn:microsoft.com/office/officeart/2005/8/layout/vList2"/>
    <dgm:cxn modelId="{2EDC6FFA-CAA4-4BB3-8D12-24FF5F004EFF}" srcId="{3C88ED1D-17AB-41D2-A643-8AAB2CEFD8CF}" destId="{D1F32CB2-0256-4EBF-9272-622D551B3E07}" srcOrd="3" destOrd="0" parTransId="{136C8629-706E-48E9-9C82-A99CEB50FBED}" sibTransId="{C8A5453C-C118-4AEE-962E-0F2B8DFFF7C2}"/>
    <dgm:cxn modelId="{923619FB-E878-4FBC-B012-1F0C2A1A90B8}" srcId="{3C88ED1D-17AB-41D2-A643-8AAB2CEFD8CF}" destId="{1FBA6943-785A-482D-ACFB-76C5A42BA328}" srcOrd="4" destOrd="0" parTransId="{EC1F5E14-2D7C-43FC-B0E4-8BCA9940F9F9}" sibTransId="{C4CCA3F8-DB15-4249-B6E7-DEAD27168773}"/>
    <dgm:cxn modelId="{4CDFC8FE-0EB1-424D-92F6-FFAA0EA72356}" type="presParOf" srcId="{89F25BBE-1868-4FA9-9B0B-8060226467BE}" destId="{F98B2F09-E257-4479-B86A-7D834B1E7CFD}" srcOrd="0" destOrd="0" presId="urn:microsoft.com/office/officeart/2005/8/layout/vList2"/>
    <dgm:cxn modelId="{940B34FB-54FB-420A-B552-FC153E146257}" type="presParOf" srcId="{89F25BBE-1868-4FA9-9B0B-8060226467BE}" destId="{84CFB587-DB5A-432A-8419-1CCED027E9F5}" srcOrd="1" destOrd="0" presId="urn:microsoft.com/office/officeart/2005/8/layout/vList2"/>
    <dgm:cxn modelId="{21F4BBE7-73C5-4DD1-A97C-761ECD3A97DF}" type="presParOf" srcId="{89F25BBE-1868-4FA9-9B0B-8060226467BE}" destId="{951A67B2-F7FE-4215-A376-BCFF66F1CD2B}" srcOrd="2" destOrd="0" presId="urn:microsoft.com/office/officeart/2005/8/layout/vList2"/>
    <dgm:cxn modelId="{C1285EF7-AC4C-4F58-A1CC-84D19878C71E}" type="presParOf" srcId="{89F25BBE-1868-4FA9-9B0B-8060226467BE}" destId="{7EA23A1D-92D0-4B64-9A61-9211C5E88CA6}" srcOrd="3" destOrd="0" presId="urn:microsoft.com/office/officeart/2005/8/layout/vList2"/>
    <dgm:cxn modelId="{B9E3EBF1-BEBE-4AC2-BBA8-C2F03B3F7B3B}" type="presParOf" srcId="{89F25BBE-1868-4FA9-9B0B-8060226467BE}" destId="{D163A903-788A-4C83-A176-97DC8CCBD55E}" srcOrd="4" destOrd="0" presId="urn:microsoft.com/office/officeart/2005/8/layout/vList2"/>
    <dgm:cxn modelId="{2DB26590-2890-4F9B-9FA9-3A0FE3030E19}" type="presParOf" srcId="{89F25BBE-1868-4FA9-9B0B-8060226467BE}" destId="{FD5B6968-2CFC-43A7-81E8-2AE68A7D7661}" srcOrd="5" destOrd="0" presId="urn:microsoft.com/office/officeart/2005/8/layout/vList2"/>
    <dgm:cxn modelId="{42C47153-2722-4EB5-ABC5-4C133019745E}" type="presParOf" srcId="{89F25BBE-1868-4FA9-9B0B-8060226467BE}" destId="{56252C8B-A0D7-472C-9C13-E9405FA03FCF}" srcOrd="6" destOrd="0" presId="urn:microsoft.com/office/officeart/2005/8/layout/vList2"/>
    <dgm:cxn modelId="{E83899EF-951D-463F-B142-A76FD6C476FA}" type="presParOf" srcId="{89F25BBE-1868-4FA9-9B0B-8060226467BE}" destId="{A01B614F-D7F5-4548-A4A1-B8F4B834BC42}" srcOrd="7" destOrd="0" presId="urn:microsoft.com/office/officeart/2005/8/layout/vList2"/>
    <dgm:cxn modelId="{F40615D2-5474-49DB-85F0-D53673DD3705}" type="presParOf" srcId="{89F25BBE-1868-4FA9-9B0B-8060226467BE}" destId="{4377904A-2ABE-4BE2-9416-0600F8FFDC4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669A95-786A-4D45-9123-40091709ECF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15619D5-2A2C-4827-B96F-427E73D49BE7}">
      <dgm:prSet/>
      <dgm:spPr/>
      <dgm:t>
        <a:bodyPr/>
        <a:lstStyle/>
        <a:p>
          <a:r>
            <a:rPr lang="en-AU"/>
            <a:t>Pros:</a:t>
          </a:r>
          <a:endParaRPr lang="en-US"/>
        </a:p>
      </dgm:t>
    </dgm:pt>
    <dgm:pt modelId="{EC42A4CD-DC63-45BF-AADB-6A2C05F74586}" type="parTrans" cxnId="{A6718041-B41A-47CD-9D1E-34ED50E0A441}">
      <dgm:prSet/>
      <dgm:spPr/>
      <dgm:t>
        <a:bodyPr/>
        <a:lstStyle/>
        <a:p>
          <a:endParaRPr lang="en-US"/>
        </a:p>
      </dgm:t>
    </dgm:pt>
    <dgm:pt modelId="{90600C91-CF83-48B6-90CC-D34D6DE89E13}" type="sibTrans" cxnId="{A6718041-B41A-47CD-9D1E-34ED50E0A441}">
      <dgm:prSet/>
      <dgm:spPr/>
      <dgm:t>
        <a:bodyPr/>
        <a:lstStyle/>
        <a:p>
          <a:endParaRPr lang="en-US"/>
        </a:p>
      </dgm:t>
    </dgm:pt>
    <dgm:pt modelId="{0B7ABAEE-F45A-4E81-A55F-A0EAD9672649}">
      <dgm:prSet/>
      <dgm:spPr/>
      <dgm:t>
        <a:bodyPr/>
        <a:lstStyle/>
        <a:p>
          <a:r>
            <a:rPr lang="en-AU"/>
            <a:t>Cost savings</a:t>
          </a:r>
          <a:endParaRPr lang="en-US"/>
        </a:p>
      </dgm:t>
    </dgm:pt>
    <dgm:pt modelId="{21EC366C-95B6-4DD6-AE39-82C7A119AFEC}" type="parTrans" cxnId="{284BE17E-B987-4558-BBBB-C04B6E1120CB}">
      <dgm:prSet/>
      <dgm:spPr/>
      <dgm:t>
        <a:bodyPr/>
        <a:lstStyle/>
        <a:p>
          <a:endParaRPr lang="en-US"/>
        </a:p>
      </dgm:t>
    </dgm:pt>
    <dgm:pt modelId="{AB1AA23E-9103-4A17-9D41-9BCBB292918C}" type="sibTrans" cxnId="{284BE17E-B987-4558-BBBB-C04B6E1120CB}">
      <dgm:prSet/>
      <dgm:spPr/>
      <dgm:t>
        <a:bodyPr/>
        <a:lstStyle/>
        <a:p>
          <a:endParaRPr lang="en-US"/>
        </a:p>
      </dgm:t>
    </dgm:pt>
    <dgm:pt modelId="{A2DB00C8-82D5-4DCE-BC4A-EA03F342CD34}">
      <dgm:prSet/>
      <dgm:spPr/>
      <dgm:t>
        <a:bodyPr/>
        <a:lstStyle/>
        <a:p>
          <a:r>
            <a:rPr lang="en-AU"/>
            <a:t>Information</a:t>
          </a:r>
          <a:endParaRPr lang="en-US"/>
        </a:p>
      </dgm:t>
    </dgm:pt>
    <dgm:pt modelId="{3A9C6AB4-9C8A-413E-A25B-C3D00A4E6304}" type="parTrans" cxnId="{AD81E312-F6A7-4541-9183-48771092413E}">
      <dgm:prSet/>
      <dgm:spPr/>
      <dgm:t>
        <a:bodyPr/>
        <a:lstStyle/>
        <a:p>
          <a:endParaRPr lang="en-US"/>
        </a:p>
      </dgm:t>
    </dgm:pt>
    <dgm:pt modelId="{425B36C6-4FB0-4FF8-8D1E-1D2C33392035}" type="sibTrans" cxnId="{AD81E312-F6A7-4541-9183-48771092413E}">
      <dgm:prSet/>
      <dgm:spPr/>
      <dgm:t>
        <a:bodyPr/>
        <a:lstStyle/>
        <a:p>
          <a:endParaRPr lang="en-US"/>
        </a:p>
      </dgm:t>
    </dgm:pt>
    <dgm:pt modelId="{FAA97E35-953A-4D53-B7FB-871203939D4D}">
      <dgm:prSet/>
      <dgm:spPr/>
      <dgm:t>
        <a:bodyPr/>
        <a:lstStyle/>
        <a:p>
          <a:r>
            <a:rPr lang="en-AU"/>
            <a:t>Communication</a:t>
          </a:r>
          <a:endParaRPr lang="en-US"/>
        </a:p>
      </dgm:t>
    </dgm:pt>
    <dgm:pt modelId="{ABFEA8A0-3888-4574-8FFC-8E7E7DEA2400}" type="parTrans" cxnId="{F04EEBFA-6AF7-465C-8773-D03FB941860A}">
      <dgm:prSet/>
      <dgm:spPr/>
      <dgm:t>
        <a:bodyPr/>
        <a:lstStyle/>
        <a:p>
          <a:endParaRPr lang="en-US"/>
        </a:p>
      </dgm:t>
    </dgm:pt>
    <dgm:pt modelId="{F1136CD9-8E93-4956-9432-DD0C034AF5C9}" type="sibTrans" cxnId="{F04EEBFA-6AF7-465C-8773-D03FB941860A}">
      <dgm:prSet/>
      <dgm:spPr/>
      <dgm:t>
        <a:bodyPr/>
        <a:lstStyle/>
        <a:p>
          <a:endParaRPr lang="en-US"/>
        </a:p>
      </dgm:t>
    </dgm:pt>
    <dgm:pt modelId="{BDC04401-9559-4110-B569-17F3FE260A30}">
      <dgm:prSet/>
      <dgm:spPr/>
      <dgm:t>
        <a:bodyPr/>
        <a:lstStyle/>
        <a:p>
          <a:r>
            <a:rPr lang="en-AU"/>
            <a:t>Automation and Control</a:t>
          </a:r>
          <a:endParaRPr lang="en-US"/>
        </a:p>
      </dgm:t>
    </dgm:pt>
    <dgm:pt modelId="{5C4041B2-9C77-4BA6-B11A-E9A64CB98BE0}" type="parTrans" cxnId="{04A2538E-945F-447D-9822-7A319E33D465}">
      <dgm:prSet/>
      <dgm:spPr/>
      <dgm:t>
        <a:bodyPr/>
        <a:lstStyle/>
        <a:p>
          <a:endParaRPr lang="en-US"/>
        </a:p>
      </dgm:t>
    </dgm:pt>
    <dgm:pt modelId="{E4514038-8D16-4D0D-89A1-967B0C6250A2}" type="sibTrans" cxnId="{04A2538E-945F-447D-9822-7A319E33D465}">
      <dgm:prSet/>
      <dgm:spPr/>
      <dgm:t>
        <a:bodyPr/>
        <a:lstStyle/>
        <a:p>
          <a:endParaRPr lang="en-US"/>
        </a:p>
      </dgm:t>
    </dgm:pt>
    <dgm:pt modelId="{A2A4A851-1265-4877-9870-D62796B76F4F}">
      <dgm:prSet/>
      <dgm:spPr/>
      <dgm:t>
        <a:bodyPr/>
        <a:lstStyle/>
        <a:p>
          <a:r>
            <a:rPr lang="en-AU"/>
            <a:t>Cons:</a:t>
          </a:r>
          <a:endParaRPr lang="en-US"/>
        </a:p>
      </dgm:t>
    </dgm:pt>
    <dgm:pt modelId="{84B3D0A5-F293-4844-90A5-3514EEB54B5E}" type="parTrans" cxnId="{D0B2BC0E-6656-4459-B86C-B8FC41CA4067}">
      <dgm:prSet/>
      <dgm:spPr/>
      <dgm:t>
        <a:bodyPr/>
        <a:lstStyle/>
        <a:p>
          <a:endParaRPr lang="en-US"/>
        </a:p>
      </dgm:t>
    </dgm:pt>
    <dgm:pt modelId="{62B84E35-5822-4E43-AD76-20BC3551D271}" type="sibTrans" cxnId="{D0B2BC0E-6656-4459-B86C-B8FC41CA4067}">
      <dgm:prSet/>
      <dgm:spPr/>
      <dgm:t>
        <a:bodyPr/>
        <a:lstStyle/>
        <a:p>
          <a:endParaRPr lang="en-US"/>
        </a:p>
      </dgm:t>
    </dgm:pt>
    <dgm:pt modelId="{AFF84064-7139-4402-BC26-B8F403CDB164}">
      <dgm:prSet/>
      <dgm:spPr/>
      <dgm:t>
        <a:bodyPr/>
        <a:lstStyle/>
        <a:p>
          <a:r>
            <a:rPr lang="en-AU"/>
            <a:t>Over Dependency on Technology</a:t>
          </a:r>
          <a:endParaRPr lang="en-US"/>
        </a:p>
      </dgm:t>
    </dgm:pt>
    <dgm:pt modelId="{D9EE13A4-0A0D-4FBB-9855-0502AA7349BF}" type="parTrans" cxnId="{EEA2B3AD-25D2-48D4-96D5-2D5E20CCFB46}">
      <dgm:prSet/>
      <dgm:spPr/>
      <dgm:t>
        <a:bodyPr/>
        <a:lstStyle/>
        <a:p>
          <a:endParaRPr lang="en-US"/>
        </a:p>
      </dgm:t>
    </dgm:pt>
    <dgm:pt modelId="{E4C7A43B-1915-49B7-8084-329F28EC6931}" type="sibTrans" cxnId="{EEA2B3AD-25D2-48D4-96D5-2D5E20CCFB46}">
      <dgm:prSet/>
      <dgm:spPr/>
      <dgm:t>
        <a:bodyPr/>
        <a:lstStyle/>
        <a:p>
          <a:endParaRPr lang="en-US"/>
        </a:p>
      </dgm:t>
    </dgm:pt>
    <dgm:pt modelId="{20BB298A-F79C-46FA-8121-014D740D86E6}">
      <dgm:prSet/>
      <dgm:spPr/>
      <dgm:t>
        <a:bodyPr/>
        <a:lstStyle/>
        <a:p>
          <a:r>
            <a:rPr lang="en-AU"/>
            <a:t>Losing Security on Privacy</a:t>
          </a:r>
          <a:endParaRPr lang="en-US"/>
        </a:p>
      </dgm:t>
    </dgm:pt>
    <dgm:pt modelId="{E00322A8-3E7F-4742-A1C1-E588199F87CC}" type="parTrans" cxnId="{96753AFD-35B7-4A7C-BC42-C464C89E702D}">
      <dgm:prSet/>
      <dgm:spPr/>
      <dgm:t>
        <a:bodyPr/>
        <a:lstStyle/>
        <a:p>
          <a:endParaRPr lang="en-US"/>
        </a:p>
      </dgm:t>
    </dgm:pt>
    <dgm:pt modelId="{D91B71A0-A1A4-4DD5-87BB-F6A9044DCFDA}" type="sibTrans" cxnId="{96753AFD-35B7-4A7C-BC42-C464C89E702D}">
      <dgm:prSet/>
      <dgm:spPr/>
      <dgm:t>
        <a:bodyPr/>
        <a:lstStyle/>
        <a:p>
          <a:endParaRPr lang="en-US"/>
        </a:p>
      </dgm:t>
    </dgm:pt>
    <dgm:pt modelId="{7DD6BCCC-D06E-45FE-A6C4-93470C01A29D}">
      <dgm:prSet/>
      <dgm:spPr/>
      <dgm:t>
        <a:bodyPr/>
        <a:lstStyle/>
        <a:p>
          <a:r>
            <a:rPr lang="en-AU"/>
            <a:t>Lesser Employment Prospects</a:t>
          </a:r>
          <a:endParaRPr lang="en-US"/>
        </a:p>
      </dgm:t>
    </dgm:pt>
    <dgm:pt modelId="{D4629EF7-43BA-405B-A986-E343D817F860}" type="parTrans" cxnId="{FB48A905-651E-4CFF-A8E0-C43EF11C9D82}">
      <dgm:prSet/>
      <dgm:spPr/>
      <dgm:t>
        <a:bodyPr/>
        <a:lstStyle/>
        <a:p>
          <a:endParaRPr lang="en-US"/>
        </a:p>
      </dgm:t>
    </dgm:pt>
    <dgm:pt modelId="{7CF2249D-A912-45C1-8088-99B51222E851}" type="sibTrans" cxnId="{FB48A905-651E-4CFF-A8E0-C43EF11C9D82}">
      <dgm:prSet/>
      <dgm:spPr/>
      <dgm:t>
        <a:bodyPr/>
        <a:lstStyle/>
        <a:p>
          <a:endParaRPr lang="en-US"/>
        </a:p>
      </dgm:t>
    </dgm:pt>
    <dgm:pt modelId="{FC6A124E-9AA1-46A5-96AD-78BF94B0B6F3}">
      <dgm:prSet/>
      <dgm:spPr/>
      <dgm:t>
        <a:bodyPr/>
        <a:lstStyle/>
        <a:p>
          <a:r>
            <a:rPr lang="en-AU"/>
            <a:t>Complexity</a:t>
          </a:r>
          <a:endParaRPr lang="en-US"/>
        </a:p>
      </dgm:t>
    </dgm:pt>
    <dgm:pt modelId="{22CDB7FC-87AB-457F-97BE-02B44B62BDDB}" type="parTrans" cxnId="{9EBD9898-F0EC-4830-A81A-AED455DDBB94}">
      <dgm:prSet/>
      <dgm:spPr/>
      <dgm:t>
        <a:bodyPr/>
        <a:lstStyle/>
        <a:p>
          <a:endParaRPr lang="en-US"/>
        </a:p>
      </dgm:t>
    </dgm:pt>
    <dgm:pt modelId="{E74499A2-496B-45DB-9CB8-16A9BF1411CD}" type="sibTrans" cxnId="{9EBD9898-F0EC-4830-A81A-AED455DDBB94}">
      <dgm:prSet/>
      <dgm:spPr/>
      <dgm:t>
        <a:bodyPr/>
        <a:lstStyle/>
        <a:p>
          <a:endParaRPr lang="en-US"/>
        </a:p>
      </dgm:t>
    </dgm:pt>
    <dgm:pt modelId="{B77DA297-BD87-42FB-A8C9-19F5E17991C8}" type="pres">
      <dgm:prSet presAssocID="{5B669A95-786A-4D45-9123-40091709ECF1}" presName="vert0" presStyleCnt="0">
        <dgm:presLayoutVars>
          <dgm:dir/>
          <dgm:animOne val="branch"/>
          <dgm:animLvl val="lvl"/>
        </dgm:presLayoutVars>
      </dgm:prSet>
      <dgm:spPr/>
    </dgm:pt>
    <dgm:pt modelId="{B68CB95E-00F5-453E-A106-011D27048A53}" type="pres">
      <dgm:prSet presAssocID="{215619D5-2A2C-4827-B96F-427E73D49BE7}" presName="thickLine" presStyleLbl="alignNode1" presStyleIdx="0" presStyleCnt="2"/>
      <dgm:spPr/>
    </dgm:pt>
    <dgm:pt modelId="{A2788254-488B-477F-8774-5C2181D6402F}" type="pres">
      <dgm:prSet presAssocID="{215619D5-2A2C-4827-B96F-427E73D49BE7}" presName="horz1" presStyleCnt="0"/>
      <dgm:spPr/>
    </dgm:pt>
    <dgm:pt modelId="{38F36C12-31AF-461F-B7F6-B726E753123D}" type="pres">
      <dgm:prSet presAssocID="{215619D5-2A2C-4827-B96F-427E73D49BE7}" presName="tx1" presStyleLbl="revTx" presStyleIdx="0" presStyleCnt="10"/>
      <dgm:spPr/>
    </dgm:pt>
    <dgm:pt modelId="{6EE52A66-F6B1-40A7-BE90-FDAD2C760ED7}" type="pres">
      <dgm:prSet presAssocID="{215619D5-2A2C-4827-B96F-427E73D49BE7}" presName="vert1" presStyleCnt="0"/>
      <dgm:spPr/>
    </dgm:pt>
    <dgm:pt modelId="{D17055CB-289E-45CF-BCC7-078FF579F668}" type="pres">
      <dgm:prSet presAssocID="{0B7ABAEE-F45A-4E81-A55F-A0EAD9672649}" presName="vertSpace2a" presStyleCnt="0"/>
      <dgm:spPr/>
    </dgm:pt>
    <dgm:pt modelId="{025BFCF4-A30B-459D-AA12-FC667A1269DE}" type="pres">
      <dgm:prSet presAssocID="{0B7ABAEE-F45A-4E81-A55F-A0EAD9672649}" presName="horz2" presStyleCnt="0"/>
      <dgm:spPr/>
    </dgm:pt>
    <dgm:pt modelId="{52053431-5925-4ED6-9C7F-7354E7FF4AEA}" type="pres">
      <dgm:prSet presAssocID="{0B7ABAEE-F45A-4E81-A55F-A0EAD9672649}" presName="horzSpace2" presStyleCnt="0"/>
      <dgm:spPr/>
    </dgm:pt>
    <dgm:pt modelId="{563C3C43-4046-4933-A300-9880477B8942}" type="pres">
      <dgm:prSet presAssocID="{0B7ABAEE-F45A-4E81-A55F-A0EAD9672649}" presName="tx2" presStyleLbl="revTx" presStyleIdx="1" presStyleCnt="10"/>
      <dgm:spPr/>
    </dgm:pt>
    <dgm:pt modelId="{E9185CBC-46E6-41FE-942C-7051EC8213D3}" type="pres">
      <dgm:prSet presAssocID="{0B7ABAEE-F45A-4E81-A55F-A0EAD9672649}" presName="vert2" presStyleCnt="0"/>
      <dgm:spPr/>
    </dgm:pt>
    <dgm:pt modelId="{75E02303-BC76-4219-B324-4939DDD86CEB}" type="pres">
      <dgm:prSet presAssocID="{0B7ABAEE-F45A-4E81-A55F-A0EAD9672649}" presName="thinLine2b" presStyleLbl="callout" presStyleIdx="0" presStyleCnt="8"/>
      <dgm:spPr/>
    </dgm:pt>
    <dgm:pt modelId="{63BC0687-41DF-4F52-8FA9-F4353FC8B8A7}" type="pres">
      <dgm:prSet presAssocID="{0B7ABAEE-F45A-4E81-A55F-A0EAD9672649}" presName="vertSpace2b" presStyleCnt="0"/>
      <dgm:spPr/>
    </dgm:pt>
    <dgm:pt modelId="{30DFB9DE-7F65-444A-92BF-60CE1806760D}" type="pres">
      <dgm:prSet presAssocID="{A2DB00C8-82D5-4DCE-BC4A-EA03F342CD34}" presName="horz2" presStyleCnt="0"/>
      <dgm:spPr/>
    </dgm:pt>
    <dgm:pt modelId="{14BC4DA4-B38D-4706-ABB8-CF772C34D9D1}" type="pres">
      <dgm:prSet presAssocID="{A2DB00C8-82D5-4DCE-BC4A-EA03F342CD34}" presName="horzSpace2" presStyleCnt="0"/>
      <dgm:spPr/>
    </dgm:pt>
    <dgm:pt modelId="{6096F406-E361-473B-A62C-2DB4CF9C78E1}" type="pres">
      <dgm:prSet presAssocID="{A2DB00C8-82D5-4DCE-BC4A-EA03F342CD34}" presName="tx2" presStyleLbl="revTx" presStyleIdx="2" presStyleCnt="10"/>
      <dgm:spPr/>
    </dgm:pt>
    <dgm:pt modelId="{E83034D2-A28F-41B1-81E8-9D6DABAD1F13}" type="pres">
      <dgm:prSet presAssocID="{A2DB00C8-82D5-4DCE-BC4A-EA03F342CD34}" presName="vert2" presStyleCnt="0"/>
      <dgm:spPr/>
    </dgm:pt>
    <dgm:pt modelId="{CBB95162-0A2D-4E35-A327-7E75ADA81CD4}" type="pres">
      <dgm:prSet presAssocID="{A2DB00C8-82D5-4DCE-BC4A-EA03F342CD34}" presName="thinLine2b" presStyleLbl="callout" presStyleIdx="1" presStyleCnt="8"/>
      <dgm:spPr/>
    </dgm:pt>
    <dgm:pt modelId="{319C9775-98FF-4733-A022-F2E68C60B25B}" type="pres">
      <dgm:prSet presAssocID="{A2DB00C8-82D5-4DCE-BC4A-EA03F342CD34}" presName="vertSpace2b" presStyleCnt="0"/>
      <dgm:spPr/>
    </dgm:pt>
    <dgm:pt modelId="{F21BD1DF-2DF7-46BE-B389-114CFC1470CF}" type="pres">
      <dgm:prSet presAssocID="{FAA97E35-953A-4D53-B7FB-871203939D4D}" presName="horz2" presStyleCnt="0"/>
      <dgm:spPr/>
    </dgm:pt>
    <dgm:pt modelId="{1D001A78-1DED-4DD3-9EA1-E7097E20E24C}" type="pres">
      <dgm:prSet presAssocID="{FAA97E35-953A-4D53-B7FB-871203939D4D}" presName="horzSpace2" presStyleCnt="0"/>
      <dgm:spPr/>
    </dgm:pt>
    <dgm:pt modelId="{C725FF05-FF50-4A5B-B1F3-CBBF2A1B8AF4}" type="pres">
      <dgm:prSet presAssocID="{FAA97E35-953A-4D53-B7FB-871203939D4D}" presName="tx2" presStyleLbl="revTx" presStyleIdx="3" presStyleCnt="10"/>
      <dgm:spPr/>
    </dgm:pt>
    <dgm:pt modelId="{F53FDCB0-590F-44B9-BFD7-D977F4507944}" type="pres">
      <dgm:prSet presAssocID="{FAA97E35-953A-4D53-B7FB-871203939D4D}" presName="vert2" presStyleCnt="0"/>
      <dgm:spPr/>
    </dgm:pt>
    <dgm:pt modelId="{7200DFA4-FCD8-45B7-9B5C-089E14FBF7BF}" type="pres">
      <dgm:prSet presAssocID="{FAA97E35-953A-4D53-B7FB-871203939D4D}" presName="thinLine2b" presStyleLbl="callout" presStyleIdx="2" presStyleCnt="8"/>
      <dgm:spPr/>
    </dgm:pt>
    <dgm:pt modelId="{EB6943A3-268C-4E03-8FF9-1CA6C7FFD174}" type="pres">
      <dgm:prSet presAssocID="{FAA97E35-953A-4D53-B7FB-871203939D4D}" presName="vertSpace2b" presStyleCnt="0"/>
      <dgm:spPr/>
    </dgm:pt>
    <dgm:pt modelId="{7813B9D9-8BC7-4808-B96B-74840B4EA14C}" type="pres">
      <dgm:prSet presAssocID="{BDC04401-9559-4110-B569-17F3FE260A30}" presName="horz2" presStyleCnt="0"/>
      <dgm:spPr/>
    </dgm:pt>
    <dgm:pt modelId="{87E5707E-DD24-47B5-820C-7FB0FA83014E}" type="pres">
      <dgm:prSet presAssocID="{BDC04401-9559-4110-B569-17F3FE260A30}" presName="horzSpace2" presStyleCnt="0"/>
      <dgm:spPr/>
    </dgm:pt>
    <dgm:pt modelId="{BA127DB0-22AB-4C4F-9E3A-2BD9D75CC5EE}" type="pres">
      <dgm:prSet presAssocID="{BDC04401-9559-4110-B569-17F3FE260A30}" presName="tx2" presStyleLbl="revTx" presStyleIdx="4" presStyleCnt="10"/>
      <dgm:spPr/>
    </dgm:pt>
    <dgm:pt modelId="{68260EA4-22FA-4A37-AE91-3A6791A7F7E3}" type="pres">
      <dgm:prSet presAssocID="{BDC04401-9559-4110-B569-17F3FE260A30}" presName="vert2" presStyleCnt="0"/>
      <dgm:spPr/>
    </dgm:pt>
    <dgm:pt modelId="{54553CBA-4A58-4EA5-BDE8-718D0BDB8847}" type="pres">
      <dgm:prSet presAssocID="{BDC04401-9559-4110-B569-17F3FE260A30}" presName="thinLine2b" presStyleLbl="callout" presStyleIdx="3" presStyleCnt="8"/>
      <dgm:spPr/>
    </dgm:pt>
    <dgm:pt modelId="{4F5FFAF8-2693-4A41-91E4-D81F3C3C54D6}" type="pres">
      <dgm:prSet presAssocID="{BDC04401-9559-4110-B569-17F3FE260A30}" presName="vertSpace2b" presStyleCnt="0"/>
      <dgm:spPr/>
    </dgm:pt>
    <dgm:pt modelId="{49AC0D98-F6F2-4574-8633-6C8773060622}" type="pres">
      <dgm:prSet presAssocID="{A2A4A851-1265-4877-9870-D62796B76F4F}" presName="thickLine" presStyleLbl="alignNode1" presStyleIdx="1" presStyleCnt="2"/>
      <dgm:spPr/>
    </dgm:pt>
    <dgm:pt modelId="{ED005DC2-EF9C-4908-B50D-8D57AA6191AE}" type="pres">
      <dgm:prSet presAssocID="{A2A4A851-1265-4877-9870-D62796B76F4F}" presName="horz1" presStyleCnt="0"/>
      <dgm:spPr/>
    </dgm:pt>
    <dgm:pt modelId="{86F89E31-414D-4177-962C-7211F1B4DE50}" type="pres">
      <dgm:prSet presAssocID="{A2A4A851-1265-4877-9870-D62796B76F4F}" presName="tx1" presStyleLbl="revTx" presStyleIdx="5" presStyleCnt="10"/>
      <dgm:spPr/>
    </dgm:pt>
    <dgm:pt modelId="{02BA199A-BDEB-44E4-B507-24C27F51810D}" type="pres">
      <dgm:prSet presAssocID="{A2A4A851-1265-4877-9870-D62796B76F4F}" presName="vert1" presStyleCnt="0"/>
      <dgm:spPr/>
    </dgm:pt>
    <dgm:pt modelId="{BCF8F41B-3E4E-496D-B312-4DFF05928EE1}" type="pres">
      <dgm:prSet presAssocID="{AFF84064-7139-4402-BC26-B8F403CDB164}" presName="vertSpace2a" presStyleCnt="0"/>
      <dgm:spPr/>
    </dgm:pt>
    <dgm:pt modelId="{9038239A-123F-436E-BF39-96CEEE84FA18}" type="pres">
      <dgm:prSet presAssocID="{AFF84064-7139-4402-BC26-B8F403CDB164}" presName="horz2" presStyleCnt="0"/>
      <dgm:spPr/>
    </dgm:pt>
    <dgm:pt modelId="{378D590C-0E4B-4EEA-881C-E0D9F74B870D}" type="pres">
      <dgm:prSet presAssocID="{AFF84064-7139-4402-BC26-B8F403CDB164}" presName="horzSpace2" presStyleCnt="0"/>
      <dgm:spPr/>
    </dgm:pt>
    <dgm:pt modelId="{6235EBF6-766F-4BC1-9CF8-63FB74BF7B68}" type="pres">
      <dgm:prSet presAssocID="{AFF84064-7139-4402-BC26-B8F403CDB164}" presName="tx2" presStyleLbl="revTx" presStyleIdx="6" presStyleCnt="10"/>
      <dgm:spPr/>
    </dgm:pt>
    <dgm:pt modelId="{80E0F3D7-F97A-40A3-8BDB-41EC5D178035}" type="pres">
      <dgm:prSet presAssocID="{AFF84064-7139-4402-BC26-B8F403CDB164}" presName="vert2" presStyleCnt="0"/>
      <dgm:spPr/>
    </dgm:pt>
    <dgm:pt modelId="{B35B0B3E-6821-42EC-A88A-082F98D809A5}" type="pres">
      <dgm:prSet presAssocID="{AFF84064-7139-4402-BC26-B8F403CDB164}" presName="thinLine2b" presStyleLbl="callout" presStyleIdx="4" presStyleCnt="8"/>
      <dgm:spPr/>
    </dgm:pt>
    <dgm:pt modelId="{09E458A6-DC4F-4B38-9A24-BF96D713AB2A}" type="pres">
      <dgm:prSet presAssocID="{AFF84064-7139-4402-BC26-B8F403CDB164}" presName="vertSpace2b" presStyleCnt="0"/>
      <dgm:spPr/>
    </dgm:pt>
    <dgm:pt modelId="{FF2E7217-C020-4F27-928B-8D6723307FF4}" type="pres">
      <dgm:prSet presAssocID="{20BB298A-F79C-46FA-8121-014D740D86E6}" presName="horz2" presStyleCnt="0"/>
      <dgm:spPr/>
    </dgm:pt>
    <dgm:pt modelId="{D7D6036B-1738-4EE5-B033-21B81E99F724}" type="pres">
      <dgm:prSet presAssocID="{20BB298A-F79C-46FA-8121-014D740D86E6}" presName="horzSpace2" presStyleCnt="0"/>
      <dgm:spPr/>
    </dgm:pt>
    <dgm:pt modelId="{DBD2EE61-43E5-43DB-A2C7-3EA9F9CDC095}" type="pres">
      <dgm:prSet presAssocID="{20BB298A-F79C-46FA-8121-014D740D86E6}" presName="tx2" presStyleLbl="revTx" presStyleIdx="7" presStyleCnt="10"/>
      <dgm:spPr/>
    </dgm:pt>
    <dgm:pt modelId="{D709CB54-10A2-4F38-9A39-1FB890CB2075}" type="pres">
      <dgm:prSet presAssocID="{20BB298A-F79C-46FA-8121-014D740D86E6}" presName="vert2" presStyleCnt="0"/>
      <dgm:spPr/>
    </dgm:pt>
    <dgm:pt modelId="{A5F85BC5-ED20-47B5-B47F-ED7681F43222}" type="pres">
      <dgm:prSet presAssocID="{20BB298A-F79C-46FA-8121-014D740D86E6}" presName="thinLine2b" presStyleLbl="callout" presStyleIdx="5" presStyleCnt="8"/>
      <dgm:spPr/>
    </dgm:pt>
    <dgm:pt modelId="{4CF353CD-0BB0-4EA1-AF50-A85360155520}" type="pres">
      <dgm:prSet presAssocID="{20BB298A-F79C-46FA-8121-014D740D86E6}" presName="vertSpace2b" presStyleCnt="0"/>
      <dgm:spPr/>
    </dgm:pt>
    <dgm:pt modelId="{9007C87F-65E2-4DFF-9449-DDDA56B34289}" type="pres">
      <dgm:prSet presAssocID="{7DD6BCCC-D06E-45FE-A6C4-93470C01A29D}" presName="horz2" presStyleCnt="0"/>
      <dgm:spPr/>
    </dgm:pt>
    <dgm:pt modelId="{0D66B07A-EA52-4381-ABE0-0165B7DD077C}" type="pres">
      <dgm:prSet presAssocID="{7DD6BCCC-D06E-45FE-A6C4-93470C01A29D}" presName="horzSpace2" presStyleCnt="0"/>
      <dgm:spPr/>
    </dgm:pt>
    <dgm:pt modelId="{5855A522-FEE7-4DA0-9A4A-5B444CC6CE89}" type="pres">
      <dgm:prSet presAssocID="{7DD6BCCC-D06E-45FE-A6C4-93470C01A29D}" presName="tx2" presStyleLbl="revTx" presStyleIdx="8" presStyleCnt="10"/>
      <dgm:spPr/>
    </dgm:pt>
    <dgm:pt modelId="{93A75EC7-4089-4071-AFF1-7E2295C4A305}" type="pres">
      <dgm:prSet presAssocID="{7DD6BCCC-D06E-45FE-A6C4-93470C01A29D}" presName="vert2" presStyleCnt="0"/>
      <dgm:spPr/>
    </dgm:pt>
    <dgm:pt modelId="{6C1A7013-1089-49A3-A227-5F07369D639B}" type="pres">
      <dgm:prSet presAssocID="{7DD6BCCC-D06E-45FE-A6C4-93470C01A29D}" presName="thinLine2b" presStyleLbl="callout" presStyleIdx="6" presStyleCnt="8"/>
      <dgm:spPr/>
    </dgm:pt>
    <dgm:pt modelId="{E75A049C-1B2C-46FC-8E6A-6DE364DB882E}" type="pres">
      <dgm:prSet presAssocID="{7DD6BCCC-D06E-45FE-A6C4-93470C01A29D}" presName="vertSpace2b" presStyleCnt="0"/>
      <dgm:spPr/>
    </dgm:pt>
    <dgm:pt modelId="{358CF39B-CA70-45D8-9A48-321B94FF153A}" type="pres">
      <dgm:prSet presAssocID="{FC6A124E-9AA1-46A5-96AD-78BF94B0B6F3}" presName="horz2" presStyleCnt="0"/>
      <dgm:spPr/>
    </dgm:pt>
    <dgm:pt modelId="{07F9C23B-1F89-428F-B484-EFF6AE519D33}" type="pres">
      <dgm:prSet presAssocID="{FC6A124E-9AA1-46A5-96AD-78BF94B0B6F3}" presName="horzSpace2" presStyleCnt="0"/>
      <dgm:spPr/>
    </dgm:pt>
    <dgm:pt modelId="{B88E8A8B-D285-4332-8256-DB813AD3C19D}" type="pres">
      <dgm:prSet presAssocID="{FC6A124E-9AA1-46A5-96AD-78BF94B0B6F3}" presName="tx2" presStyleLbl="revTx" presStyleIdx="9" presStyleCnt="10"/>
      <dgm:spPr/>
    </dgm:pt>
    <dgm:pt modelId="{8896C012-AAAD-491D-BC0A-81AD3E307A24}" type="pres">
      <dgm:prSet presAssocID="{FC6A124E-9AA1-46A5-96AD-78BF94B0B6F3}" presName="vert2" presStyleCnt="0"/>
      <dgm:spPr/>
    </dgm:pt>
    <dgm:pt modelId="{AD965F48-9AB6-4C02-84C7-67594B1D43FC}" type="pres">
      <dgm:prSet presAssocID="{FC6A124E-9AA1-46A5-96AD-78BF94B0B6F3}" presName="thinLine2b" presStyleLbl="callout" presStyleIdx="7" presStyleCnt="8"/>
      <dgm:spPr/>
    </dgm:pt>
    <dgm:pt modelId="{DCBF9927-D10D-4B14-BEF5-05D7FB142B9F}" type="pres">
      <dgm:prSet presAssocID="{FC6A124E-9AA1-46A5-96AD-78BF94B0B6F3}" presName="vertSpace2b" presStyleCnt="0"/>
      <dgm:spPr/>
    </dgm:pt>
  </dgm:ptLst>
  <dgm:cxnLst>
    <dgm:cxn modelId="{FB48A905-651E-4CFF-A8E0-C43EF11C9D82}" srcId="{A2A4A851-1265-4877-9870-D62796B76F4F}" destId="{7DD6BCCC-D06E-45FE-A6C4-93470C01A29D}" srcOrd="2" destOrd="0" parTransId="{D4629EF7-43BA-405B-A986-E343D817F860}" sibTransId="{7CF2249D-A912-45C1-8088-99B51222E851}"/>
    <dgm:cxn modelId="{D0B2BC0E-6656-4459-B86C-B8FC41CA4067}" srcId="{5B669A95-786A-4D45-9123-40091709ECF1}" destId="{A2A4A851-1265-4877-9870-D62796B76F4F}" srcOrd="1" destOrd="0" parTransId="{84B3D0A5-F293-4844-90A5-3514EEB54B5E}" sibTransId="{62B84E35-5822-4E43-AD76-20BC3551D271}"/>
    <dgm:cxn modelId="{AD81E312-F6A7-4541-9183-48771092413E}" srcId="{215619D5-2A2C-4827-B96F-427E73D49BE7}" destId="{A2DB00C8-82D5-4DCE-BC4A-EA03F342CD34}" srcOrd="1" destOrd="0" parTransId="{3A9C6AB4-9C8A-413E-A25B-C3D00A4E6304}" sibTransId="{425B36C6-4FB0-4FF8-8D1E-1D2C33392035}"/>
    <dgm:cxn modelId="{18FE091B-0725-403B-A8C2-C484B6C26ADE}" type="presOf" srcId="{0B7ABAEE-F45A-4E81-A55F-A0EAD9672649}" destId="{563C3C43-4046-4933-A300-9880477B8942}" srcOrd="0" destOrd="0" presId="urn:microsoft.com/office/officeart/2008/layout/LinedList"/>
    <dgm:cxn modelId="{A6718041-B41A-47CD-9D1E-34ED50E0A441}" srcId="{5B669A95-786A-4D45-9123-40091709ECF1}" destId="{215619D5-2A2C-4827-B96F-427E73D49BE7}" srcOrd="0" destOrd="0" parTransId="{EC42A4CD-DC63-45BF-AADB-6A2C05F74586}" sibTransId="{90600C91-CF83-48B6-90CC-D34D6DE89E13}"/>
    <dgm:cxn modelId="{B5EF1362-C97F-486B-A36F-9BA00F353791}" type="presOf" srcId="{FAA97E35-953A-4D53-B7FB-871203939D4D}" destId="{C725FF05-FF50-4A5B-B1F3-CBBF2A1B8AF4}" srcOrd="0" destOrd="0" presId="urn:microsoft.com/office/officeart/2008/layout/LinedList"/>
    <dgm:cxn modelId="{BB804279-8D2D-4D01-B727-975A161CF299}" type="presOf" srcId="{7DD6BCCC-D06E-45FE-A6C4-93470C01A29D}" destId="{5855A522-FEE7-4DA0-9A4A-5B444CC6CE89}" srcOrd="0" destOrd="0" presId="urn:microsoft.com/office/officeart/2008/layout/LinedList"/>
    <dgm:cxn modelId="{1EEF237E-1ED5-46B4-B301-C059D3FF5754}" type="presOf" srcId="{A2DB00C8-82D5-4DCE-BC4A-EA03F342CD34}" destId="{6096F406-E361-473B-A62C-2DB4CF9C78E1}" srcOrd="0" destOrd="0" presId="urn:microsoft.com/office/officeart/2008/layout/LinedList"/>
    <dgm:cxn modelId="{284BE17E-B987-4558-BBBB-C04B6E1120CB}" srcId="{215619D5-2A2C-4827-B96F-427E73D49BE7}" destId="{0B7ABAEE-F45A-4E81-A55F-A0EAD9672649}" srcOrd="0" destOrd="0" parTransId="{21EC366C-95B6-4DD6-AE39-82C7A119AFEC}" sibTransId="{AB1AA23E-9103-4A17-9D41-9BCBB292918C}"/>
    <dgm:cxn modelId="{50401D89-25AE-4486-B8CA-BA83416FD85E}" type="presOf" srcId="{20BB298A-F79C-46FA-8121-014D740D86E6}" destId="{DBD2EE61-43E5-43DB-A2C7-3EA9F9CDC095}" srcOrd="0" destOrd="0" presId="urn:microsoft.com/office/officeart/2008/layout/LinedList"/>
    <dgm:cxn modelId="{04A2538E-945F-447D-9822-7A319E33D465}" srcId="{215619D5-2A2C-4827-B96F-427E73D49BE7}" destId="{BDC04401-9559-4110-B569-17F3FE260A30}" srcOrd="3" destOrd="0" parTransId="{5C4041B2-9C77-4BA6-B11A-E9A64CB98BE0}" sibTransId="{E4514038-8D16-4D0D-89A1-967B0C6250A2}"/>
    <dgm:cxn modelId="{9EBD9898-F0EC-4830-A81A-AED455DDBB94}" srcId="{A2A4A851-1265-4877-9870-D62796B76F4F}" destId="{FC6A124E-9AA1-46A5-96AD-78BF94B0B6F3}" srcOrd="3" destOrd="0" parTransId="{22CDB7FC-87AB-457F-97BE-02B44B62BDDB}" sibTransId="{E74499A2-496B-45DB-9CB8-16A9BF1411CD}"/>
    <dgm:cxn modelId="{37F7029A-37D9-49DF-84D8-B90212CB33EE}" type="presOf" srcId="{A2A4A851-1265-4877-9870-D62796B76F4F}" destId="{86F89E31-414D-4177-962C-7211F1B4DE50}" srcOrd="0" destOrd="0" presId="urn:microsoft.com/office/officeart/2008/layout/LinedList"/>
    <dgm:cxn modelId="{4257BDA8-49F7-4CD0-94AD-06D4C1286ADE}" type="presOf" srcId="{215619D5-2A2C-4827-B96F-427E73D49BE7}" destId="{38F36C12-31AF-461F-B7F6-B726E753123D}" srcOrd="0" destOrd="0" presId="urn:microsoft.com/office/officeart/2008/layout/LinedList"/>
    <dgm:cxn modelId="{7A9602A9-4AE6-422F-A43D-43180BCDB4A4}" type="presOf" srcId="{FC6A124E-9AA1-46A5-96AD-78BF94B0B6F3}" destId="{B88E8A8B-D285-4332-8256-DB813AD3C19D}" srcOrd="0" destOrd="0" presId="urn:microsoft.com/office/officeart/2008/layout/LinedList"/>
    <dgm:cxn modelId="{EEA2B3AD-25D2-48D4-96D5-2D5E20CCFB46}" srcId="{A2A4A851-1265-4877-9870-D62796B76F4F}" destId="{AFF84064-7139-4402-BC26-B8F403CDB164}" srcOrd="0" destOrd="0" parTransId="{D9EE13A4-0A0D-4FBB-9855-0502AA7349BF}" sibTransId="{E4C7A43B-1915-49B7-8084-329F28EC6931}"/>
    <dgm:cxn modelId="{8A89B1C8-A6AA-44C6-8C4B-02BE18DFF30A}" type="presOf" srcId="{5B669A95-786A-4D45-9123-40091709ECF1}" destId="{B77DA297-BD87-42FB-A8C9-19F5E17991C8}" srcOrd="0" destOrd="0" presId="urn:microsoft.com/office/officeart/2008/layout/LinedList"/>
    <dgm:cxn modelId="{EEC258DD-3E8F-423B-B1BF-C4F5623B721E}" type="presOf" srcId="{AFF84064-7139-4402-BC26-B8F403CDB164}" destId="{6235EBF6-766F-4BC1-9CF8-63FB74BF7B68}" srcOrd="0" destOrd="0" presId="urn:microsoft.com/office/officeart/2008/layout/LinedList"/>
    <dgm:cxn modelId="{BD420AF7-FDBA-46A2-97DD-1A4079F31CF2}" type="presOf" srcId="{BDC04401-9559-4110-B569-17F3FE260A30}" destId="{BA127DB0-22AB-4C4F-9E3A-2BD9D75CC5EE}" srcOrd="0" destOrd="0" presId="urn:microsoft.com/office/officeart/2008/layout/LinedList"/>
    <dgm:cxn modelId="{F04EEBFA-6AF7-465C-8773-D03FB941860A}" srcId="{215619D5-2A2C-4827-B96F-427E73D49BE7}" destId="{FAA97E35-953A-4D53-B7FB-871203939D4D}" srcOrd="2" destOrd="0" parTransId="{ABFEA8A0-3888-4574-8FFC-8E7E7DEA2400}" sibTransId="{F1136CD9-8E93-4956-9432-DD0C034AF5C9}"/>
    <dgm:cxn modelId="{96753AFD-35B7-4A7C-BC42-C464C89E702D}" srcId="{A2A4A851-1265-4877-9870-D62796B76F4F}" destId="{20BB298A-F79C-46FA-8121-014D740D86E6}" srcOrd="1" destOrd="0" parTransId="{E00322A8-3E7F-4742-A1C1-E588199F87CC}" sibTransId="{D91B71A0-A1A4-4DD5-87BB-F6A9044DCFDA}"/>
    <dgm:cxn modelId="{75B9D00E-815D-4E3D-9368-FBF59CE25B70}" type="presParOf" srcId="{B77DA297-BD87-42FB-A8C9-19F5E17991C8}" destId="{B68CB95E-00F5-453E-A106-011D27048A53}" srcOrd="0" destOrd="0" presId="urn:microsoft.com/office/officeart/2008/layout/LinedList"/>
    <dgm:cxn modelId="{D4F18DF0-977D-4329-88EB-1F82297FC627}" type="presParOf" srcId="{B77DA297-BD87-42FB-A8C9-19F5E17991C8}" destId="{A2788254-488B-477F-8774-5C2181D6402F}" srcOrd="1" destOrd="0" presId="urn:microsoft.com/office/officeart/2008/layout/LinedList"/>
    <dgm:cxn modelId="{A50DEE13-8BE7-4370-8FC8-56D6ACCA03E9}" type="presParOf" srcId="{A2788254-488B-477F-8774-5C2181D6402F}" destId="{38F36C12-31AF-461F-B7F6-B726E753123D}" srcOrd="0" destOrd="0" presId="urn:microsoft.com/office/officeart/2008/layout/LinedList"/>
    <dgm:cxn modelId="{AFB599E6-AD25-47BA-91B4-0F47CDA9C92C}" type="presParOf" srcId="{A2788254-488B-477F-8774-5C2181D6402F}" destId="{6EE52A66-F6B1-40A7-BE90-FDAD2C760ED7}" srcOrd="1" destOrd="0" presId="urn:microsoft.com/office/officeart/2008/layout/LinedList"/>
    <dgm:cxn modelId="{4F91A57C-7976-4D3F-9A74-39C7D403407A}" type="presParOf" srcId="{6EE52A66-F6B1-40A7-BE90-FDAD2C760ED7}" destId="{D17055CB-289E-45CF-BCC7-078FF579F668}" srcOrd="0" destOrd="0" presId="urn:microsoft.com/office/officeart/2008/layout/LinedList"/>
    <dgm:cxn modelId="{FE216032-93F4-47C4-B282-AD61C32E4344}" type="presParOf" srcId="{6EE52A66-F6B1-40A7-BE90-FDAD2C760ED7}" destId="{025BFCF4-A30B-459D-AA12-FC667A1269DE}" srcOrd="1" destOrd="0" presId="urn:microsoft.com/office/officeart/2008/layout/LinedList"/>
    <dgm:cxn modelId="{4F5C21A5-4542-430E-AD68-7F6E1D7CF690}" type="presParOf" srcId="{025BFCF4-A30B-459D-AA12-FC667A1269DE}" destId="{52053431-5925-4ED6-9C7F-7354E7FF4AEA}" srcOrd="0" destOrd="0" presId="urn:microsoft.com/office/officeart/2008/layout/LinedList"/>
    <dgm:cxn modelId="{2D2ACAA4-2160-47E8-BF1A-6519EF88639C}" type="presParOf" srcId="{025BFCF4-A30B-459D-AA12-FC667A1269DE}" destId="{563C3C43-4046-4933-A300-9880477B8942}" srcOrd="1" destOrd="0" presId="urn:microsoft.com/office/officeart/2008/layout/LinedList"/>
    <dgm:cxn modelId="{B7D8A611-B59E-4D7B-BD03-B17550D4C4BA}" type="presParOf" srcId="{025BFCF4-A30B-459D-AA12-FC667A1269DE}" destId="{E9185CBC-46E6-41FE-942C-7051EC8213D3}" srcOrd="2" destOrd="0" presId="urn:microsoft.com/office/officeart/2008/layout/LinedList"/>
    <dgm:cxn modelId="{8386DA51-ADF4-4B4C-A118-F8C361973FB3}" type="presParOf" srcId="{6EE52A66-F6B1-40A7-BE90-FDAD2C760ED7}" destId="{75E02303-BC76-4219-B324-4939DDD86CEB}" srcOrd="2" destOrd="0" presId="urn:microsoft.com/office/officeart/2008/layout/LinedList"/>
    <dgm:cxn modelId="{8F7FAB81-B0A5-496B-819C-5CDD9E8ACF5B}" type="presParOf" srcId="{6EE52A66-F6B1-40A7-BE90-FDAD2C760ED7}" destId="{63BC0687-41DF-4F52-8FA9-F4353FC8B8A7}" srcOrd="3" destOrd="0" presId="urn:microsoft.com/office/officeart/2008/layout/LinedList"/>
    <dgm:cxn modelId="{3B539BBA-FC37-46AF-A6CA-EB10524FB0C1}" type="presParOf" srcId="{6EE52A66-F6B1-40A7-BE90-FDAD2C760ED7}" destId="{30DFB9DE-7F65-444A-92BF-60CE1806760D}" srcOrd="4" destOrd="0" presId="urn:microsoft.com/office/officeart/2008/layout/LinedList"/>
    <dgm:cxn modelId="{14896AA9-8C18-4205-93D6-FF45182BB7F6}" type="presParOf" srcId="{30DFB9DE-7F65-444A-92BF-60CE1806760D}" destId="{14BC4DA4-B38D-4706-ABB8-CF772C34D9D1}" srcOrd="0" destOrd="0" presId="urn:microsoft.com/office/officeart/2008/layout/LinedList"/>
    <dgm:cxn modelId="{7D21B4B8-F5C8-44A6-9DBD-C56A306E59FE}" type="presParOf" srcId="{30DFB9DE-7F65-444A-92BF-60CE1806760D}" destId="{6096F406-E361-473B-A62C-2DB4CF9C78E1}" srcOrd="1" destOrd="0" presId="urn:microsoft.com/office/officeart/2008/layout/LinedList"/>
    <dgm:cxn modelId="{76EFF4F3-5CA3-4C35-B924-17F727354BF5}" type="presParOf" srcId="{30DFB9DE-7F65-444A-92BF-60CE1806760D}" destId="{E83034D2-A28F-41B1-81E8-9D6DABAD1F13}" srcOrd="2" destOrd="0" presId="urn:microsoft.com/office/officeart/2008/layout/LinedList"/>
    <dgm:cxn modelId="{1158AF3F-234C-4244-95F5-D903013F0085}" type="presParOf" srcId="{6EE52A66-F6B1-40A7-BE90-FDAD2C760ED7}" destId="{CBB95162-0A2D-4E35-A327-7E75ADA81CD4}" srcOrd="5" destOrd="0" presId="urn:microsoft.com/office/officeart/2008/layout/LinedList"/>
    <dgm:cxn modelId="{4FB7E004-BA7F-42C1-A183-05C485325A14}" type="presParOf" srcId="{6EE52A66-F6B1-40A7-BE90-FDAD2C760ED7}" destId="{319C9775-98FF-4733-A022-F2E68C60B25B}" srcOrd="6" destOrd="0" presId="urn:microsoft.com/office/officeart/2008/layout/LinedList"/>
    <dgm:cxn modelId="{F2B087CA-0A7A-4163-82FF-E19D1D2601A4}" type="presParOf" srcId="{6EE52A66-F6B1-40A7-BE90-FDAD2C760ED7}" destId="{F21BD1DF-2DF7-46BE-B389-114CFC1470CF}" srcOrd="7" destOrd="0" presId="urn:microsoft.com/office/officeart/2008/layout/LinedList"/>
    <dgm:cxn modelId="{1F19A01D-8F70-4146-B9C1-201764109E15}" type="presParOf" srcId="{F21BD1DF-2DF7-46BE-B389-114CFC1470CF}" destId="{1D001A78-1DED-4DD3-9EA1-E7097E20E24C}" srcOrd="0" destOrd="0" presId="urn:microsoft.com/office/officeart/2008/layout/LinedList"/>
    <dgm:cxn modelId="{FC2CF956-C70E-484B-BEC5-EB218C82DF8A}" type="presParOf" srcId="{F21BD1DF-2DF7-46BE-B389-114CFC1470CF}" destId="{C725FF05-FF50-4A5B-B1F3-CBBF2A1B8AF4}" srcOrd="1" destOrd="0" presId="urn:microsoft.com/office/officeart/2008/layout/LinedList"/>
    <dgm:cxn modelId="{1C3E0515-B71D-4790-B318-4C98BAC8D2B6}" type="presParOf" srcId="{F21BD1DF-2DF7-46BE-B389-114CFC1470CF}" destId="{F53FDCB0-590F-44B9-BFD7-D977F4507944}" srcOrd="2" destOrd="0" presId="urn:microsoft.com/office/officeart/2008/layout/LinedList"/>
    <dgm:cxn modelId="{2AFF4E62-2231-4D3C-AFC9-3A3C61C7E940}" type="presParOf" srcId="{6EE52A66-F6B1-40A7-BE90-FDAD2C760ED7}" destId="{7200DFA4-FCD8-45B7-9B5C-089E14FBF7BF}" srcOrd="8" destOrd="0" presId="urn:microsoft.com/office/officeart/2008/layout/LinedList"/>
    <dgm:cxn modelId="{15103C3D-D6B1-4788-A9CC-312F3E486A1B}" type="presParOf" srcId="{6EE52A66-F6B1-40A7-BE90-FDAD2C760ED7}" destId="{EB6943A3-268C-4E03-8FF9-1CA6C7FFD174}" srcOrd="9" destOrd="0" presId="urn:microsoft.com/office/officeart/2008/layout/LinedList"/>
    <dgm:cxn modelId="{BABF7007-C5C8-4B88-910D-B438DEAC742F}" type="presParOf" srcId="{6EE52A66-F6B1-40A7-BE90-FDAD2C760ED7}" destId="{7813B9D9-8BC7-4808-B96B-74840B4EA14C}" srcOrd="10" destOrd="0" presId="urn:microsoft.com/office/officeart/2008/layout/LinedList"/>
    <dgm:cxn modelId="{B2DDF31E-C03E-4D3A-B604-A7396E0ABCFC}" type="presParOf" srcId="{7813B9D9-8BC7-4808-B96B-74840B4EA14C}" destId="{87E5707E-DD24-47B5-820C-7FB0FA83014E}" srcOrd="0" destOrd="0" presId="urn:microsoft.com/office/officeart/2008/layout/LinedList"/>
    <dgm:cxn modelId="{29F05A5F-D254-4FB3-986E-65560D9D31E9}" type="presParOf" srcId="{7813B9D9-8BC7-4808-B96B-74840B4EA14C}" destId="{BA127DB0-22AB-4C4F-9E3A-2BD9D75CC5EE}" srcOrd="1" destOrd="0" presId="urn:microsoft.com/office/officeart/2008/layout/LinedList"/>
    <dgm:cxn modelId="{2D473D1B-D555-416A-AC6B-9125484BAF6F}" type="presParOf" srcId="{7813B9D9-8BC7-4808-B96B-74840B4EA14C}" destId="{68260EA4-22FA-4A37-AE91-3A6791A7F7E3}" srcOrd="2" destOrd="0" presId="urn:microsoft.com/office/officeart/2008/layout/LinedList"/>
    <dgm:cxn modelId="{FDC1C30E-F568-4CC1-8BF5-0AEB78E6B075}" type="presParOf" srcId="{6EE52A66-F6B1-40A7-BE90-FDAD2C760ED7}" destId="{54553CBA-4A58-4EA5-BDE8-718D0BDB8847}" srcOrd="11" destOrd="0" presId="urn:microsoft.com/office/officeart/2008/layout/LinedList"/>
    <dgm:cxn modelId="{D0E3A820-2214-41D5-A880-798E5D9A9F04}" type="presParOf" srcId="{6EE52A66-F6B1-40A7-BE90-FDAD2C760ED7}" destId="{4F5FFAF8-2693-4A41-91E4-D81F3C3C54D6}" srcOrd="12" destOrd="0" presId="urn:microsoft.com/office/officeart/2008/layout/LinedList"/>
    <dgm:cxn modelId="{3A51E77C-C842-44B2-A6E6-AE3F12B6FB24}" type="presParOf" srcId="{B77DA297-BD87-42FB-A8C9-19F5E17991C8}" destId="{49AC0D98-F6F2-4574-8633-6C8773060622}" srcOrd="2" destOrd="0" presId="urn:microsoft.com/office/officeart/2008/layout/LinedList"/>
    <dgm:cxn modelId="{E02FCD6B-E4E6-4C08-BC8B-0B635A45F600}" type="presParOf" srcId="{B77DA297-BD87-42FB-A8C9-19F5E17991C8}" destId="{ED005DC2-EF9C-4908-B50D-8D57AA6191AE}" srcOrd="3" destOrd="0" presId="urn:microsoft.com/office/officeart/2008/layout/LinedList"/>
    <dgm:cxn modelId="{DBDAA740-D367-4670-ACA8-6857BDD00259}" type="presParOf" srcId="{ED005DC2-EF9C-4908-B50D-8D57AA6191AE}" destId="{86F89E31-414D-4177-962C-7211F1B4DE50}" srcOrd="0" destOrd="0" presId="urn:microsoft.com/office/officeart/2008/layout/LinedList"/>
    <dgm:cxn modelId="{173E0A78-529D-48F7-BA77-6E1DF1B3A2EC}" type="presParOf" srcId="{ED005DC2-EF9C-4908-B50D-8D57AA6191AE}" destId="{02BA199A-BDEB-44E4-B507-24C27F51810D}" srcOrd="1" destOrd="0" presId="urn:microsoft.com/office/officeart/2008/layout/LinedList"/>
    <dgm:cxn modelId="{CA04CCC9-6C4D-4164-98E5-5044204B9F8E}" type="presParOf" srcId="{02BA199A-BDEB-44E4-B507-24C27F51810D}" destId="{BCF8F41B-3E4E-496D-B312-4DFF05928EE1}" srcOrd="0" destOrd="0" presId="urn:microsoft.com/office/officeart/2008/layout/LinedList"/>
    <dgm:cxn modelId="{B0338BB2-50C5-49DC-986F-FB982DC3E35D}" type="presParOf" srcId="{02BA199A-BDEB-44E4-B507-24C27F51810D}" destId="{9038239A-123F-436E-BF39-96CEEE84FA18}" srcOrd="1" destOrd="0" presId="urn:microsoft.com/office/officeart/2008/layout/LinedList"/>
    <dgm:cxn modelId="{F2DD864D-87AE-4BED-96FF-9F04777B63CC}" type="presParOf" srcId="{9038239A-123F-436E-BF39-96CEEE84FA18}" destId="{378D590C-0E4B-4EEA-881C-E0D9F74B870D}" srcOrd="0" destOrd="0" presId="urn:microsoft.com/office/officeart/2008/layout/LinedList"/>
    <dgm:cxn modelId="{8FFA42A3-661C-42D2-94B6-EC5B1D4DBE09}" type="presParOf" srcId="{9038239A-123F-436E-BF39-96CEEE84FA18}" destId="{6235EBF6-766F-4BC1-9CF8-63FB74BF7B68}" srcOrd="1" destOrd="0" presId="urn:microsoft.com/office/officeart/2008/layout/LinedList"/>
    <dgm:cxn modelId="{2683EA3E-F326-4177-B9CF-C28A8826F43F}" type="presParOf" srcId="{9038239A-123F-436E-BF39-96CEEE84FA18}" destId="{80E0F3D7-F97A-40A3-8BDB-41EC5D178035}" srcOrd="2" destOrd="0" presId="urn:microsoft.com/office/officeart/2008/layout/LinedList"/>
    <dgm:cxn modelId="{5A3B01E3-E8D0-4894-B258-C11784B95D9B}" type="presParOf" srcId="{02BA199A-BDEB-44E4-B507-24C27F51810D}" destId="{B35B0B3E-6821-42EC-A88A-082F98D809A5}" srcOrd="2" destOrd="0" presId="urn:microsoft.com/office/officeart/2008/layout/LinedList"/>
    <dgm:cxn modelId="{0272FD75-6250-4945-B162-6019C20FF732}" type="presParOf" srcId="{02BA199A-BDEB-44E4-B507-24C27F51810D}" destId="{09E458A6-DC4F-4B38-9A24-BF96D713AB2A}" srcOrd="3" destOrd="0" presId="urn:microsoft.com/office/officeart/2008/layout/LinedList"/>
    <dgm:cxn modelId="{6544E1A6-2DC2-4B88-9405-4CADF4BFFE34}" type="presParOf" srcId="{02BA199A-BDEB-44E4-B507-24C27F51810D}" destId="{FF2E7217-C020-4F27-928B-8D6723307FF4}" srcOrd="4" destOrd="0" presId="urn:microsoft.com/office/officeart/2008/layout/LinedList"/>
    <dgm:cxn modelId="{75B16083-804F-4F08-B28D-E1EB81CA7E67}" type="presParOf" srcId="{FF2E7217-C020-4F27-928B-8D6723307FF4}" destId="{D7D6036B-1738-4EE5-B033-21B81E99F724}" srcOrd="0" destOrd="0" presId="urn:microsoft.com/office/officeart/2008/layout/LinedList"/>
    <dgm:cxn modelId="{2D6D81B8-8DA6-4D30-BAED-C5FCE268C387}" type="presParOf" srcId="{FF2E7217-C020-4F27-928B-8D6723307FF4}" destId="{DBD2EE61-43E5-43DB-A2C7-3EA9F9CDC095}" srcOrd="1" destOrd="0" presId="urn:microsoft.com/office/officeart/2008/layout/LinedList"/>
    <dgm:cxn modelId="{C244C08E-FAD7-427E-B20C-0F4D8BB85F6F}" type="presParOf" srcId="{FF2E7217-C020-4F27-928B-8D6723307FF4}" destId="{D709CB54-10A2-4F38-9A39-1FB890CB2075}" srcOrd="2" destOrd="0" presId="urn:microsoft.com/office/officeart/2008/layout/LinedList"/>
    <dgm:cxn modelId="{067A28A4-B24B-4B60-AEE7-72E595B13D14}" type="presParOf" srcId="{02BA199A-BDEB-44E4-B507-24C27F51810D}" destId="{A5F85BC5-ED20-47B5-B47F-ED7681F43222}" srcOrd="5" destOrd="0" presId="urn:microsoft.com/office/officeart/2008/layout/LinedList"/>
    <dgm:cxn modelId="{257F5D1E-A874-440F-91EE-CD57A1A8EF02}" type="presParOf" srcId="{02BA199A-BDEB-44E4-B507-24C27F51810D}" destId="{4CF353CD-0BB0-4EA1-AF50-A85360155520}" srcOrd="6" destOrd="0" presId="urn:microsoft.com/office/officeart/2008/layout/LinedList"/>
    <dgm:cxn modelId="{84FE3E36-1A56-44C2-B282-B3E066FC7A1A}" type="presParOf" srcId="{02BA199A-BDEB-44E4-B507-24C27F51810D}" destId="{9007C87F-65E2-4DFF-9449-DDDA56B34289}" srcOrd="7" destOrd="0" presId="urn:microsoft.com/office/officeart/2008/layout/LinedList"/>
    <dgm:cxn modelId="{315C53D3-3852-494C-B7BB-07D4C9889B48}" type="presParOf" srcId="{9007C87F-65E2-4DFF-9449-DDDA56B34289}" destId="{0D66B07A-EA52-4381-ABE0-0165B7DD077C}" srcOrd="0" destOrd="0" presId="urn:microsoft.com/office/officeart/2008/layout/LinedList"/>
    <dgm:cxn modelId="{617326DA-A5BD-4B21-9AD4-B3DEE5EA6FA3}" type="presParOf" srcId="{9007C87F-65E2-4DFF-9449-DDDA56B34289}" destId="{5855A522-FEE7-4DA0-9A4A-5B444CC6CE89}" srcOrd="1" destOrd="0" presId="urn:microsoft.com/office/officeart/2008/layout/LinedList"/>
    <dgm:cxn modelId="{730E0E0D-6814-48BE-B703-69340B80DEE1}" type="presParOf" srcId="{9007C87F-65E2-4DFF-9449-DDDA56B34289}" destId="{93A75EC7-4089-4071-AFF1-7E2295C4A305}" srcOrd="2" destOrd="0" presId="urn:microsoft.com/office/officeart/2008/layout/LinedList"/>
    <dgm:cxn modelId="{F6506AE3-E3B2-458D-9BF3-54D4F5E604F4}" type="presParOf" srcId="{02BA199A-BDEB-44E4-B507-24C27F51810D}" destId="{6C1A7013-1089-49A3-A227-5F07369D639B}" srcOrd="8" destOrd="0" presId="urn:microsoft.com/office/officeart/2008/layout/LinedList"/>
    <dgm:cxn modelId="{B3BC2D2D-F8EF-45EA-B7F4-225769A5221F}" type="presParOf" srcId="{02BA199A-BDEB-44E4-B507-24C27F51810D}" destId="{E75A049C-1B2C-46FC-8E6A-6DE364DB882E}" srcOrd="9" destOrd="0" presId="urn:microsoft.com/office/officeart/2008/layout/LinedList"/>
    <dgm:cxn modelId="{97A4D850-DAC5-4FF3-9BD6-133483F8CFC1}" type="presParOf" srcId="{02BA199A-BDEB-44E4-B507-24C27F51810D}" destId="{358CF39B-CA70-45D8-9A48-321B94FF153A}" srcOrd="10" destOrd="0" presId="urn:microsoft.com/office/officeart/2008/layout/LinedList"/>
    <dgm:cxn modelId="{1C3BBFF9-D698-4D1E-8A64-711A05E26FD7}" type="presParOf" srcId="{358CF39B-CA70-45D8-9A48-321B94FF153A}" destId="{07F9C23B-1F89-428F-B484-EFF6AE519D33}" srcOrd="0" destOrd="0" presId="urn:microsoft.com/office/officeart/2008/layout/LinedList"/>
    <dgm:cxn modelId="{60505B26-0F08-4300-9A65-C9D9D723AC11}" type="presParOf" srcId="{358CF39B-CA70-45D8-9A48-321B94FF153A}" destId="{B88E8A8B-D285-4332-8256-DB813AD3C19D}" srcOrd="1" destOrd="0" presId="urn:microsoft.com/office/officeart/2008/layout/LinedList"/>
    <dgm:cxn modelId="{C2A6FAAD-E58A-47DD-94BE-595A3214A2C5}" type="presParOf" srcId="{358CF39B-CA70-45D8-9A48-321B94FF153A}" destId="{8896C012-AAAD-491D-BC0A-81AD3E307A24}" srcOrd="2" destOrd="0" presId="urn:microsoft.com/office/officeart/2008/layout/LinedList"/>
    <dgm:cxn modelId="{5DC0DB09-C291-4EEA-96E7-8646BD6E9DD5}" type="presParOf" srcId="{02BA199A-BDEB-44E4-B507-24C27F51810D}" destId="{AD965F48-9AB6-4C02-84C7-67594B1D43FC}" srcOrd="11" destOrd="0" presId="urn:microsoft.com/office/officeart/2008/layout/LinedList"/>
    <dgm:cxn modelId="{446602DD-5B6C-40DD-8737-2B9D0B5234FF}" type="presParOf" srcId="{02BA199A-BDEB-44E4-B507-24C27F51810D}" destId="{DCBF9927-D10D-4B14-BEF5-05D7FB142B9F}"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FF42A9-28F8-4585-8041-DDA62247A89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E903EA1-0A7B-42F3-BE2C-67487DCEAFF7}">
      <dgm:prSet/>
      <dgm:spPr/>
      <dgm:t>
        <a:bodyPr/>
        <a:lstStyle/>
        <a:p>
          <a:r>
            <a:rPr lang="en-AU"/>
            <a:t>Pros:</a:t>
          </a:r>
          <a:endParaRPr lang="en-US"/>
        </a:p>
      </dgm:t>
    </dgm:pt>
    <dgm:pt modelId="{D3B95D92-3479-4E9D-9525-F1BA2A00D8C5}" type="parTrans" cxnId="{61D0BF8A-87AD-4411-A740-43CB3BEA7223}">
      <dgm:prSet/>
      <dgm:spPr/>
      <dgm:t>
        <a:bodyPr/>
        <a:lstStyle/>
        <a:p>
          <a:endParaRPr lang="en-US"/>
        </a:p>
      </dgm:t>
    </dgm:pt>
    <dgm:pt modelId="{1BA9609B-F058-4A79-BD8B-FFB61572AD60}" type="sibTrans" cxnId="{61D0BF8A-87AD-4411-A740-43CB3BEA7223}">
      <dgm:prSet/>
      <dgm:spPr/>
      <dgm:t>
        <a:bodyPr/>
        <a:lstStyle/>
        <a:p>
          <a:endParaRPr lang="en-US"/>
        </a:p>
      </dgm:t>
    </dgm:pt>
    <dgm:pt modelId="{6FF035EC-9D17-4956-9C2A-28F76A55474A}">
      <dgm:prSet/>
      <dgm:spPr/>
      <dgm:t>
        <a:bodyPr/>
        <a:lstStyle/>
        <a:p>
          <a:r>
            <a:rPr lang="en-AU"/>
            <a:t>Improve Efficiency</a:t>
          </a:r>
          <a:endParaRPr lang="en-US"/>
        </a:p>
      </dgm:t>
    </dgm:pt>
    <dgm:pt modelId="{BE1C505F-1265-42BD-86AD-D3EADA039D58}" type="parTrans" cxnId="{7AFAF912-92B5-436D-8157-2174E77CAE78}">
      <dgm:prSet/>
      <dgm:spPr/>
      <dgm:t>
        <a:bodyPr/>
        <a:lstStyle/>
        <a:p>
          <a:endParaRPr lang="en-US"/>
        </a:p>
      </dgm:t>
    </dgm:pt>
    <dgm:pt modelId="{A86A4C10-4119-4EA4-B84E-C82B995DDAC0}" type="sibTrans" cxnId="{7AFAF912-92B5-436D-8157-2174E77CAE78}">
      <dgm:prSet/>
      <dgm:spPr/>
      <dgm:t>
        <a:bodyPr/>
        <a:lstStyle/>
        <a:p>
          <a:endParaRPr lang="en-US"/>
        </a:p>
      </dgm:t>
    </dgm:pt>
    <dgm:pt modelId="{111A0BAC-7A6D-4C60-A633-6F97818F3D34}">
      <dgm:prSet/>
      <dgm:spPr/>
      <dgm:t>
        <a:bodyPr/>
        <a:lstStyle/>
        <a:p>
          <a:r>
            <a:rPr lang="en-AU"/>
            <a:t>Eradicate human error</a:t>
          </a:r>
          <a:endParaRPr lang="en-US"/>
        </a:p>
      </dgm:t>
    </dgm:pt>
    <dgm:pt modelId="{95842A80-DD51-45CD-850D-F3F7DB0E59EA}" type="parTrans" cxnId="{E3114DD0-24C7-44DD-922F-7223BF04D9E4}">
      <dgm:prSet/>
      <dgm:spPr/>
      <dgm:t>
        <a:bodyPr/>
        <a:lstStyle/>
        <a:p>
          <a:endParaRPr lang="en-US"/>
        </a:p>
      </dgm:t>
    </dgm:pt>
    <dgm:pt modelId="{038E79D5-BABA-4DB7-966D-42E406B94596}" type="sibTrans" cxnId="{E3114DD0-24C7-44DD-922F-7223BF04D9E4}">
      <dgm:prSet/>
      <dgm:spPr/>
      <dgm:t>
        <a:bodyPr/>
        <a:lstStyle/>
        <a:p>
          <a:endParaRPr lang="en-US"/>
        </a:p>
      </dgm:t>
    </dgm:pt>
    <dgm:pt modelId="{6FCC4BA3-9299-45E5-BCFF-AE31F8059094}">
      <dgm:prSet/>
      <dgm:spPr/>
      <dgm:t>
        <a:bodyPr/>
        <a:lstStyle/>
        <a:p>
          <a:r>
            <a:rPr lang="en-AU"/>
            <a:t>Smart Technology</a:t>
          </a:r>
          <a:endParaRPr lang="en-US"/>
        </a:p>
      </dgm:t>
    </dgm:pt>
    <dgm:pt modelId="{85447E51-C8AC-4A28-B7A4-C4BCFAF1B906}" type="parTrans" cxnId="{BBA7E88A-3CAC-4FA8-A506-CA2D0AAE4ECF}">
      <dgm:prSet/>
      <dgm:spPr/>
      <dgm:t>
        <a:bodyPr/>
        <a:lstStyle/>
        <a:p>
          <a:endParaRPr lang="en-US"/>
        </a:p>
      </dgm:t>
    </dgm:pt>
    <dgm:pt modelId="{869C8E95-5E2E-4096-AE5D-F8195B6875DF}" type="sibTrans" cxnId="{BBA7E88A-3CAC-4FA8-A506-CA2D0AAE4ECF}">
      <dgm:prSet/>
      <dgm:spPr/>
      <dgm:t>
        <a:bodyPr/>
        <a:lstStyle/>
        <a:p>
          <a:endParaRPr lang="en-US"/>
        </a:p>
      </dgm:t>
    </dgm:pt>
    <dgm:pt modelId="{07185515-AADA-4947-85EA-8DA973D69156}">
      <dgm:prSet/>
      <dgm:spPr/>
      <dgm:t>
        <a:bodyPr/>
        <a:lstStyle/>
        <a:p>
          <a:r>
            <a:rPr lang="en-AU"/>
            <a:t>Cons:</a:t>
          </a:r>
          <a:endParaRPr lang="en-US"/>
        </a:p>
      </dgm:t>
    </dgm:pt>
    <dgm:pt modelId="{79ACCEEF-FEFB-4157-9462-370C1E9E2028}" type="parTrans" cxnId="{56CBA116-C11B-4B28-8B31-04DA6DCC2914}">
      <dgm:prSet/>
      <dgm:spPr/>
      <dgm:t>
        <a:bodyPr/>
        <a:lstStyle/>
        <a:p>
          <a:endParaRPr lang="en-US"/>
        </a:p>
      </dgm:t>
    </dgm:pt>
    <dgm:pt modelId="{D44691F7-23DC-4976-AAC6-A8BA35286F3D}" type="sibTrans" cxnId="{56CBA116-C11B-4B28-8B31-04DA6DCC2914}">
      <dgm:prSet/>
      <dgm:spPr/>
      <dgm:t>
        <a:bodyPr/>
        <a:lstStyle/>
        <a:p>
          <a:endParaRPr lang="en-US"/>
        </a:p>
      </dgm:t>
    </dgm:pt>
    <dgm:pt modelId="{9D325B2E-E3B0-45EA-9D4B-55B9C8545B28}">
      <dgm:prSet/>
      <dgm:spPr/>
      <dgm:t>
        <a:bodyPr/>
        <a:lstStyle/>
        <a:p>
          <a:r>
            <a:rPr lang="en-AU"/>
            <a:t>Job losses</a:t>
          </a:r>
          <a:endParaRPr lang="en-US"/>
        </a:p>
      </dgm:t>
    </dgm:pt>
    <dgm:pt modelId="{5C1C6DAE-69D3-487C-A88D-F24A9C984854}" type="parTrans" cxnId="{1F8F3441-4390-45A6-8EC5-532F254C9E17}">
      <dgm:prSet/>
      <dgm:spPr/>
      <dgm:t>
        <a:bodyPr/>
        <a:lstStyle/>
        <a:p>
          <a:endParaRPr lang="en-US"/>
        </a:p>
      </dgm:t>
    </dgm:pt>
    <dgm:pt modelId="{95042250-564E-4253-BD8E-A014ED26B0CA}" type="sibTrans" cxnId="{1F8F3441-4390-45A6-8EC5-532F254C9E17}">
      <dgm:prSet/>
      <dgm:spPr/>
      <dgm:t>
        <a:bodyPr/>
        <a:lstStyle/>
        <a:p>
          <a:endParaRPr lang="en-US"/>
        </a:p>
      </dgm:t>
    </dgm:pt>
    <dgm:pt modelId="{81371AE8-7121-441C-A508-9DAC950A19CD}">
      <dgm:prSet/>
      <dgm:spPr/>
      <dgm:t>
        <a:bodyPr/>
        <a:lstStyle/>
        <a:p>
          <a:r>
            <a:rPr lang="en-AU"/>
            <a:t>Robot Bosses</a:t>
          </a:r>
          <a:endParaRPr lang="en-US"/>
        </a:p>
      </dgm:t>
    </dgm:pt>
    <dgm:pt modelId="{9C023AAE-AEFA-4097-B88F-55B3AB32A390}" type="parTrans" cxnId="{15B6EE16-23CB-446F-ACA1-A29795B7403A}">
      <dgm:prSet/>
      <dgm:spPr/>
      <dgm:t>
        <a:bodyPr/>
        <a:lstStyle/>
        <a:p>
          <a:endParaRPr lang="en-US"/>
        </a:p>
      </dgm:t>
    </dgm:pt>
    <dgm:pt modelId="{B3C8E5E8-B3DD-44B3-BC71-29222022C132}" type="sibTrans" cxnId="{15B6EE16-23CB-446F-ACA1-A29795B7403A}">
      <dgm:prSet/>
      <dgm:spPr/>
      <dgm:t>
        <a:bodyPr/>
        <a:lstStyle/>
        <a:p>
          <a:endParaRPr lang="en-US"/>
        </a:p>
      </dgm:t>
    </dgm:pt>
    <dgm:pt modelId="{47DBE207-8246-464B-A126-004EDFB1D4A9}">
      <dgm:prSet/>
      <dgm:spPr/>
      <dgm:t>
        <a:bodyPr/>
        <a:lstStyle/>
        <a:p>
          <a:r>
            <a:rPr lang="en-AU"/>
            <a:t>Man-made error</a:t>
          </a:r>
          <a:endParaRPr lang="en-US"/>
        </a:p>
      </dgm:t>
    </dgm:pt>
    <dgm:pt modelId="{361CC06D-9DBF-499C-98A9-428D988351AD}" type="parTrans" cxnId="{2EE1FAC7-18F8-48CD-8EFA-EAD19DA82ADF}">
      <dgm:prSet/>
      <dgm:spPr/>
      <dgm:t>
        <a:bodyPr/>
        <a:lstStyle/>
        <a:p>
          <a:endParaRPr lang="en-US"/>
        </a:p>
      </dgm:t>
    </dgm:pt>
    <dgm:pt modelId="{5B436E79-F8D1-428F-A5D1-9A69E231DE6A}" type="sibTrans" cxnId="{2EE1FAC7-18F8-48CD-8EFA-EAD19DA82ADF}">
      <dgm:prSet/>
      <dgm:spPr/>
      <dgm:t>
        <a:bodyPr/>
        <a:lstStyle/>
        <a:p>
          <a:endParaRPr lang="en-US"/>
        </a:p>
      </dgm:t>
    </dgm:pt>
    <dgm:pt modelId="{58B68FD6-2E1F-49D6-86B0-26D6BDA83303}" type="pres">
      <dgm:prSet presAssocID="{BDFF42A9-28F8-4585-8041-DDA62247A893}" presName="root" presStyleCnt="0">
        <dgm:presLayoutVars>
          <dgm:dir/>
          <dgm:resizeHandles val="exact"/>
        </dgm:presLayoutVars>
      </dgm:prSet>
      <dgm:spPr/>
    </dgm:pt>
    <dgm:pt modelId="{9956EBD0-560A-4451-9DD9-2D544FC76A33}" type="pres">
      <dgm:prSet presAssocID="{1E903EA1-0A7B-42F3-BE2C-67487DCEAFF7}" presName="compNode" presStyleCnt="0"/>
      <dgm:spPr/>
    </dgm:pt>
    <dgm:pt modelId="{D71AA96A-FE63-4F47-9435-AD394D586625}" type="pres">
      <dgm:prSet presAssocID="{1E903EA1-0A7B-42F3-BE2C-67487DCEAFF7}" presName="bgRect" presStyleLbl="bgShp" presStyleIdx="0" presStyleCnt="8"/>
      <dgm:spPr/>
    </dgm:pt>
    <dgm:pt modelId="{77C83200-D4F4-4F37-B7F3-00BCDB03C4FD}" type="pres">
      <dgm:prSet presAssocID="{1E903EA1-0A7B-42F3-BE2C-67487DCEAFF7}"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1450077D-B4BC-4048-ADC6-E0CA27ABF3B4}" type="pres">
      <dgm:prSet presAssocID="{1E903EA1-0A7B-42F3-BE2C-67487DCEAFF7}" presName="spaceRect" presStyleCnt="0"/>
      <dgm:spPr/>
    </dgm:pt>
    <dgm:pt modelId="{0C8FCA20-D657-4003-A1C2-877D562C79DE}" type="pres">
      <dgm:prSet presAssocID="{1E903EA1-0A7B-42F3-BE2C-67487DCEAFF7}" presName="parTx" presStyleLbl="revTx" presStyleIdx="0" presStyleCnt="8">
        <dgm:presLayoutVars>
          <dgm:chMax val="0"/>
          <dgm:chPref val="0"/>
        </dgm:presLayoutVars>
      </dgm:prSet>
      <dgm:spPr/>
    </dgm:pt>
    <dgm:pt modelId="{3904D642-2B64-4ACE-914C-97D79904FAF7}" type="pres">
      <dgm:prSet presAssocID="{1BA9609B-F058-4A79-BD8B-FFB61572AD60}" presName="sibTrans" presStyleCnt="0"/>
      <dgm:spPr/>
    </dgm:pt>
    <dgm:pt modelId="{7B6D1809-D688-4A31-B1E7-EB3F2D306C8A}" type="pres">
      <dgm:prSet presAssocID="{6FF035EC-9D17-4956-9C2A-28F76A55474A}" presName="compNode" presStyleCnt="0"/>
      <dgm:spPr/>
    </dgm:pt>
    <dgm:pt modelId="{7C316272-C033-4577-AE2E-93076DB0B15C}" type="pres">
      <dgm:prSet presAssocID="{6FF035EC-9D17-4956-9C2A-28F76A55474A}" presName="bgRect" presStyleLbl="bgShp" presStyleIdx="1" presStyleCnt="8"/>
      <dgm:spPr/>
    </dgm:pt>
    <dgm:pt modelId="{770863D2-AC81-474A-A058-C1814917ECF5}" type="pres">
      <dgm:prSet presAssocID="{6FF035EC-9D17-4956-9C2A-28F76A55474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ACDE7554-C319-4CCF-91EE-0A1148EB05EA}" type="pres">
      <dgm:prSet presAssocID="{6FF035EC-9D17-4956-9C2A-28F76A55474A}" presName="spaceRect" presStyleCnt="0"/>
      <dgm:spPr/>
    </dgm:pt>
    <dgm:pt modelId="{D0AF288C-F06E-4DAC-BDE5-24108C767CA0}" type="pres">
      <dgm:prSet presAssocID="{6FF035EC-9D17-4956-9C2A-28F76A55474A}" presName="parTx" presStyleLbl="revTx" presStyleIdx="1" presStyleCnt="8">
        <dgm:presLayoutVars>
          <dgm:chMax val="0"/>
          <dgm:chPref val="0"/>
        </dgm:presLayoutVars>
      </dgm:prSet>
      <dgm:spPr/>
    </dgm:pt>
    <dgm:pt modelId="{AF6044F3-7452-4E6E-B55F-2744BD66CB1E}" type="pres">
      <dgm:prSet presAssocID="{A86A4C10-4119-4EA4-B84E-C82B995DDAC0}" presName="sibTrans" presStyleCnt="0"/>
      <dgm:spPr/>
    </dgm:pt>
    <dgm:pt modelId="{80D0E83B-6289-4CC2-B199-BB96D562CE12}" type="pres">
      <dgm:prSet presAssocID="{111A0BAC-7A6D-4C60-A633-6F97818F3D34}" presName="compNode" presStyleCnt="0"/>
      <dgm:spPr/>
    </dgm:pt>
    <dgm:pt modelId="{E8D4C7F6-1BB1-420E-9FF2-3C9734A5269D}" type="pres">
      <dgm:prSet presAssocID="{111A0BAC-7A6D-4C60-A633-6F97818F3D34}" presName="bgRect" presStyleLbl="bgShp" presStyleIdx="2" presStyleCnt="8"/>
      <dgm:spPr/>
    </dgm:pt>
    <dgm:pt modelId="{8432B3D4-D50D-41D0-9342-4A52481DA8FC}" type="pres">
      <dgm:prSet presAssocID="{111A0BAC-7A6D-4C60-A633-6F97818F3D3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592C39C3-CE9B-48B6-8470-475B39E4E873}" type="pres">
      <dgm:prSet presAssocID="{111A0BAC-7A6D-4C60-A633-6F97818F3D34}" presName="spaceRect" presStyleCnt="0"/>
      <dgm:spPr/>
    </dgm:pt>
    <dgm:pt modelId="{EEA6176B-FDBA-4BC3-B35C-EE1D72023806}" type="pres">
      <dgm:prSet presAssocID="{111A0BAC-7A6D-4C60-A633-6F97818F3D34}" presName="parTx" presStyleLbl="revTx" presStyleIdx="2" presStyleCnt="8">
        <dgm:presLayoutVars>
          <dgm:chMax val="0"/>
          <dgm:chPref val="0"/>
        </dgm:presLayoutVars>
      </dgm:prSet>
      <dgm:spPr/>
    </dgm:pt>
    <dgm:pt modelId="{EB8D1858-04ED-4E91-984F-69513ABA61FD}" type="pres">
      <dgm:prSet presAssocID="{038E79D5-BABA-4DB7-966D-42E406B94596}" presName="sibTrans" presStyleCnt="0"/>
      <dgm:spPr/>
    </dgm:pt>
    <dgm:pt modelId="{A3EAF908-1F5B-43D3-80C5-E3A4D152C727}" type="pres">
      <dgm:prSet presAssocID="{6FCC4BA3-9299-45E5-BCFF-AE31F8059094}" presName="compNode" presStyleCnt="0"/>
      <dgm:spPr/>
    </dgm:pt>
    <dgm:pt modelId="{B8F894BF-A80E-43E7-8118-4E31429B6238}" type="pres">
      <dgm:prSet presAssocID="{6FCC4BA3-9299-45E5-BCFF-AE31F8059094}" presName="bgRect" presStyleLbl="bgShp" presStyleIdx="3" presStyleCnt="8"/>
      <dgm:spPr/>
    </dgm:pt>
    <dgm:pt modelId="{81F08840-4B9B-4C49-8EAD-120BD0F7A939}" type="pres">
      <dgm:prSet presAssocID="{6FCC4BA3-9299-45E5-BCFF-AE31F805909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755C59C3-60B9-48D6-9283-33B15F7C80EF}" type="pres">
      <dgm:prSet presAssocID="{6FCC4BA3-9299-45E5-BCFF-AE31F8059094}" presName="spaceRect" presStyleCnt="0"/>
      <dgm:spPr/>
    </dgm:pt>
    <dgm:pt modelId="{7D280BC0-964E-440C-BD67-B428C378EC5A}" type="pres">
      <dgm:prSet presAssocID="{6FCC4BA3-9299-45E5-BCFF-AE31F8059094}" presName="parTx" presStyleLbl="revTx" presStyleIdx="3" presStyleCnt="8">
        <dgm:presLayoutVars>
          <dgm:chMax val="0"/>
          <dgm:chPref val="0"/>
        </dgm:presLayoutVars>
      </dgm:prSet>
      <dgm:spPr/>
    </dgm:pt>
    <dgm:pt modelId="{CE879077-DD6D-444C-A824-D95E212A2B58}" type="pres">
      <dgm:prSet presAssocID="{869C8E95-5E2E-4096-AE5D-F8195B6875DF}" presName="sibTrans" presStyleCnt="0"/>
      <dgm:spPr/>
    </dgm:pt>
    <dgm:pt modelId="{2A1C5EB6-8324-4A15-AA7A-7935C8CAA32D}" type="pres">
      <dgm:prSet presAssocID="{07185515-AADA-4947-85EA-8DA973D69156}" presName="compNode" presStyleCnt="0"/>
      <dgm:spPr/>
    </dgm:pt>
    <dgm:pt modelId="{875FB52C-0775-4FBA-B6B8-0F0FB375FC16}" type="pres">
      <dgm:prSet presAssocID="{07185515-AADA-4947-85EA-8DA973D69156}" presName="bgRect" presStyleLbl="bgShp" presStyleIdx="4" presStyleCnt="8"/>
      <dgm:spPr/>
    </dgm:pt>
    <dgm:pt modelId="{CCAD5E51-EFA6-4B7F-80E7-D23AFF113E0A}" type="pres">
      <dgm:prSet presAssocID="{07185515-AADA-4947-85EA-8DA973D6915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ad Face with No Fill"/>
        </a:ext>
      </dgm:extLst>
    </dgm:pt>
    <dgm:pt modelId="{3CF544FB-AD17-4213-A0DA-A3E36A0B26FF}" type="pres">
      <dgm:prSet presAssocID="{07185515-AADA-4947-85EA-8DA973D69156}" presName="spaceRect" presStyleCnt="0"/>
      <dgm:spPr/>
    </dgm:pt>
    <dgm:pt modelId="{4179EFB2-3638-41C1-989C-DCD52BFF3C11}" type="pres">
      <dgm:prSet presAssocID="{07185515-AADA-4947-85EA-8DA973D69156}" presName="parTx" presStyleLbl="revTx" presStyleIdx="4" presStyleCnt="8">
        <dgm:presLayoutVars>
          <dgm:chMax val="0"/>
          <dgm:chPref val="0"/>
        </dgm:presLayoutVars>
      </dgm:prSet>
      <dgm:spPr/>
    </dgm:pt>
    <dgm:pt modelId="{C7012FE8-4DD2-4F90-8378-73F7B0EF9613}" type="pres">
      <dgm:prSet presAssocID="{D44691F7-23DC-4976-AAC6-A8BA35286F3D}" presName="sibTrans" presStyleCnt="0"/>
      <dgm:spPr/>
    </dgm:pt>
    <dgm:pt modelId="{1546CD8E-48E0-40F4-BAB7-CEC38F90ED1D}" type="pres">
      <dgm:prSet presAssocID="{9D325B2E-E3B0-45EA-9D4B-55B9C8545B28}" presName="compNode" presStyleCnt="0"/>
      <dgm:spPr/>
    </dgm:pt>
    <dgm:pt modelId="{4ED94600-BC11-42DD-B59F-3680F35542A3}" type="pres">
      <dgm:prSet presAssocID="{9D325B2E-E3B0-45EA-9D4B-55B9C8545B28}" presName="bgRect" presStyleLbl="bgShp" presStyleIdx="5" presStyleCnt="8"/>
      <dgm:spPr/>
    </dgm:pt>
    <dgm:pt modelId="{B464CB3C-DBEB-4333-A6CE-D57850C53B38}" type="pres">
      <dgm:prSet presAssocID="{9D325B2E-E3B0-45EA-9D4B-55B9C8545B28}"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wnward trend"/>
        </a:ext>
      </dgm:extLst>
    </dgm:pt>
    <dgm:pt modelId="{7E2BFBD5-87B0-4243-A227-986454B90236}" type="pres">
      <dgm:prSet presAssocID="{9D325B2E-E3B0-45EA-9D4B-55B9C8545B28}" presName="spaceRect" presStyleCnt="0"/>
      <dgm:spPr/>
    </dgm:pt>
    <dgm:pt modelId="{BC1D1924-3F0D-4B60-BA91-78A56BF73B34}" type="pres">
      <dgm:prSet presAssocID="{9D325B2E-E3B0-45EA-9D4B-55B9C8545B28}" presName="parTx" presStyleLbl="revTx" presStyleIdx="5" presStyleCnt="8">
        <dgm:presLayoutVars>
          <dgm:chMax val="0"/>
          <dgm:chPref val="0"/>
        </dgm:presLayoutVars>
      </dgm:prSet>
      <dgm:spPr/>
    </dgm:pt>
    <dgm:pt modelId="{C02CDD33-E717-43F5-83D3-C0F330E13465}" type="pres">
      <dgm:prSet presAssocID="{95042250-564E-4253-BD8E-A014ED26B0CA}" presName="sibTrans" presStyleCnt="0"/>
      <dgm:spPr/>
    </dgm:pt>
    <dgm:pt modelId="{012E8D40-7C34-453D-BCDE-A46CE45A1113}" type="pres">
      <dgm:prSet presAssocID="{81371AE8-7121-441C-A508-9DAC950A19CD}" presName="compNode" presStyleCnt="0"/>
      <dgm:spPr/>
    </dgm:pt>
    <dgm:pt modelId="{D3233C37-F12E-49E7-8ED7-81A2ACA1E002}" type="pres">
      <dgm:prSet presAssocID="{81371AE8-7121-441C-A508-9DAC950A19CD}" presName="bgRect" presStyleLbl="bgShp" presStyleIdx="6" presStyleCnt="8"/>
      <dgm:spPr/>
    </dgm:pt>
    <dgm:pt modelId="{149A541A-057F-4B75-92FB-BB3F0076B2AA}" type="pres">
      <dgm:prSet presAssocID="{81371AE8-7121-441C-A508-9DAC950A19CD}"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obot"/>
        </a:ext>
      </dgm:extLst>
    </dgm:pt>
    <dgm:pt modelId="{D44B8F63-5C58-4223-9016-42E12A5B2225}" type="pres">
      <dgm:prSet presAssocID="{81371AE8-7121-441C-A508-9DAC950A19CD}" presName="spaceRect" presStyleCnt="0"/>
      <dgm:spPr/>
    </dgm:pt>
    <dgm:pt modelId="{617B041B-A0B8-4B8F-BDE6-CA120993E1F7}" type="pres">
      <dgm:prSet presAssocID="{81371AE8-7121-441C-A508-9DAC950A19CD}" presName="parTx" presStyleLbl="revTx" presStyleIdx="6" presStyleCnt="8">
        <dgm:presLayoutVars>
          <dgm:chMax val="0"/>
          <dgm:chPref val="0"/>
        </dgm:presLayoutVars>
      </dgm:prSet>
      <dgm:spPr/>
    </dgm:pt>
    <dgm:pt modelId="{AB619D6C-6510-442A-A510-835E6A3CC192}" type="pres">
      <dgm:prSet presAssocID="{B3C8E5E8-B3DD-44B3-BC71-29222022C132}" presName="sibTrans" presStyleCnt="0"/>
      <dgm:spPr/>
    </dgm:pt>
    <dgm:pt modelId="{B67E1570-E9E2-4AE2-A398-EFC2CD431FF2}" type="pres">
      <dgm:prSet presAssocID="{47DBE207-8246-464B-A126-004EDFB1D4A9}" presName="compNode" presStyleCnt="0"/>
      <dgm:spPr/>
    </dgm:pt>
    <dgm:pt modelId="{15D391F6-BC9B-4E0B-A26A-5C8F26683139}" type="pres">
      <dgm:prSet presAssocID="{47DBE207-8246-464B-A126-004EDFB1D4A9}" presName="bgRect" presStyleLbl="bgShp" presStyleIdx="7" presStyleCnt="8"/>
      <dgm:spPr/>
    </dgm:pt>
    <dgm:pt modelId="{714F3F6C-9010-4608-97A5-01FBA4909BB7}" type="pres">
      <dgm:prSet presAssocID="{47DBE207-8246-464B-A126-004EDFB1D4A9}"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Question mark"/>
        </a:ext>
      </dgm:extLst>
    </dgm:pt>
    <dgm:pt modelId="{2C1985D7-33D6-4143-ADB3-C1D04E12932C}" type="pres">
      <dgm:prSet presAssocID="{47DBE207-8246-464B-A126-004EDFB1D4A9}" presName="spaceRect" presStyleCnt="0"/>
      <dgm:spPr/>
    </dgm:pt>
    <dgm:pt modelId="{9B44D9C2-5DA4-47E4-BF73-334BB3DB61C3}" type="pres">
      <dgm:prSet presAssocID="{47DBE207-8246-464B-A126-004EDFB1D4A9}" presName="parTx" presStyleLbl="revTx" presStyleIdx="7" presStyleCnt="8">
        <dgm:presLayoutVars>
          <dgm:chMax val="0"/>
          <dgm:chPref val="0"/>
        </dgm:presLayoutVars>
      </dgm:prSet>
      <dgm:spPr/>
    </dgm:pt>
  </dgm:ptLst>
  <dgm:cxnLst>
    <dgm:cxn modelId="{7AFAF912-92B5-436D-8157-2174E77CAE78}" srcId="{BDFF42A9-28F8-4585-8041-DDA62247A893}" destId="{6FF035EC-9D17-4956-9C2A-28F76A55474A}" srcOrd="1" destOrd="0" parTransId="{BE1C505F-1265-42BD-86AD-D3EADA039D58}" sibTransId="{A86A4C10-4119-4EA4-B84E-C82B995DDAC0}"/>
    <dgm:cxn modelId="{56CBA116-C11B-4B28-8B31-04DA6DCC2914}" srcId="{BDFF42A9-28F8-4585-8041-DDA62247A893}" destId="{07185515-AADA-4947-85EA-8DA973D69156}" srcOrd="4" destOrd="0" parTransId="{79ACCEEF-FEFB-4157-9462-370C1E9E2028}" sibTransId="{D44691F7-23DC-4976-AAC6-A8BA35286F3D}"/>
    <dgm:cxn modelId="{15B6EE16-23CB-446F-ACA1-A29795B7403A}" srcId="{BDFF42A9-28F8-4585-8041-DDA62247A893}" destId="{81371AE8-7121-441C-A508-9DAC950A19CD}" srcOrd="6" destOrd="0" parTransId="{9C023AAE-AEFA-4097-B88F-55B3AB32A390}" sibTransId="{B3C8E5E8-B3DD-44B3-BC71-29222022C132}"/>
    <dgm:cxn modelId="{0AC03C18-B8A4-444A-943B-770EAB10AA62}" type="presOf" srcId="{07185515-AADA-4947-85EA-8DA973D69156}" destId="{4179EFB2-3638-41C1-989C-DCD52BFF3C11}" srcOrd="0" destOrd="0" presId="urn:microsoft.com/office/officeart/2018/2/layout/IconVerticalSolidList"/>
    <dgm:cxn modelId="{AE53F818-8371-4A37-83CC-D26684619432}" type="presOf" srcId="{47DBE207-8246-464B-A126-004EDFB1D4A9}" destId="{9B44D9C2-5DA4-47E4-BF73-334BB3DB61C3}" srcOrd="0" destOrd="0" presId="urn:microsoft.com/office/officeart/2018/2/layout/IconVerticalSolidList"/>
    <dgm:cxn modelId="{2E53483F-0D6E-497C-ADD9-8D69106A965B}" type="presOf" srcId="{81371AE8-7121-441C-A508-9DAC950A19CD}" destId="{617B041B-A0B8-4B8F-BDE6-CA120993E1F7}" srcOrd="0" destOrd="0" presId="urn:microsoft.com/office/officeart/2018/2/layout/IconVerticalSolidList"/>
    <dgm:cxn modelId="{B328FC5C-D8E4-4971-AC20-AD80DBA1B15D}" type="presOf" srcId="{111A0BAC-7A6D-4C60-A633-6F97818F3D34}" destId="{EEA6176B-FDBA-4BC3-B35C-EE1D72023806}" srcOrd="0" destOrd="0" presId="urn:microsoft.com/office/officeart/2018/2/layout/IconVerticalSolidList"/>
    <dgm:cxn modelId="{1F8F3441-4390-45A6-8EC5-532F254C9E17}" srcId="{BDFF42A9-28F8-4585-8041-DDA62247A893}" destId="{9D325B2E-E3B0-45EA-9D4B-55B9C8545B28}" srcOrd="5" destOrd="0" parTransId="{5C1C6DAE-69D3-487C-A88D-F24A9C984854}" sibTransId="{95042250-564E-4253-BD8E-A014ED26B0CA}"/>
    <dgm:cxn modelId="{3D242652-6F3D-44D5-8692-9C303BFE0C42}" type="presOf" srcId="{1E903EA1-0A7B-42F3-BE2C-67487DCEAFF7}" destId="{0C8FCA20-D657-4003-A1C2-877D562C79DE}" srcOrd="0" destOrd="0" presId="urn:microsoft.com/office/officeart/2018/2/layout/IconVerticalSolidList"/>
    <dgm:cxn modelId="{75045478-6B80-44D2-A85D-88E08B911D19}" type="presOf" srcId="{9D325B2E-E3B0-45EA-9D4B-55B9C8545B28}" destId="{BC1D1924-3F0D-4B60-BA91-78A56BF73B34}" srcOrd="0" destOrd="0" presId="urn:microsoft.com/office/officeart/2018/2/layout/IconVerticalSolidList"/>
    <dgm:cxn modelId="{61D0BF8A-87AD-4411-A740-43CB3BEA7223}" srcId="{BDFF42A9-28F8-4585-8041-DDA62247A893}" destId="{1E903EA1-0A7B-42F3-BE2C-67487DCEAFF7}" srcOrd="0" destOrd="0" parTransId="{D3B95D92-3479-4E9D-9525-F1BA2A00D8C5}" sibTransId="{1BA9609B-F058-4A79-BD8B-FFB61572AD60}"/>
    <dgm:cxn modelId="{BBA7E88A-3CAC-4FA8-A506-CA2D0AAE4ECF}" srcId="{BDFF42A9-28F8-4585-8041-DDA62247A893}" destId="{6FCC4BA3-9299-45E5-BCFF-AE31F8059094}" srcOrd="3" destOrd="0" parTransId="{85447E51-C8AC-4A28-B7A4-C4BCFAF1B906}" sibTransId="{869C8E95-5E2E-4096-AE5D-F8195B6875DF}"/>
    <dgm:cxn modelId="{29890EA3-9FCE-41B5-9B2A-04C58B056F51}" type="presOf" srcId="{6FCC4BA3-9299-45E5-BCFF-AE31F8059094}" destId="{7D280BC0-964E-440C-BD67-B428C378EC5A}" srcOrd="0" destOrd="0" presId="urn:microsoft.com/office/officeart/2018/2/layout/IconVerticalSolidList"/>
    <dgm:cxn modelId="{2EE1FAC7-18F8-48CD-8EFA-EAD19DA82ADF}" srcId="{BDFF42A9-28F8-4585-8041-DDA62247A893}" destId="{47DBE207-8246-464B-A126-004EDFB1D4A9}" srcOrd="7" destOrd="0" parTransId="{361CC06D-9DBF-499C-98A9-428D988351AD}" sibTransId="{5B436E79-F8D1-428F-A5D1-9A69E231DE6A}"/>
    <dgm:cxn modelId="{E2BD62C9-B03B-4B81-9984-18628E154926}" type="presOf" srcId="{6FF035EC-9D17-4956-9C2A-28F76A55474A}" destId="{D0AF288C-F06E-4DAC-BDE5-24108C767CA0}" srcOrd="0" destOrd="0" presId="urn:microsoft.com/office/officeart/2018/2/layout/IconVerticalSolidList"/>
    <dgm:cxn modelId="{E3114DD0-24C7-44DD-922F-7223BF04D9E4}" srcId="{BDFF42A9-28F8-4585-8041-DDA62247A893}" destId="{111A0BAC-7A6D-4C60-A633-6F97818F3D34}" srcOrd="2" destOrd="0" parTransId="{95842A80-DD51-45CD-850D-F3F7DB0E59EA}" sibTransId="{038E79D5-BABA-4DB7-966D-42E406B94596}"/>
    <dgm:cxn modelId="{42A6CAD7-708A-4682-93D4-07E3923FFE30}" type="presOf" srcId="{BDFF42A9-28F8-4585-8041-DDA62247A893}" destId="{58B68FD6-2E1F-49D6-86B0-26D6BDA83303}" srcOrd="0" destOrd="0" presId="urn:microsoft.com/office/officeart/2018/2/layout/IconVerticalSolidList"/>
    <dgm:cxn modelId="{D6B3F60A-C531-4CE1-9A48-E7AEEA809C0F}" type="presParOf" srcId="{58B68FD6-2E1F-49D6-86B0-26D6BDA83303}" destId="{9956EBD0-560A-4451-9DD9-2D544FC76A33}" srcOrd="0" destOrd="0" presId="urn:microsoft.com/office/officeart/2018/2/layout/IconVerticalSolidList"/>
    <dgm:cxn modelId="{5A7501F3-F1A5-4335-8691-8621182ECF96}" type="presParOf" srcId="{9956EBD0-560A-4451-9DD9-2D544FC76A33}" destId="{D71AA96A-FE63-4F47-9435-AD394D586625}" srcOrd="0" destOrd="0" presId="urn:microsoft.com/office/officeart/2018/2/layout/IconVerticalSolidList"/>
    <dgm:cxn modelId="{667001C1-1FFE-4739-A3CD-96333D17A303}" type="presParOf" srcId="{9956EBD0-560A-4451-9DD9-2D544FC76A33}" destId="{77C83200-D4F4-4F37-B7F3-00BCDB03C4FD}" srcOrd="1" destOrd="0" presId="urn:microsoft.com/office/officeart/2018/2/layout/IconVerticalSolidList"/>
    <dgm:cxn modelId="{052D63CE-7F21-44B0-8D24-19DABC205D18}" type="presParOf" srcId="{9956EBD0-560A-4451-9DD9-2D544FC76A33}" destId="{1450077D-B4BC-4048-ADC6-E0CA27ABF3B4}" srcOrd="2" destOrd="0" presId="urn:microsoft.com/office/officeart/2018/2/layout/IconVerticalSolidList"/>
    <dgm:cxn modelId="{02A0FA7A-0F0B-457D-8CCE-DCCB10FD2B68}" type="presParOf" srcId="{9956EBD0-560A-4451-9DD9-2D544FC76A33}" destId="{0C8FCA20-D657-4003-A1C2-877D562C79DE}" srcOrd="3" destOrd="0" presId="urn:microsoft.com/office/officeart/2018/2/layout/IconVerticalSolidList"/>
    <dgm:cxn modelId="{802FDCDF-9E12-4AB5-A37C-45A156AF555E}" type="presParOf" srcId="{58B68FD6-2E1F-49D6-86B0-26D6BDA83303}" destId="{3904D642-2B64-4ACE-914C-97D79904FAF7}" srcOrd="1" destOrd="0" presId="urn:microsoft.com/office/officeart/2018/2/layout/IconVerticalSolidList"/>
    <dgm:cxn modelId="{F958A257-5292-460E-85DC-8FE70AFDAE3B}" type="presParOf" srcId="{58B68FD6-2E1F-49D6-86B0-26D6BDA83303}" destId="{7B6D1809-D688-4A31-B1E7-EB3F2D306C8A}" srcOrd="2" destOrd="0" presId="urn:microsoft.com/office/officeart/2018/2/layout/IconVerticalSolidList"/>
    <dgm:cxn modelId="{FDA889AA-059D-444B-B999-8EAF0B73C2F7}" type="presParOf" srcId="{7B6D1809-D688-4A31-B1E7-EB3F2D306C8A}" destId="{7C316272-C033-4577-AE2E-93076DB0B15C}" srcOrd="0" destOrd="0" presId="urn:microsoft.com/office/officeart/2018/2/layout/IconVerticalSolidList"/>
    <dgm:cxn modelId="{D8EA88F1-079C-4EF3-8481-003319D4910E}" type="presParOf" srcId="{7B6D1809-D688-4A31-B1E7-EB3F2D306C8A}" destId="{770863D2-AC81-474A-A058-C1814917ECF5}" srcOrd="1" destOrd="0" presId="urn:microsoft.com/office/officeart/2018/2/layout/IconVerticalSolidList"/>
    <dgm:cxn modelId="{70AEF16B-F2E9-406F-B2B6-46BFDA22EB7E}" type="presParOf" srcId="{7B6D1809-D688-4A31-B1E7-EB3F2D306C8A}" destId="{ACDE7554-C319-4CCF-91EE-0A1148EB05EA}" srcOrd="2" destOrd="0" presId="urn:microsoft.com/office/officeart/2018/2/layout/IconVerticalSolidList"/>
    <dgm:cxn modelId="{30940D15-3508-4C33-A3E8-217059847855}" type="presParOf" srcId="{7B6D1809-D688-4A31-B1E7-EB3F2D306C8A}" destId="{D0AF288C-F06E-4DAC-BDE5-24108C767CA0}" srcOrd="3" destOrd="0" presId="urn:microsoft.com/office/officeart/2018/2/layout/IconVerticalSolidList"/>
    <dgm:cxn modelId="{C9445E50-3C53-4143-AE3E-90883C086492}" type="presParOf" srcId="{58B68FD6-2E1F-49D6-86B0-26D6BDA83303}" destId="{AF6044F3-7452-4E6E-B55F-2744BD66CB1E}" srcOrd="3" destOrd="0" presId="urn:microsoft.com/office/officeart/2018/2/layout/IconVerticalSolidList"/>
    <dgm:cxn modelId="{6C5AC6AF-50FE-4869-9E31-C8EBB88BAF4E}" type="presParOf" srcId="{58B68FD6-2E1F-49D6-86B0-26D6BDA83303}" destId="{80D0E83B-6289-4CC2-B199-BB96D562CE12}" srcOrd="4" destOrd="0" presId="urn:microsoft.com/office/officeart/2018/2/layout/IconVerticalSolidList"/>
    <dgm:cxn modelId="{B41170A0-B039-42E2-9D07-B61977148881}" type="presParOf" srcId="{80D0E83B-6289-4CC2-B199-BB96D562CE12}" destId="{E8D4C7F6-1BB1-420E-9FF2-3C9734A5269D}" srcOrd="0" destOrd="0" presId="urn:microsoft.com/office/officeart/2018/2/layout/IconVerticalSolidList"/>
    <dgm:cxn modelId="{D7741A4A-EC54-4897-B146-D152E1893DFE}" type="presParOf" srcId="{80D0E83B-6289-4CC2-B199-BB96D562CE12}" destId="{8432B3D4-D50D-41D0-9342-4A52481DA8FC}" srcOrd="1" destOrd="0" presId="urn:microsoft.com/office/officeart/2018/2/layout/IconVerticalSolidList"/>
    <dgm:cxn modelId="{6611CAAC-F148-45E6-A14F-E2C71B566BB4}" type="presParOf" srcId="{80D0E83B-6289-4CC2-B199-BB96D562CE12}" destId="{592C39C3-CE9B-48B6-8470-475B39E4E873}" srcOrd="2" destOrd="0" presId="urn:microsoft.com/office/officeart/2018/2/layout/IconVerticalSolidList"/>
    <dgm:cxn modelId="{9E45CF61-C4DF-454E-A402-FDD04412F529}" type="presParOf" srcId="{80D0E83B-6289-4CC2-B199-BB96D562CE12}" destId="{EEA6176B-FDBA-4BC3-B35C-EE1D72023806}" srcOrd="3" destOrd="0" presId="urn:microsoft.com/office/officeart/2018/2/layout/IconVerticalSolidList"/>
    <dgm:cxn modelId="{6054D71B-F1E0-4078-8869-04D99A146B6B}" type="presParOf" srcId="{58B68FD6-2E1F-49D6-86B0-26D6BDA83303}" destId="{EB8D1858-04ED-4E91-984F-69513ABA61FD}" srcOrd="5" destOrd="0" presId="urn:microsoft.com/office/officeart/2018/2/layout/IconVerticalSolidList"/>
    <dgm:cxn modelId="{6D090622-AC0E-4318-8044-60FC17A3FC97}" type="presParOf" srcId="{58B68FD6-2E1F-49D6-86B0-26D6BDA83303}" destId="{A3EAF908-1F5B-43D3-80C5-E3A4D152C727}" srcOrd="6" destOrd="0" presId="urn:microsoft.com/office/officeart/2018/2/layout/IconVerticalSolidList"/>
    <dgm:cxn modelId="{735B008E-0AAE-462B-A37B-5DC4EFC04AFC}" type="presParOf" srcId="{A3EAF908-1F5B-43D3-80C5-E3A4D152C727}" destId="{B8F894BF-A80E-43E7-8118-4E31429B6238}" srcOrd="0" destOrd="0" presId="urn:microsoft.com/office/officeart/2018/2/layout/IconVerticalSolidList"/>
    <dgm:cxn modelId="{E01476C0-FCB8-493C-B5BD-006D7B73CE1D}" type="presParOf" srcId="{A3EAF908-1F5B-43D3-80C5-E3A4D152C727}" destId="{81F08840-4B9B-4C49-8EAD-120BD0F7A939}" srcOrd="1" destOrd="0" presId="urn:microsoft.com/office/officeart/2018/2/layout/IconVerticalSolidList"/>
    <dgm:cxn modelId="{1ED7F0CC-B341-4328-B161-B7F241A72ADB}" type="presParOf" srcId="{A3EAF908-1F5B-43D3-80C5-E3A4D152C727}" destId="{755C59C3-60B9-48D6-9283-33B15F7C80EF}" srcOrd="2" destOrd="0" presId="urn:microsoft.com/office/officeart/2018/2/layout/IconVerticalSolidList"/>
    <dgm:cxn modelId="{2073F11E-C281-40A2-BE24-B99D7660DE97}" type="presParOf" srcId="{A3EAF908-1F5B-43D3-80C5-E3A4D152C727}" destId="{7D280BC0-964E-440C-BD67-B428C378EC5A}" srcOrd="3" destOrd="0" presId="urn:microsoft.com/office/officeart/2018/2/layout/IconVerticalSolidList"/>
    <dgm:cxn modelId="{5ED4B921-5625-468B-8DCE-57F92D3F1922}" type="presParOf" srcId="{58B68FD6-2E1F-49D6-86B0-26D6BDA83303}" destId="{CE879077-DD6D-444C-A824-D95E212A2B58}" srcOrd="7" destOrd="0" presId="urn:microsoft.com/office/officeart/2018/2/layout/IconVerticalSolidList"/>
    <dgm:cxn modelId="{3095999E-8752-4F5A-8940-26333B9E6386}" type="presParOf" srcId="{58B68FD6-2E1F-49D6-86B0-26D6BDA83303}" destId="{2A1C5EB6-8324-4A15-AA7A-7935C8CAA32D}" srcOrd="8" destOrd="0" presId="urn:microsoft.com/office/officeart/2018/2/layout/IconVerticalSolidList"/>
    <dgm:cxn modelId="{49D780E2-EF27-4871-AFA7-8ACFD7E70C89}" type="presParOf" srcId="{2A1C5EB6-8324-4A15-AA7A-7935C8CAA32D}" destId="{875FB52C-0775-4FBA-B6B8-0F0FB375FC16}" srcOrd="0" destOrd="0" presId="urn:microsoft.com/office/officeart/2018/2/layout/IconVerticalSolidList"/>
    <dgm:cxn modelId="{6C2222D7-B04E-4863-899C-19037C3F51CB}" type="presParOf" srcId="{2A1C5EB6-8324-4A15-AA7A-7935C8CAA32D}" destId="{CCAD5E51-EFA6-4B7F-80E7-D23AFF113E0A}" srcOrd="1" destOrd="0" presId="urn:microsoft.com/office/officeart/2018/2/layout/IconVerticalSolidList"/>
    <dgm:cxn modelId="{67AC0B11-5872-4503-98DF-22A57E14989C}" type="presParOf" srcId="{2A1C5EB6-8324-4A15-AA7A-7935C8CAA32D}" destId="{3CF544FB-AD17-4213-A0DA-A3E36A0B26FF}" srcOrd="2" destOrd="0" presId="urn:microsoft.com/office/officeart/2018/2/layout/IconVerticalSolidList"/>
    <dgm:cxn modelId="{A8D0C9EE-90C5-4961-8D47-0503DD3B20D5}" type="presParOf" srcId="{2A1C5EB6-8324-4A15-AA7A-7935C8CAA32D}" destId="{4179EFB2-3638-41C1-989C-DCD52BFF3C11}" srcOrd="3" destOrd="0" presId="urn:microsoft.com/office/officeart/2018/2/layout/IconVerticalSolidList"/>
    <dgm:cxn modelId="{6FEEFEFA-1592-4330-BEB9-A9740D292C6F}" type="presParOf" srcId="{58B68FD6-2E1F-49D6-86B0-26D6BDA83303}" destId="{C7012FE8-4DD2-4F90-8378-73F7B0EF9613}" srcOrd="9" destOrd="0" presId="urn:microsoft.com/office/officeart/2018/2/layout/IconVerticalSolidList"/>
    <dgm:cxn modelId="{38B4ECF3-4E94-4B3A-8786-E964320BBB8D}" type="presParOf" srcId="{58B68FD6-2E1F-49D6-86B0-26D6BDA83303}" destId="{1546CD8E-48E0-40F4-BAB7-CEC38F90ED1D}" srcOrd="10" destOrd="0" presId="urn:microsoft.com/office/officeart/2018/2/layout/IconVerticalSolidList"/>
    <dgm:cxn modelId="{914E8DF9-E735-4771-ABC2-1CAEB0C542E7}" type="presParOf" srcId="{1546CD8E-48E0-40F4-BAB7-CEC38F90ED1D}" destId="{4ED94600-BC11-42DD-B59F-3680F35542A3}" srcOrd="0" destOrd="0" presId="urn:microsoft.com/office/officeart/2018/2/layout/IconVerticalSolidList"/>
    <dgm:cxn modelId="{965175E0-546F-4D6B-8DB6-D2FF3F0A8639}" type="presParOf" srcId="{1546CD8E-48E0-40F4-BAB7-CEC38F90ED1D}" destId="{B464CB3C-DBEB-4333-A6CE-D57850C53B38}" srcOrd="1" destOrd="0" presId="urn:microsoft.com/office/officeart/2018/2/layout/IconVerticalSolidList"/>
    <dgm:cxn modelId="{1A29922A-ED07-4690-A049-F9CA2A3A0DCF}" type="presParOf" srcId="{1546CD8E-48E0-40F4-BAB7-CEC38F90ED1D}" destId="{7E2BFBD5-87B0-4243-A227-986454B90236}" srcOrd="2" destOrd="0" presId="urn:microsoft.com/office/officeart/2018/2/layout/IconVerticalSolidList"/>
    <dgm:cxn modelId="{E6523F60-F286-4D2C-8921-92E5A739194E}" type="presParOf" srcId="{1546CD8E-48E0-40F4-BAB7-CEC38F90ED1D}" destId="{BC1D1924-3F0D-4B60-BA91-78A56BF73B34}" srcOrd="3" destOrd="0" presId="urn:microsoft.com/office/officeart/2018/2/layout/IconVerticalSolidList"/>
    <dgm:cxn modelId="{2DCEBC95-6458-443E-83B0-44E09DB40C43}" type="presParOf" srcId="{58B68FD6-2E1F-49D6-86B0-26D6BDA83303}" destId="{C02CDD33-E717-43F5-83D3-C0F330E13465}" srcOrd="11" destOrd="0" presId="urn:microsoft.com/office/officeart/2018/2/layout/IconVerticalSolidList"/>
    <dgm:cxn modelId="{E180B51C-7C89-4520-A800-7786D3EF6AEB}" type="presParOf" srcId="{58B68FD6-2E1F-49D6-86B0-26D6BDA83303}" destId="{012E8D40-7C34-453D-BCDE-A46CE45A1113}" srcOrd="12" destOrd="0" presId="urn:microsoft.com/office/officeart/2018/2/layout/IconVerticalSolidList"/>
    <dgm:cxn modelId="{6F1B33CD-EF44-49D1-8AE9-9FAB092E3580}" type="presParOf" srcId="{012E8D40-7C34-453D-BCDE-A46CE45A1113}" destId="{D3233C37-F12E-49E7-8ED7-81A2ACA1E002}" srcOrd="0" destOrd="0" presId="urn:microsoft.com/office/officeart/2018/2/layout/IconVerticalSolidList"/>
    <dgm:cxn modelId="{80AD9719-36F1-498F-AD92-5A4C014FF0F3}" type="presParOf" srcId="{012E8D40-7C34-453D-BCDE-A46CE45A1113}" destId="{149A541A-057F-4B75-92FB-BB3F0076B2AA}" srcOrd="1" destOrd="0" presId="urn:microsoft.com/office/officeart/2018/2/layout/IconVerticalSolidList"/>
    <dgm:cxn modelId="{42C2FAC2-B151-4FE3-96F3-3E27EB8BD6F8}" type="presParOf" srcId="{012E8D40-7C34-453D-BCDE-A46CE45A1113}" destId="{D44B8F63-5C58-4223-9016-42E12A5B2225}" srcOrd="2" destOrd="0" presId="urn:microsoft.com/office/officeart/2018/2/layout/IconVerticalSolidList"/>
    <dgm:cxn modelId="{328FE45A-9DEB-41A4-A540-97820E9B3346}" type="presParOf" srcId="{012E8D40-7C34-453D-BCDE-A46CE45A1113}" destId="{617B041B-A0B8-4B8F-BDE6-CA120993E1F7}" srcOrd="3" destOrd="0" presId="urn:microsoft.com/office/officeart/2018/2/layout/IconVerticalSolidList"/>
    <dgm:cxn modelId="{CC8E5051-969B-4FB5-B7F7-C809E31386F6}" type="presParOf" srcId="{58B68FD6-2E1F-49D6-86B0-26D6BDA83303}" destId="{AB619D6C-6510-442A-A510-835E6A3CC192}" srcOrd="13" destOrd="0" presId="urn:microsoft.com/office/officeart/2018/2/layout/IconVerticalSolidList"/>
    <dgm:cxn modelId="{A01716E2-14D9-413C-B61D-50D983589D65}" type="presParOf" srcId="{58B68FD6-2E1F-49D6-86B0-26D6BDA83303}" destId="{B67E1570-E9E2-4AE2-A398-EFC2CD431FF2}" srcOrd="14" destOrd="0" presId="urn:microsoft.com/office/officeart/2018/2/layout/IconVerticalSolidList"/>
    <dgm:cxn modelId="{E95FAA4D-16A9-4CA6-9EEB-ED1417E85657}" type="presParOf" srcId="{B67E1570-E9E2-4AE2-A398-EFC2CD431FF2}" destId="{15D391F6-BC9B-4E0B-A26A-5C8F26683139}" srcOrd="0" destOrd="0" presId="urn:microsoft.com/office/officeart/2018/2/layout/IconVerticalSolidList"/>
    <dgm:cxn modelId="{ACB79640-DDFA-4B8A-9F77-0F2A72164533}" type="presParOf" srcId="{B67E1570-E9E2-4AE2-A398-EFC2CD431FF2}" destId="{714F3F6C-9010-4608-97A5-01FBA4909BB7}" srcOrd="1" destOrd="0" presId="urn:microsoft.com/office/officeart/2018/2/layout/IconVerticalSolidList"/>
    <dgm:cxn modelId="{2BBDDEBE-6301-445C-B15D-1A2086E1B234}" type="presParOf" srcId="{B67E1570-E9E2-4AE2-A398-EFC2CD431FF2}" destId="{2C1985D7-33D6-4143-ADB3-C1D04E12932C}" srcOrd="2" destOrd="0" presId="urn:microsoft.com/office/officeart/2018/2/layout/IconVerticalSolidList"/>
    <dgm:cxn modelId="{8BF84417-7D56-4A4F-B7F4-5D2453BB4BE4}" type="presParOf" srcId="{B67E1570-E9E2-4AE2-A398-EFC2CD431FF2}" destId="{9B44D9C2-5DA4-47E4-BF73-334BB3DB61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D3DFB-D112-4B16-83EF-204177811F75}">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2B1558-2D8B-4577-8D56-5371877EFA86}">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a:t>Access sources of information on emerging technologies and practices in the IT industry</a:t>
          </a:r>
          <a:endParaRPr lang="en-US" sz="3200" kern="1200"/>
        </a:p>
      </dsp:txBody>
      <dsp:txXfrm>
        <a:off x="678914" y="525899"/>
        <a:ext cx="4067491" cy="2525499"/>
      </dsp:txXfrm>
    </dsp:sp>
    <dsp:sp modelId="{887B4B5B-CA39-4A44-9577-2F8F362A904D}">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DAE831-BE13-4401-8FF4-215F68E5C1CB}">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a:t>Identify and document emerging technologies and practices relevant to organisational context</a:t>
          </a:r>
          <a:endParaRPr lang="en-US" sz="3200" kern="1200"/>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B63F7-CA65-4910-99EB-7CBB8381E2CB}">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A1DA2-60B3-442A-8559-BC20B2614D75}">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9401F5-9B91-43CC-ACD0-0C08F4A85757}">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AU" sz="2500" b="1" kern="1200"/>
            <a:t>Difference sources of information to identify emerging technologies </a:t>
          </a:r>
          <a:endParaRPr lang="en-US" sz="2500" kern="1200"/>
        </a:p>
      </dsp:txBody>
      <dsp:txXfrm>
        <a:off x="1941716" y="718"/>
        <a:ext cx="4571887" cy="1681139"/>
      </dsp:txXfrm>
    </dsp:sp>
    <dsp:sp modelId="{3668C038-FBE1-40BD-B2E3-108CA43BA5C8}">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E2A46-0018-44E4-A386-D8DAE6DE5CBC}">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2F8163-0D9A-45C6-9C29-AF60971A867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AU" sz="2500" b="1" kern="1200"/>
            <a:t>Information on few emerging technologies in IT industry</a:t>
          </a:r>
          <a:endParaRPr lang="en-US" sz="2500" kern="1200"/>
        </a:p>
      </dsp:txBody>
      <dsp:txXfrm>
        <a:off x="1941716" y="2102143"/>
        <a:ext cx="4571887" cy="1681139"/>
      </dsp:txXfrm>
    </dsp:sp>
    <dsp:sp modelId="{F3ED8AAC-6B98-4AE4-9E8E-32335247F2C1}">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6BD17E-50E5-4644-86D1-99AEAD6B4799}">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623BEE-4674-4723-AC3A-4A53E50BD246}">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AU" sz="2500" b="1" kern="1200"/>
            <a:t>Few Trending Emerging technologies</a:t>
          </a:r>
          <a:endParaRPr lang="en-US" sz="2500" kern="120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B2F09-E257-4479-B86A-7D834B1E7CFD}">
      <dsp:nvSpPr>
        <dsp:cNvPr id="0" name=""/>
        <dsp:cNvSpPr/>
      </dsp:nvSpPr>
      <dsp:spPr>
        <a:xfrm>
          <a:off x="0" y="839592"/>
          <a:ext cx="6513603"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Internet of things (IOT)</a:t>
          </a:r>
          <a:endParaRPr lang="en-US" sz="3200" kern="1200"/>
        </a:p>
      </dsp:txBody>
      <dsp:txXfrm>
        <a:off x="37467" y="877059"/>
        <a:ext cx="6438669" cy="692586"/>
      </dsp:txXfrm>
    </dsp:sp>
    <dsp:sp modelId="{951A67B2-F7FE-4215-A376-BCFF66F1CD2B}">
      <dsp:nvSpPr>
        <dsp:cNvPr id="0" name=""/>
        <dsp:cNvSpPr/>
      </dsp:nvSpPr>
      <dsp:spPr>
        <a:xfrm>
          <a:off x="0" y="1699272"/>
          <a:ext cx="6513603" cy="7675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Artificial intelligence (AI)</a:t>
          </a:r>
          <a:endParaRPr lang="en-US" sz="3200" kern="1200"/>
        </a:p>
      </dsp:txBody>
      <dsp:txXfrm>
        <a:off x="37467" y="1736739"/>
        <a:ext cx="6438669" cy="692586"/>
      </dsp:txXfrm>
    </dsp:sp>
    <dsp:sp modelId="{D163A903-788A-4C83-A176-97DC8CCBD55E}">
      <dsp:nvSpPr>
        <dsp:cNvPr id="0" name=""/>
        <dsp:cNvSpPr/>
      </dsp:nvSpPr>
      <dsp:spPr>
        <a:xfrm>
          <a:off x="0" y="2558952"/>
          <a:ext cx="6513603" cy="7675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Augmented reality/ virtual reality(VR)</a:t>
          </a:r>
          <a:endParaRPr lang="en-US" sz="3200" kern="1200"/>
        </a:p>
      </dsp:txBody>
      <dsp:txXfrm>
        <a:off x="37467" y="2596419"/>
        <a:ext cx="6438669" cy="692586"/>
      </dsp:txXfrm>
    </dsp:sp>
    <dsp:sp modelId="{56252C8B-A0D7-472C-9C13-E9405FA03FCF}">
      <dsp:nvSpPr>
        <dsp:cNvPr id="0" name=""/>
        <dsp:cNvSpPr/>
      </dsp:nvSpPr>
      <dsp:spPr>
        <a:xfrm>
          <a:off x="0" y="3418633"/>
          <a:ext cx="6513603" cy="7675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3D printing</a:t>
          </a:r>
          <a:endParaRPr lang="en-US" sz="3200" kern="1200"/>
        </a:p>
      </dsp:txBody>
      <dsp:txXfrm>
        <a:off x="37467" y="3456100"/>
        <a:ext cx="6438669" cy="692586"/>
      </dsp:txXfrm>
    </dsp:sp>
    <dsp:sp modelId="{4377904A-2ABE-4BE2-9416-0600F8FFDC45}">
      <dsp:nvSpPr>
        <dsp:cNvPr id="0" name=""/>
        <dsp:cNvSpPr/>
      </dsp:nvSpPr>
      <dsp:spPr>
        <a:xfrm>
          <a:off x="0" y="4278313"/>
          <a:ext cx="6513603" cy="767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Blockchain</a:t>
          </a:r>
          <a:endParaRPr lang="en-US" sz="3200" kern="1200"/>
        </a:p>
      </dsp:txBody>
      <dsp:txXfrm>
        <a:off x="37467" y="4315780"/>
        <a:ext cx="6438669"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CB95E-00F5-453E-A106-011D27048A53}">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36C12-31AF-461F-B7F6-B726E753123D}">
      <dsp:nvSpPr>
        <dsp:cNvPr id="0" name=""/>
        <dsp:cNvSpPr/>
      </dsp:nvSpPr>
      <dsp:spPr>
        <a:xfrm>
          <a:off x="0" y="0"/>
          <a:ext cx="12985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AU" sz="3500" kern="1200"/>
            <a:t>Pros:</a:t>
          </a:r>
          <a:endParaRPr lang="en-US" sz="3500" kern="1200"/>
        </a:p>
      </dsp:txBody>
      <dsp:txXfrm>
        <a:off x="0" y="0"/>
        <a:ext cx="1298575" cy="2552700"/>
      </dsp:txXfrm>
    </dsp:sp>
    <dsp:sp modelId="{563C3C43-4046-4933-A300-9880477B8942}">
      <dsp:nvSpPr>
        <dsp:cNvPr id="0" name=""/>
        <dsp:cNvSpPr/>
      </dsp:nvSpPr>
      <dsp:spPr>
        <a:xfrm>
          <a:off x="1395968" y="30007"/>
          <a:ext cx="5096906" cy="60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kern="1200"/>
            <a:t>Cost savings</a:t>
          </a:r>
          <a:endParaRPr lang="en-US" sz="2700" kern="1200"/>
        </a:p>
      </dsp:txBody>
      <dsp:txXfrm>
        <a:off x="1395968" y="30007"/>
        <a:ext cx="5096906" cy="600158"/>
      </dsp:txXfrm>
    </dsp:sp>
    <dsp:sp modelId="{75E02303-BC76-4219-B324-4939DDD86CEB}">
      <dsp:nvSpPr>
        <dsp:cNvPr id="0" name=""/>
        <dsp:cNvSpPr/>
      </dsp:nvSpPr>
      <dsp:spPr>
        <a:xfrm>
          <a:off x="1298574" y="630166"/>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96F406-E361-473B-A62C-2DB4CF9C78E1}">
      <dsp:nvSpPr>
        <dsp:cNvPr id="0" name=""/>
        <dsp:cNvSpPr/>
      </dsp:nvSpPr>
      <dsp:spPr>
        <a:xfrm>
          <a:off x="1395968" y="660174"/>
          <a:ext cx="5096906" cy="60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kern="1200"/>
            <a:t>Information</a:t>
          </a:r>
          <a:endParaRPr lang="en-US" sz="2700" kern="1200"/>
        </a:p>
      </dsp:txBody>
      <dsp:txXfrm>
        <a:off x="1395968" y="660174"/>
        <a:ext cx="5096906" cy="600158"/>
      </dsp:txXfrm>
    </dsp:sp>
    <dsp:sp modelId="{CBB95162-0A2D-4E35-A327-7E75ADA81CD4}">
      <dsp:nvSpPr>
        <dsp:cNvPr id="0" name=""/>
        <dsp:cNvSpPr/>
      </dsp:nvSpPr>
      <dsp:spPr>
        <a:xfrm>
          <a:off x="1298574" y="1260333"/>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25FF05-FF50-4A5B-B1F3-CBBF2A1B8AF4}">
      <dsp:nvSpPr>
        <dsp:cNvPr id="0" name=""/>
        <dsp:cNvSpPr/>
      </dsp:nvSpPr>
      <dsp:spPr>
        <a:xfrm>
          <a:off x="1395968" y="1290341"/>
          <a:ext cx="5096906" cy="60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kern="1200"/>
            <a:t>Communication</a:t>
          </a:r>
          <a:endParaRPr lang="en-US" sz="2700" kern="1200"/>
        </a:p>
      </dsp:txBody>
      <dsp:txXfrm>
        <a:off x="1395968" y="1290341"/>
        <a:ext cx="5096906" cy="600158"/>
      </dsp:txXfrm>
    </dsp:sp>
    <dsp:sp modelId="{7200DFA4-FCD8-45B7-9B5C-089E14FBF7BF}">
      <dsp:nvSpPr>
        <dsp:cNvPr id="0" name=""/>
        <dsp:cNvSpPr/>
      </dsp:nvSpPr>
      <dsp:spPr>
        <a:xfrm>
          <a:off x="1298574" y="1890499"/>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127DB0-22AB-4C4F-9E3A-2BD9D75CC5EE}">
      <dsp:nvSpPr>
        <dsp:cNvPr id="0" name=""/>
        <dsp:cNvSpPr/>
      </dsp:nvSpPr>
      <dsp:spPr>
        <a:xfrm>
          <a:off x="1395968" y="1920507"/>
          <a:ext cx="5096906" cy="60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kern="1200"/>
            <a:t>Automation and Control</a:t>
          </a:r>
          <a:endParaRPr lang="en-US" sz="2700" kern="1200"/>
        </a:p>
      </dsp:txBody>
      <dsp:txXfrm>
        <a:off x="1395968" y="1920507"/>
        <a:ext cx="5096906" cy="600158"/>
      </dsp:txXfrm>
    </dsp:sp>
    <dsp:sp modelId="{54553CBA-4A58-4EA5-BDE8-718D0BDB8847}">
      <dsp:nvSpPr>
        <dsp:cNvPr id="0" name=""/>
        <dsp:cNvSpPr/>
      </dsp:nvSpPr>
      <dsp:spPr>
        <a:xfrm>
          <a:off x="1298574" y="2520666"/>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AC0D98-F6F2-4574-8633-6C8773060622}">
      <dsp:nvSpPr>
        <dsp:cNvPr id="0" name=""/>
        <dsp:cNvSpPr/>
      </dsp:nvSpPr>
      <dsp:spPr>
        <a:xfrm>
          <a:off x="0" y="255270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F89E31-414D-4177-962C-7211F1B4DE50}">
      <dsp:nvSpPr>
        <dsp:cNvPr id="0" name=""/>
        <dsp:cNvSpPr/>
      </dsp:nvSpPr>
      <dsp:spPr>
        <a:xfrm>
          <a:off x="0" y="2552700"/>
          <a:ext cx="12985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AU" sz="3500" kern="1200"/>
            <a:t>Cons:</a:t>
          </a:r>
          <a:endParaRPr lang="en-US" sz="3500" kern="1200"/>
        </a:p>
      </dsp:txBody>
      <dsp:txXfrm>
        <a:off x="0" y="2552700"/>
        <a:ext cx="1298575" cy="2552700"/>
      </dsp:txXfrm>
    </dsp:sp>
    <dsp:sp modelId="{6235EBF6-766F-4BC1-9CF8-63FB74BF7B68}">
      <dsp:nvSpPr>
        <dsp:cNvPr id="0" name=""/>
        <dsp:cNvSpPr/>
      </dsp:nvSpPr>
      <dsp:spPr>
        <a:xfrm>
          <a:off x="1395968" y="2582707"/>
          <a:ext cx="5096906" cy="60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kern="1200"/>
            <a:t>Over Dependency on Technology</a:t>
          </a:r>
          <a:endParaRPr lang="en-US" sz="2700" kern="1200"/>
        </a:p>
      </dsp:txBody>
      <dsp:txXfrm>
        <a:off x="1395968" y="2582707"/>
        <a:ext cx="5096906" cy="600158"/>
      </dsp:txXfrm>
    </dsp:sp>
    <dsp:sp modelId="{B35B0B3E-6821-42EC-A88A-082F98D809A5}">
      <dsp:nvSpPr>
        <dsp:cNvPr id="0" name=""/>
        <dsp:cNvSpPr/>
      </dsp:nvSpPr>
      <dsp:spPr>
        <a:xfrm>
          <a:off x="1298574" y="3182866"/>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2EE61-43E5-43DB-A2C7-3EA9F9CDC095}">
      <dsp:nvSpPr>
        <dsp:cNvPr id="0" name=""/>
        <dsp:cNvSpPr/>
      </dsp:nvSpPr>
      <dsp:spPr>
        <a:xfrm>
          <a:off x="1395968" y="3212874"/>
          <a:ext cx="5096906" cy="60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kern="1200"/>
            <a:t>Losing Security on Privacy</a:t>
          </a:r>
          <a:endParaRPr lang="en-US" sz="2700" kern="1200"/>
        </a:p>
      </dsp:txBody>
      <dsp:txXfrm>
        <a:off x="1395968" y="3212874"/>
        <a:ext cx="5096906" cy="600158"/>
      </dsp:txXfrm>
    </dsp:sp>
    <dsp:sp modelId="{A5F85BC5-ED20-47B5-B47F-ED7681F43222}">
      <dsp:nvSpPr>
        <dsp:cNvPr id="0" name=""/>
        <dsp:cNvSpPr/>
      </dsp:nvSpPr>
      <dsp:spPr>
        <a:xfrm>
          <a:off x="1298574" y="3813033"/>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55A522-FEE7-4DA0-9A4A-5B444CC6CE89}">
      <dsp:nvSpPr>
        <dsp:cNvPr id="0" name=""/>
        <dsp:cNvSpPr/>
      </dsp:nvSpPr>
      <dsp:spPr>
        <a:xfrm>
          <a:off x="1395968" y="3843041"/>
          <a:ext cx="5096906" cy="60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kern="1200"/>
            <a:t>Lesser Employment Prospects</a:t>
          </a:r>
          <a:endParaRPr lang="en-US" sz="2700" kern="1200"/>
        </a:p>
      </dsp:txBody>
      <dsp:txXfrm>
        <a:off x="1395968" y="3843041"/>
        <a:ext cx="5096906" cy="600158"/>
      </dsp:txXfrm>
    </dsp:sp>
    <dsp:sp modelId="{6C1A7013-1089-49A3-A227-5F07369D639B}">
      <dsp:nvSpPr>
        <dsp:cNvPr id="0" name=""/>
        <dsp:cNvSpPr/>
      </dsp:nvSpPr>
      <dsp:spPr>
        <a:xfrm>
          <a:off x="1298574" y="4443199"/>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8E8A8B-D285-4332-8256-DB813AD3C19D}">
      <dsp:nvSpPr>
        <dsp:cNvPr id="0" name=""/>
        <dsp:cNvSpPr/>
      </dsp:nvSpPr>
      <dsp:spPr>
        <a:xfrm>
          <a:off x="1395968" y="4473207"/>
          <a:ext cx="5096906" cy="60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kern="1200"/>
            <a:t>Complexity</a:t>
          </a:r>
          <a:endParaRPr lang="en-US" sz="2700" kern="1200"/>
        </a:p>
      </dsp:txBody>
      <dsp:txXfrm>
        <a:off x="1395968" y="4473207"/>
        <a:ext cx="5096906" cy="600158"/>
      </dsp:txXfrm>
    </dsp:sp>
    <dsp:sp modelId="{AD965F48-9AB6-4C02-84C7-67594B1D43FC}">
      <dsp:nvSpPr>
        <dsp:cNvPr id="0" name=""/>
        <dsp:cNvSpPr/>
      </dsp:nvSpPr>
      <dsp:spPr>
        <a:xfrm>
          <a:off x="1298574" y="5073366"/>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AA96A-FE63-4F47-9435-AD394D586625}">
      <dsp:nvSpPr>
        <dsp:cNvPr id="0" name=""/>
        <dsp:cNvSpPr/>
      </dsp:nvSpPr>
      <dsp:spPr>
        <a:xfrm>
          <a:off x="0" y="718"/>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C83200-D4F4-4F37-B7F3-00BCDB03C4FD}">
      <dsp:nvSpPr>
        <dsp:cNvPr id="0" name=""/>
        <dsp:cNvSpPr/>
      </dsp:nvSpPr>
      <dsp:spPr>
        <a:xfrm>
          <a:off x="182554" y="136502"/>
          <a:ext cx="331917" cy="331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8FCA20-D657-4003-A1C2-877D562C79DE}">
      <dsp:nvSpPr>
        <dsp:cNvPr id="0" name=""/>
        <dsp:cNvSpPr/>
      </dsp:nvSpPr>
      <dsp:spPr>
        <a:xfrm>
          <a:off x="697026" y="718"/>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en-AU" sz="1600" kern="1200"/>
            <a:t>Pros:</a:t>
          </a:r>
          <a:endParaRPr lang="en-US" sz="1600" kern="1200"/>
        </a:p>
      </dsp:txBody>
      <dsp:txXfrm>
        <a:off x="697026" y="718"/>
        <a:ext cx="5816577" cy="603486"/>
      </dsp:txXfrm>
    </dsp:sp>
    <dsp:sp modelId="{7C316272-C033-4577-AE2E-93076DB0B15C}">
      <dsp:nvSpPr>
        <dsp:cNvPr id="0" name=""/>
        <dsp:cNvSpPr/>
      </dsp:nvSpPr>
      <dsp:spPr>
        <a:xfrm>
          <a:off x="0" y="755076"/>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863D2-AC81-474A-A058-C1814917ECF5}">
      <dsp:nvSpPr>
        <dsp:cNvPr id="0" name=""/>
        <dsp:cNvSpPr/>
      </dsp:nvSpPr>
      <dsp:spPr>
        <a:xfrm>
          <a:off x="182554" y="890860"/>
          <a:ext cx="331917" cy="3319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AF288C-F06E-4DAC-BDE5-24108C767CA0}">
      <dsp:nvSpPr>
        <dsp:cNvPr id="0" name=""/>
        <dsp:cNvSpPr/>
      </dsp:nvSpPr>
      <dsp:spPr>
        <a:xfrm>
          <a:off x="697026" y="755076"/>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en-AU" sz="1600" kern="1200"/>
            <a:t>Improve Efficiency</a:t>
          </a:r>
          <a:endParaRPr lang="en-US" sz="1600" kern="1200"/>
        </a:p>
      </dsp:txBody>
      <dsp:txXfrm>
        <a:off x="697026" y="755076"/>
        <a:ext cx="5816577" cy="603486"/>
      </dsp:txXfrm>
    </dsp:sp>
    <dsp:sp modelId="{E8D4C7F6-1BB1-420E-9FF2-3C9734A5269D}">
      <dsp:nvSpPr>
        <dsp:cNvPr id="0" name=""/>
        <dsp:cNvSpPr/>
      </dsp:nvSpPr>
      <dsp:spPr>
        <a:xfrm>
          <a:off x="0" y="1509433"/>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2B3D4-D50D-41D0-9342-4A52481DA8FC}">
      <dsp:nvSpPr>
        <dsp:cNvPr id="0" name=""/>
        <dsp:cNvSpPr/>
      </dsp:nvSpPr>
      <dsp:spPr>
        <a:xfrm>
          <a:off x="182554" y="1645217"/>
          <a:ext cx="331917" cy="3319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6176B-FDBA-4BC3-B35C-EE1D72023806}">
      <dsp:nvSpPr>
        <dsp:cNvPr id="0" name=""/>
        <dsp:cNvSpPr/>
      </dsp:nvSpPr>
      <dsp:spPr>
        <a:xfrm>
          <a:off x="697026" y="1509433"/>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en-AU" sz="1600" kern="1200"/>
            <a:t>Eradicate human error</a:t>
          </a:r>
          <a:endParaRPr lang="en-US" sz="1600" kern="1200"/>
        </a:p>
      </dsp:txBody>
      <dsp:txXfrm>
        <a:off x="697026" y="1509433"/>
        <a:ext cx="5816577" cy="603486"/>
      </dsp:txXfrm>
    </dsp:sp>
    <dsp:sp modelId="{B8F894BF-A80E-43E7-8118-4E31429B6238}">
      <dsp:nvSpPr>
        <dsp:cNvPr id="0" name=""/>
        <dsp:cNvSpPr/>
      </dsp:nvSpPr>
      <dsp:spPr>
        <a:xfrm>
          <a:off x="0" y="2263791"/>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08840-4B9B-4C49-8EAD-120BD0F7A939}">
      <dsp:nvSpPr>
        <dsp:cNvPr id="0" name=""/>
        <dsp:cNvSpPr/>
      </dsp:nvSpPr>
      <dsp:spPr>
        <a:xfrm>
          <a:off x="182554" y="2399575"/>
          <a:ext cx="331917" cy="3319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280BC0-964E-440C-BD67-B428C378EC5A}">
      <dsp:nvSpPr>
        <dsp:cNvPr id="0" name=""/>
        <dsp:cNvSpPr/>
      </dsp:nvSpPr>
      <dsp:spPr>
        <a:xfrm>
          <a:off x="697026" y="2263791"/>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en-AU" sz="1600" kern="1200"/>
            <a:t>Smart Technology</a:t>
          </a:r>
          <a:endParaRPr lang="en-US" sz="1600" kern="1200"/>
        </a:p>
      </dsp:txBody>
      <dsp:txXfrm>
        <a:off x="697026" y="2263791"/>
        <a:ext cx="5816577" cy="603486"/>
      </dsp:txXfrm>
    </dsp:sp>
    <dsp:sp modelId="{875FB52C-0775-4FBA-B6B8-0F0FB375FC16}">
      <dsp:nvSpPr>
        <dsp:cNvPr id="0" name=""/>
        <dsp:cNvSpPr/>
      </dsp:nvSpPr>
      <dsp:spPr>
        <a:xfrm>
          <a:off x="0" y="3018148"/>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AD5E51-EFA6-4B7F-80E7-D23AFF113E0A}">
      <dsp:nvSpPr>
        <dsp:cNvPr id="0" name=""/>
        <dsp:cNvSpPr/>
      </dsp:nvSpPr>
      <dsp:spPr>
        <a:xfrm>
          <a:off x="182554" y="3153933"/>
          <a:ext cx="331917" cy="3319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79EFB2-3638-41C1-989C-DCD52BFF3C11}">
      <dsp:nvSpPr>
        <dsp:cNvPr id="0" name=""/>
        <dsp:cNvSpPr/>
      </dsp:nvSpPr>
      <dsp:spPr>
        <a:xfrm>
          <a:off x="697026" y="3018148"/>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en-AU" sz="1600" kern="1200"/>
            <a:t>Cons:</a:t>
          </a:r>
          <a:endParaRPr lang="en-US" sz="1600" kern="1200"/>
        </a:p>
      </dsp:txBody>
      <dsp:txXfrm>
        <a:off x="697026" y="3018148"/>
        <a:ext cx="5816577" cy="603486"/>
      </dsp:txXfrm>
    </dsp:sp>
    <dsp:sp modelId="{4ED94600-BC11-42DD-B59F-3680F35542A3}">
      <dsp:nvSpPr>
        <dsp:cNvPr id="0" name=""/>
        <dsp:cNvSpPr/>
      </dsp:nvSpPr>
      <dsp:spPr>
        <a:xfrm>
          <a:off x="0" y="3772506"/>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4CB3C-DBEB-4333-A6CE-D57850C53B38}">
      <dsp:nvSpPr>
        <dsp:cNvPr id="0" name=""/>
        <dsp:cNvSpPr/>
      </dsp:nvSpPr>
      <dsp:spPr>
        <a:xfrm>
          <a:off x="182554" y="3908290"/>
          <a:ext cx="331917" cy="3319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1D1924-3F0D-4B60-BA91-78A56BF73B34}">
      <dsp:nvSpPr>
        <dsp:cNvPr id="0" name=""/>
        <dsp:cNvSpPr/>
      </dsp:nvSpPr>
      <dsp:spPr>
        <a:xfrm>
          <a:off x="697026" y="3772506"/>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en-AU" sz="1600" kern="1200"/>
            <a:t>Job losses</a:t>
          </a:r>
          <a:endParaRPr lang="en-US" sz="1600" kern="1200"/>
        </a:p>
      </dsp:txBody>
      <dsp:txXfrm>
        <a:off x="697026" y="3772506"/>
        <a:ext cx="5816577" cy="603486"/>
      </dsp:txXfrm>
    </dsp:sp>
    <dsp:sp modelId="{D3233C37-F12E-49E7-8ED7-81A2ACA1E002}">
      <dsp:nvSpPr>
        <dsp:cNvPr id="0" name=""/>
        <dsp:cNvSpPr/>
      </dsp:nvSpPr>
      <dsp:spPr>
        <a:xfrm>
          <a:off x="0" y="4526863"/>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A541A-057F-4B75-92FB-BB3F0076B2AA}">
      <dsp:nvSpPr>
        <dsp:cNvPr id="0" name=""/>
        <dsp:cNvSpPr/>
      </dsp:nvSpPr>
      <dsp:spPr>
        <a:xfrm>
          <a:off x="182554" y="4662648"/>
          <a:ext cx="331917" cy="3319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7B041B-A0B8-4B8F-BDE6-CA120993E1F7}">
      <dsp:nvSpPr>
        <dsp:cNvPr id="0" name=""/>
        <dsp:cNvSpPr/>
      </dsp:nvSpPr>
      <dsp:spPr>
        <a:xfrm>
          <a:off x="697026" y="4526863"/>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en-AU" sz="1600" kern="1200"/>
            <a:t>Robot Bosses</a:t>
          </a:r>
          <a:endParaRPr lang="en-US" sz="1600" kern="1200"/>
        </a:p>
      </dsp:txBody>
      <dsp:txXfrm>
        <a:off x="697026" y="4526863"/>
        <a:ext cx="5816577" cy="603486"/>
      </dsp:txXfrm>
    </dsp:sp>
    <dsp:sp modelId="{15D391F6-BC9B-4E0B-A26A-5C8F26683139}">
      <dsp:nvSpPr>
        <dsp:cNvPr id="0" name=""/>
        <dsp:cNvSpPr/>
      </dsp:nvSpPr>
      <dsp:spPr>
        <a:xfrm>
          <a:off x="0" y="5281221"/>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4F3F6C-9010-4608-97A5-01FBA4909BB7}">
      <dsp:nvSpPr>
        <dsp:cNvPr id="0" name=""/>
        <dsp:cNvSpPr/>
      </dsp:nvSpPr>
      <dsp:spPr>
        <a:xfrm>
          <a:off x="182554" y="5417005"/>
          <a:ext cx="331917" cy="33191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44D9C2-5DA4-47E4-BF73-334BB3DB61C3}">
      <dsp:nvSpPr>
        <dsp:cNvPr id="0" name=""/>
        <dsp:cNvSpPr/>
      </dsp:nvSpPr>
      <dsp:spPr>
        <a:xfrm>
          <a:off x="697026" y="5281221"/>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en-AU" sz="1600" kern="1200"/>
            <a:t>Man-made error</a:t>
          </a:r>
          <a:endParaRPr lang="en-US" sz="1600" kern="1200"/>
        </a:p>
      </dsp:txBody>
      <dsp:txXfrm>
        <a:off x="697026" y="5281221"/>
        <a:ext cx="5816577" cy="6034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28/01/2020</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28/01/2020</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28/01/2020</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28/01/2020</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28/01/2020</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28/01/2020</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28/01/2020</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28/01/2020</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28/01/2020</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28/01/2020</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28/01/2020</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28/01/2020</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70DDE-94FA-4787-A860-DAB6D0BD08AD}"/>
              </a:ext>
            </a:extLst>
          </p:cNvPr>
          <p:cNvSpPr>
            <a:spLocks noGrp="1"/>
          </p:cNvSpPr>
          <p:nvPr>
            <p:ph type="ctrTitle"/>
          </p:nvPr>
        </p:nvSpPr>
        <p:spPr>
          <a:xfrm>
            <a:off x="6746628" y="1783959"/>
            <a:ext cx="4645250" cy="2889114"/>
          </a:xfrm>
        </p:spPr>
        <p:txBody>
          <a:bodyPr anchor="b">
            <a:normAutofit/>
          </a:bodyPr>
          <a:lstStyle/>
          <a:p>
            <a:pPr algn="l"/>
            <a:br>
              <a:rPr lang="en-AU" sz="2900" dirty="0">
                <a:solidFill>
                  <a:schemeClr val="bg1"/>
                </a:solidFill>
              </a:rPr>
            </a:br>
            <a:br>
              <a:rPr lang="en-AU" sz="2900" dirty="0">
                <a:solidFill>
                  <a:schemeClr val="bg1"/>
                </a:solidFill>
              </a:rPr>
            </a:br>
            <a:br>
              <a:rPr lang="en-AU" sz="2900" dirty="0">
                <a:solidFill>
                  <a:schemeClr val="bg1"/>
                </a:solidFill>
              </a:rPr>
            </a:br>
            <a:r>
              <a:rPr lang="en-AU" sz="2900" b="1" dirty="0">
                <a:solidFill>
                  <a:schemeClr val="bg1"/>
                </a:solidFill>
              </a:rPr>
              <a:t>ICTICT426 - Identify and evaluate emerging technologies and practices</a:t>
            </a:r>
            <a:br>
              <a:rPr lang="en-AU" sz="2900" dirty="0">
                <a:solidFill>
                  <a:schemeClr val="bg1"/>
                </a:solidFill>
              </a:rPr>
            </a:br>
            <a:endParaRPr lang="en-AU" sz="2900" dirty="0">
              <a:solidFill>
                <a:schemeClr val="bg1"/>
              </a:solidFill>
            </a:endParaRPr>
          </a:p>
        </p:txBody>
      </p:sp>
      <p:sp>
        <p:nvSpPr>
          <p:cNvPr id="3" name="Subtitle 2">
            <a:extLst>
              <a:ext uri="{FF2B5EF4-FFF2-40B4-BE49-F238E27FC236}">
                <a16:creationId xmlns:a16="http://schemas.microsoft.com/office/drawing/2014/main" id="{27634BAB-3F87-4C37-A094-256B25F600E5}"/>
              </a:ext>
            </a:extLst>
          </p:cNvPr>
          <p:cNvSpPr>
            <a:spLocks noGrp="1"/>
          </p:cNvSpPr>
          <p:nvPr>
            <p:ph type="subTitle" idx="1"/>
          </p:nvPr>
        </p:nvSpPr>
        <p:spPr>
          <a:xfrm>
            <a:off x="6746627" y="4750893"/>
            <a:ext cx="4645250" cy="1147863"/>
          </a:xfrm>
        </p:spPr>
        <p:txBody>
          <a:bodyPr anchor="t">
            <a:normAutofit/>
          </a:bodyPr>
          <a:lstStyle/>
          <a:p>
            <a:pPr algn="l"/>
            <a:r>
              <a:rPr lang="en-AU" sz="3600" dirty="0">
                <a:solidFill>
                  <a:schemeClr val="bg1"/>
                </a:solidFill>
              </a:rPr>
              <a:t>Presentation</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d with Gears">
            <a:extLst>
              <a:ext uri="{FF2B5EF4-FFF2-40B4-BE49-F238E27FC236}">
                <a16:creationId xmlns:a16="http://schemas.microsoft.com/office/drawing/2014/main" id="{6C0B2461-93CC-4ACD-8E41-80F4CA2087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47436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C9DB-D26F-46F0-A24F-20B05EB3F020}"/>
              </a:ext>
            </a:extLst>
          </p:cNvPr>
          <p:cNvSpPr>
            <a:spLocks noGrp="1"/>
          </p:cNvSpPr>
          <p:nvPr>
            <p:ph type="title"/>
          </p:nvPr>
        </p:nvSpPr>
        <p:spPr/>
        <p:txBody>
          <a:bodyPr/>
          <a:lstStyle/>
          <a:p>
            <a:r>
              <a:rPr lang="en-AU" dirty="0"/>
              <a:t>Pros of Internet-of-Things: </a:t>
            </a:r>
          </a:p>
        </p:txBody>
      </p:sp>
      <p:sp>
        <p:nvSpPr>
          <p:cNvPr id="3" name="Content Placeholder 2">
            <a:extLst>
              <a:ext uri="{FF2B5EF4-FFF2-40B4-BE49-F238E27FC236}">
                <a16:creationId xmlns:a16="http://schemas.microsoft.com/office/drawing/2014/main" id="{568D64CD-8556-4352-97AC-D5CBC78BEBB2}"/>
              </a:ext>
            </a:extLst>
          </p:cNvPr>
          <p:cNvSpPr>
            <a:spLocks noGrp="1"/>
          </p:cNvSpPr>
          <p:nvPr>
            <p:ph idx="1"/>
          </p:nvPr>
        </p:nvSpPr>
        <p:spPr/>
        <p:txBody>
          <a:bodyPr/>
          <a:lstStyle/>
          <a:p>
            <a:r>
              <a:rPr lang="en-US" b="1" dirty="0"/>
              <a:t>4. Automation and Control</a:t>
            </a:r>
          </a:p>
          <a:p>
            <a:r>
              <a:rPr lang="en-US" dirty="0"/>
              <a:t>Owing to physical objects getting controlled and connected digitally with wireless infrastructure, there is a big amount of automation and control in the workings. </a:t>
            </a:r>
          </a:p>
          <a:p>
            <a:r>
              <a:rPr lang="en-US" dirty="0"/>
              <a:t>All the machines are capable to communicate with each other without human intervention which leads to prompt output.</a:t>
            </a:r>
          </a:p>
          <a:p>
            <a:endParaRPr lang="en-AU" dirty="0"/>
          </a:p>
        </p:txBody>
      </p:sp>
    </p:spTree>
    <p:extLst>
      <p:ext uri="{BB962C8B-B14F-4D97-AF65-F5344CB8AC3E}">
        <p14:creationId xmlns:p14="http://schemas.microsoft.com/office/powerpoint/2010/main" val="288360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C9D1-AC47-4E6A-A6ED-810184A184D8}"/>
              </a:ext>
            </a:extLst>
          </p:cNvPr>
          <p:cNvSpPr>
            <a:spLocks noGrp="1"/>
          </p:cNvSpPr>
          <p:nvPr>
            <p:ph type="title"/>
          </p:nvPr>
        </p:nvSpPr>
        <p:spPr/>
        <p:txBody>
          <a:bodyPr/>
          <a:lstStyle/>
          <a:p>
            <a:r>
              <a:rPr lang="en-US" dirty="0"/>
              <a:t> Cons of the Internet of Things:</a:t>
            </a:r>
            <a:endParaRPr lang="en-AU" dirty="0"/>
          </a:p>
        </p:txBody>
      </p:sp>
      <p:sp>
        <p:nvSpPr>
          <p:cNvPr id="3" name="Content Placeholder 2">
            <a:extLst>
              <a:ext uri="{FF2B5EF4-FFF2-40B4-BE49-F238E27FC236}">
                <a16:creationId xmlns:a16="http://schemas.microsoft.com/office/drawing/2014/main" id="{9F35F65E-4F36-4E38-BE58-957C312EABEB}"/>
              </a:ext>
            </a:extLst>
          </p:cNvPr>
          <p:cNvSpPr>
            <a:spLocks noGrp="1"/>
          </p:cNvSpPr>
          <p:nvPr>
            <p:ph idx="1"/>
          </p:nvPr>
        </p:nvSpPr>
        <p:spPr/>
        <p:txBody>
          <a:bodyPr>
            <a:normAutofit lnSpcReduction="10000"/>
          </a:bodyPr>
          <a:lstStyle/>
          <a:p>
            <a:r>
              <a:rPr lang="en-US" b="1" dirty="0"/>
              <a:t>1. Over Dependency on Technology</a:t>
            </a:r>
          </a:p>
          <a:p>
            <a:r>
              <a:rPr lang="en-US" dirty="0"/>
              <a:t>At present, it is observed that the younger generation is a technology freak and they depend upon technology and its devices for every little thing. </a:t>
            </a:r>
          </a:p>
          <a:p>
            <a:r>
              <a:rPr lang="en-US" dirty="0"/>
              <a:t>With the help of IoT, this dependency will become even more in daily routines. </a:t>
            </a:r>
          </a:p>
          <a:p>
            <a:r>
              <a:rPr lang="en-US" dirty="0"/>
              <a:t>No application is free from fault and there are some hitches in each technical application. </a:t>
            </a:r>
          </a:p>
          <a:p>
            <a:r>
              <a:rPr lang="en-US" dirty="0"/>
              <a:t>Totally relying on IoT devices may create trouble in case of non-working or crash of an IoT infrastructure.</a:t>
            </a:r>
          </a:p>
          <a:p>
            <a:endParaRPr lang="en-AU" dirty="0"/>
          </a:p>
        </p:txBody>
      </p:sp>
    </p:spTree>
    <p:extLst>
      <p:ext uri="{BB962C8B-B14F-4D97-AF65-F5344CB8AC3E}">
        <p14:creationId xmlns:p14="http://schemas.microsoft.com/office/powerpoint/2010/main" val="414643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9585-9FFB-4A9D-B26F-C40942247318}"/>
              </a:ext>
            </a:extLst>
          </p:cNvPr>
          <p:cNvSpPr>
            <a:spLocks noGrp="1"/>
          </p:cNvSpPr>
          <p:nvPr>
            <p:ph type="title"/>
          </p:nvPr>
        </p:nvSpPr>
        <p:spPr/>
        <p:txBody>
          <a:bodyPr/>
          <a:lstStyle/>
          <a:p>
            <a:r>
              <a:rPr lang="en-US" dirty="0"/>
              <a:t> Cons of the Internet of Things:</a:t>
            </a:r>
            <a:endParaRPr lang="en-AU" dirty="0"/>
          </a:p>
        </p:txBody>
      </p:sp>
      <p:sp>
        <p:nvSpPr>
          <p:cNvPr id="3" name="Content Placeholder 2">
            <a:extLst>
              <a:ext uri="{FF2B5EF4-FFF2-40B4-BE49-F238E27FC236}">
                <a16:creationId xmlns:a16="http://schemas.microsoft.com/office/drawing/2014/main" id="{CFE363D4-FCA8-4242-86DC-E83EA9CABBAB}"/>
              </a:ext>
            </a:extLst>
          </p:cNvPr>
          <p:cNvSpPr>
            <a:spLocks noGrp="1"/>
          </p:cNvSpPr>
          <p:nvPr>
            <p:ph idx="1"/>
          </p:nvPr>
        </p:nvSpPr>
        <p:spPr/>
        <p:txBody>
          <a:bodyPr/>
          <a:lstStyle/>
          <a:p>
            <a:r>
              <a:rPr lang="en-US" b="1" dirty="0"/>
              <a:t>2. Losing Security on Privacy</a:t>
            </a:r>
          </a:p>
          <a:p>
            <a:r>
              <a:rPr lang="en-US" dirty="0"/>
              <a:t>As there is the involvement of different technologies and devices, there is monitoring by more than one companies, which directly questions the security and privacy issues. </a:t>
            </a:r>
          </a:p>
          <a:p>
            <a:r>
              <a:rPr lang="en-US" dirty="0"/>
              <a:t>Data retrieval and storage also becomes a major concern for the companies because all of them are involved at the same time. </a:t>
            </a:r>
          </a:p>
          <a:p>
            <a:r>
              <a:rPr lang="en-US" dirty="0"/>
              <a:t>In case of keeping only one company, it may lead to the question of domination.</a:t>
            </a:r>
          </a:p>
          <a:p>
            <a:endParaRPr lang="en-AU" dirty="0"/>
          </a:p>
        </p:txBody>
      </p:sp>
    </p:spTree>
    <p:extLst>
      <p:ext uri="{BB962C8B-B14F-4D97-AF65-F5344CB8AC3E}">
        <p14:creationId xmlns:p14="http://schemas.microsoft.com/office/powerpoint/2010/main" val="156517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CF5C-0977-4653-BDC1-DE05BC03476B}"/>
              </a:ext>
            </a:extLst>
          </p:cNvPr>
          <p:cNvSpPr>
            <a:spLocks noGrp="1"/>
          </p:cNvSpPr>
          <p:nvPr>
            <p:ph type="title"/>
          </p:nvPr>
        </p:nvSpPr>
        <p:spPr/>
        <p:txBody>
          <a:bodyPr/>
          <a:lstStyle/>
          <a:p>
            <a:r>
              <a:rPr lang="en-US" dirty="0"/>
              <a:t> Cons of the Internet of Things:</a:t>
            </a:r>
            <a:endParaRPr lang="en-AU" dirty="0"/>
          </a:p>
        </p:txBody>
      </p:sp>
      <p:sp>
        <p:nvSpPr>
          <p:cNvPr id="3" name="Content Placeholder 2">
            <a:extLst>
              <a:ext uri="{FF2B5EF4-FFF2-40B4-BE49-F238E27FC236}">
                <a16:creationId xmlns:a16="http://schemas.microsoft.com/office/drawing/2014/main" id="{180B0BB0-BDE8-4D17-990B-EFCF9BFB6214}"/>
              </a:ext>
            </a:extLst>
          </p:cNvPr>
          <p:cNvSpPr>
            <a:spLocks noGrp="1"/>
          </p:cNvSpPr>
          <p:nvPr>
            <p:ph idx="1"/>
          </p:nvPr>
        </p:nvSpPr>
        <p:spPr/>
        <p:txBody>
          <a:bodyPr/>
          <a:lstStyle/>
          <a:p>
            <a:r>
              <a:rPr lang="en-US" dirty="0"/>
              <a:t>3. Lesser Employment Prospects</a:t>
            </a:r>
          </a:p>
          <a:p>
            <a:r>
              <a:rPr lang="en-US" dirty="0"/>
              <a:t>With IoT, daily activities getting automated and naturally there will be fewer requirements of human resources and less educated staff, which may create employment issue in the society.</a:t>
            </a:r>
          </a:p>
          <a:p>
            <a:endParaRPr lang="en-AU" dirty="0"/>
          </a:p>
        </p:txBody>
      </p:sp>
    </p:spTree>
    <p:extLst>
      <p:ext uri="{BB962C8B-B14F-4D97-AF65-F5344CB8AC3E}">
        <p14:creationId xmlns:p14="http://schemas.microsoft.com/office/powerpoint/2010/main" val="3867984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C920-A17B-4DF2-84F0-7206610293A3}"/>
              </a:ext>
            </a:extLst>
          </p:cNvPr>
          <p:cNvSpPr>
            <a:spLocks noGrp="1"/>
          </p:cNvSpPr>
          <p:nvPr>
            <p:ph type="title"/>
          </p:nvPr>
        </p:nvSpPr>
        <p:spPr/>
        <p:txBody>
          <a:bodyPr/>
          <a:lstStyle/>
          <a:p>
            <a:r>
              <a:rPr lang="en-US" dirty="0"/>
              <a:t> Cons of the Internet of Things:</a:t>
            </a:r>
            <a:endParaRPr lang="en-AU" dirty="0"/>
          </a:p>
        </p:txBody>
      </p:sp>
      <p:sp>
        <p:nvSpPr>
          <p:cNvPr id="3" name="Content Placeholder 2">
            <a:extLst>
              <a:ext uri="{FF2B5EF4-FFF2-40B4-BE49-F238E27FC236}">
                <a16:creationId xmlns:a16="http://schemas.microsoft.com/office/drawing/2014/main" id="{445C56FD-5C76-46C9-801C-95C1CE8BB220}"/>
              </a:ext>
            </a:extLst>
          </p:cNvPr>
          <p:cNvSpPr>
            <a:spLocks noGrp="1"/>
          </p:cNvSpPr>
          <p:nvPr>
            <p:ph idx="1"/>
          </p:nvPr>
        </p:nvSpPr>
        <p:spPr/>
        <p:txBody>
          <a:bodyPr/>
          <a:lstStyle/>
          <a:p>
            <a:r>
              <a:rPr lang="en-US" dirty="0"/>
              <a:t>4. Complexity</a:t>
            </a:r>
          </a:p>
          <a:p>
            <a:r>
              <a:rPr lang="en-US" dirty="0"/>
              <a:t>With all complex systems, there is the possibility of failure. </a:t>
            </a:r>
          </a:p>
          <a:p>
            <a:r>
              <a:rPr lang="en-US" dirty="0"/>
              <a:t>Failures could be a skyrocket in case of the Internet of Things.</a:t>
            </a:r>
          </a:p>
          <a:p>
            <a:endParaRPr lang="en-AU" dirty="0"/>
          </a:p>
        </p:txBody>
      </p:sp>
    </p:spTree>
    <p:extLst>
      <p:ext uri="{BB962C8B-B14F-4D97-AF65-F5344CB8AC3E}">
        <p14:creationId xmlns:p14="http://schemas.microsoft.com/office/powerpoint/2010/main" val="651241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EADD-7EEC-49D0-9CFA-B02B415D8AAE}"/>
              </a:ext>
            </a:extLst>
          </p:cNvPr>
          <p:cNvSpPr>
            <a:spLocks noGrp="1"/>
          </p:cNvSpPr>
          <p:nvPr>
            <p:ph type="title"/>
          </p:nvPr>
        </p:nvSpPr>
        <p:spPr/>
        <p:txBody>
          <a:bodyPr/>
          <a:lstStyle/>
          <a:p>
            <a:r>
              <a:rPr lang="en-AU" dirty="0"/>
              <a:t>Activity - IOT</a:t>
            </a:r>
          </a:p>
        </p:txBody>
      </p:sp>
      <p:sp>
        <p:nvSpPr>
          <p:cNvPr id="3" name="Content Placeholder 2">
            <a:extLst>
              <a:ext uri="{FF2B5EF4-FFF2-40B4-BE49-F238E27FC236}">
                <a16:creationId xmlns:a16="http://schemas.microsoft.com/office/drawing/2014/main" id="{A7966748-BD8C-4629-8876-1FB3811B1516}"/>
              </a:ext>
            </a:extLst>
          </p:cNvPr>
          <p:cNvSpPr>
            <a:spLocks noGrp="1"/>
          </p:cNvSpPr>
          <p:nvPr>
            <p:ph idx="1"/>
          </p:nvPr>
        </p:nvSpPr>
        <p:spPr/>
        <p:txBody>
          <a:bodyPr/>
          <a:lstStyle/>
          <a:p>
            <a:r>
              <a:rPr lang="en-AU" dirty="0"/>
              <a:t>Break into groups, and select one of the following IOT devices</a:t>
            </a:r>
          </a:p>
          <a:p>
            <a:pPr lvl="1"/>
            <a:r>
              <a:rPr lang="en-AU" dirty="0"/>
              <a:t>Smart watch</a:t>
            </a:r>
          </a:p>
          <a:p>
            <a:pPr lvl="1"/>
            <a:r>
              <a:rPr lang="en-AU" dirty="0"/>
              <a:t>Smart TV</a:t>
            </a:r>
          </a:p>
          <a:p>
            <a:pPr lvl="1"/>
            <a:r>
              <a:rPr lang="en-AU" dirty="0"/>
              <a:t>Medical sensors</a:t>
            </a:r>
          </a:p>
          <a:p>
            <a:pPr lvl="1"/>
            <a:r>
              <a:rPr lang="en-AU" dirty="0"/>
              <a:t>Smart security system (camera with Internet connectivity)</a:t>
            </a:r>
          </a:p>
          <a:p>
            <a:pPr lvl="1"/>
            <a:r>
              <a:rPr lang="en-AU" dirty="0"/>
              <a:t>Smart pet feeder</a:t>
            </a:r>
          </a:p>
          <a:p>
            <a:r>
              <a:rPr lang="en-AU" dirty="0"/>
              <a:t>As a group, find out information about your device</a:t>
            </a:r>
          </a:p>
          <a:p>
            <a:r>
              <a:rPr lang="en-AU" dirty="0"/>
              <a:t>Discuss with the class the device, 2 pros and 2 cons</a:t>
            </a:r>
          </a:p>
          <a:p>
            <a:r>
              <a:rPr lang="en-AU" dirty="0"/>
              <a:t>10 minutes research, 15 minutes discussion </a:t>
            </a:r>
          </a:p>
        </p:txBody>
      </p:sp>
    </p:spTree>
    <p:extLst>
      <p:ext uri="{BB962C8B-B14F-4D97-AF65-F5344CB8AC3E}">
        <p14:creationId xmlns:p14="http://schemas.microsoft.com/office/powerpoint/2010/main" val="95120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556A9-8317-43BB-B484-9613E3B4E443}"/>
              </a:ext>
            </a:extLst>
          </p:cNvPr>
          <p:cNvSpPr>
            <a:spLocks noGrp="1"/>
          </p:cNvSpPr>
          <p:nvPr>
            <p:ph type="title"/>
          </p:nvPr>
        </p:nvSpPr>
        <p:spPr>
          <a:xfrm>
            <a:off x="838200" y="963877"/>
            <a:ext cx="3494362" cy="4930246"/>
          </a:xfrm>
        </p:spPr>
        <p:txBody>
          <a:bodyPr>
            <a:normAutofit/>
          </a:bodyPr>
          <a:lstStyle/>
          <a:p>
            <a:pPr algn="r"/>
            <a:r>
              <a:rPr lang="en-AU">
                <a:solidFill>
                  <a:schemeClr val="accent1"/>
                </a:solidFill>
              </a:rPr>
              <a:t>Artificial Intelligence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F4AEA5-94F0-4A55-9500-38D48533EB36}"/>
              </a:ext>
            </a:extLst>
          </p:cNvPr>
          <p:cNvSpPr>
            <a:spLocks noGrp="1"/>
          </p:cNvSpPr>
          <p:nvPr>
            <p:ph idx="1"/>
          </p:nvPr>
        </p:nvSpPr>
        <p:spPr>
          <a:xfrm>
            <a:off x="4976031" y="963877"/>
            <a:ext cx="6377769" cy="4930246"/>
          </a:xfrm>
        </p:spPr>
        <p:txBody>
          <a:bodyPr anchor="ctr">
            <a:normAutofit/>
          </a:bodyPr>
          <a:lstStyle/>
          <a:p>
            <a:pPr marL="0" indent="0">
              <a:buNone/>
            </a:pPr>
            <a:r>
              <a:rPr lang="en-AU" sz="2400"/>
              <a:t>Artificial Intelligence (AI) is a science and a set of computational technologies that are inspired by—but typically operate quite differently from—the ways people use their nervous systems and bodies to sense, learn, reason, and act. </a:t>
            </a:r>
          </a:p>
        </p:txBody>
      </p:sp>
    </p:spTree>
    <p:extLst>
      <p:ext uri="{BB962C8B-B14F-4D97-AF65-F5344CB8AC3E}">
        <p14:creationId xmlns:p14="http://schemas.microsoft.com/office/powerpoint/2010/main" val="270975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C45CA3-720C-428D-993B-5C151732CD5A}"/>
              </a:ext>
            </a:extLst>
          </p:cNvPr>
          <p:cNvSpPr>
            <a:spLocks noGrp="1"/>
          </p:cNvSpPr>
          <p:nvPr>
            <p:ph type="title"/>
          </p:nvPr>
        </p:nvSpPr>
        <p:spPr>
          <a:xfrm>
            <a:off x="863029" y="1012004"/>
            <a:ext cx="3416158" cy="4795408"/>
          </a:xfrm>
        </p:spPr>
        <p:txBody>
          <a:bodyPr>
            <a:normAutofit/>
          </a:bodyPr>
          <a:lstStyle/>
          <a:p>
            <a:r>
              <a:rPr lang="en-AU">
                <a:solidFill>
                  <a:srgbClr val="FFFFFF"/>
                </a:solidFill>
              </a:rPr>
              <a:t>Pros and Cons</a:t>
            </a:r>
          </a:p>
        </p:txBody>
      </p:sp>
      <p:graphicFrame>
        <p:nvGraphicFramePr>
          <p:cNvPr id="5" name="Content Placeholder 2">
            <a:extLst>
              <a:ext uri="{FF2B5EF4-FFF2-40B4-BE49-F238E27FC236}">
                <a16:creationId xmlns:a16="http://schemas.microsoft.com/office/drawing/2014/main" id="{4DC1C4F2-9B25-4A17-9160-1C192FA50D94}"/>
              </a:ext>
            </a:extLst>
          </p:cNvPr>
          <p:cNvGraphicFramePr>
            <a:graphicFrameLocks noGrp="1"/>
          </p:cNvGraphicFramePr>
          <p:nvPr>
            <p:ph idx="1"/>
            <p:extLst>
              <p:ext uri="{D42A27DB-BD31-4B8C-83A1-F6EECF244321}">
                <p14:modId xmlns:p14="http://schemas.microsoft.com/office/powerpoint/2010/main" val="95561110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12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CAEB-C57D-4CFA-8EB9-A9C0E6974965}"/>
              </a:ext>
            </a:extLst>
          </p:cNvPr>
          <p:cNvSpPr>
            <a:spLocks noGrp="1"/>
          </p:cNvSpPr>
          <p:nvPr>
            <p:ph type="title"/>
          </p:nvPr>
        </p:nvSpPr>
        <p:spPr/>
        <p:txBody>
          <a:bodyPr/>
          <a:lstStyle/>
          <a:p>
            <a:r>
              <a:rPr lang="en-AU" dirty="0"/>
              <a:t>AI - Pros</a:t>
            </a:r>
          </a:p>
        </p:txBody>
      </p:sp>
      <p:sp>
        <p:nvSpPr>
          <p:cNvPr id="3" name="Content Placeholder 2">
            <a:extLst>
              <a:ext uri="{FF2B5EF4-FFF2-40B4-BE49-F238E27FC236}">
                <a16:creationId xmlns:a16="http://schemas.microsoft.com/office/drawing/2014/main" id="{91D57C33-B85E-43B6-B635-E5D5598A84B7}"/>
              </a:ext>
            </a:extLst>
          </p:cNvPr>
          <p:cNvSpPr>
            <a:spLocks noGrp="1"/>
          </p:cNvSpPr>
          <p:nvPr>
            <p:ph idx="1"/>
          </p:nvPr>
        </p:nvSpPr>
        <p:spPr/>
        <p:txBody>
          <a:bodyPr>
            <a:normAutofit fontScale="92500"/>
          </a:bodyPr>
          <a:lstStyle/>
          <a:p>
            <a:r>
              <a:rPr lang="en-US" dirty="0"/>
              <a:t>Improve efficiency</a:t>
            </a:r>
          </a:p>
          <a:p>
            <a:r>
              <a:rPr lang="en-US" dirty="0"/>
              <a:t>The value of data is now as important to business as oil once was and there is a need to process this data quickly and accurately for real time results. </a:t>
            </a:r>
          </a:p>
          <a:p>
            <a:r>
              <a:rPr lang="en-US" dirty="0"/>
              <a:t>A good example of this type of AI is being used by DeepMind to diagnose sight-threatening eye conditions as accurately as the world's best clinicians.</a:t>
            </a:r>
          </a:p>
          <a:p>
            <a:r>
              <a:rPr lang="en-US" dirty="0"/>
              <a:t>Working with London-based </a:t>
            </a:r>
            <a:r>
              <a:rPr lang="en-US" dirty="0" err="1"/>
              <a:t>Moorfields</a:t>
            </a:r>
            <a:r>
              <a:rPr lang="en-US" dirty="0"/>
              <a:t> Eye Hospital and UCL's Institute of Ophthalmology, the results of their research could pave the way for the rollout of AI systems in hospitals across the country. </a:t>
            </a:r>
          </a:p>
          <a:p>
            <a:r>
              <a:rPr lang="en-US" dirty="0"/>
              <a:t>The AI system reduces the time doctors spend studying thousands of eye scans and can diagnose patients within seconds.</a:t>
            </a:r>
          </a:p>
          <a:p>
            <a:endParaRPr lang="en-AU" dirty="0"/>
          </a:p>
        </p:txBody>
      </p:sp>
    </p:spTree>
    <p:extLst>
      <p:ext uri="{BB962C8B-B14F-4D97-AF65-F5344CB8AC3E}">
        <p14:creationId xmlns:p14="http://schemas.microsoft.com/office/powerpoint/2010/main" val="1620635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A394-31A1-4D3C-B785-CBC3AAA2BCE8}"/>
              </a:ext>
            </a:extLst>
          </p:cNvPr>
          <p:cNvSpPr>
            <a:spLocks noGrp="1"/>
          </p:cNvSpPr>
          <p:nvPr>
            <p:ph type="title"/>
          </p:nvPr>
        </p:nvSpPr>
        <p:spPr/>
        <p:txBody>
          <a:bodyPr/>
          <a:lstStyle/>
          <a:p>
            <a:r>
              <a:rPr lang="en-AU" dirty="0"/>
              <a:t>AI - Pros</a:t>
            </a:r>
          </a:p>
        </p:txBody>
      </p:sp>
      <p:sp>
        <p:nvSpPr>
          <p:cNvPr id="3" name="Content Placeholder 2">
            <a:extLst>
              <a:ext uri="{FF2B5EF4-FFF2-40B4-BE49-F238E27FC236}">
                <a16:creationId xmlns:a16="http://schemas.microsoft.com/office/drawing/2014/main" id="{A2011EE0-8DE5-4783-BBD5-36A0F4E3518E}"/>
              </a:ext>
            </a:extLst>
          </p:cNvPr>
          <p:cNvSpPr>
            <a:spLocks noGrp="1"/>
          </p:cNvSpPr>
          <p:nvPr>
            <p:ph idx="1"/>
          </p:nvPr>
        </p:nvSpPr>
        <p:spPr/>
        <p:txBody>
          <a:bodyPr/>
          <a:lstStyle/>
          <a:p>
            <a:r>
              <a:rPr lang="en-US" b="1" dirty="0"/>
              <a:t>Eradicate human error</a:t>
            </a:r>
          </a:p>
          <a:p>
            <a:r>
              <a:rPr lang="en-US" dirty="0"/>
              <a:t>From lapses in concentration to simple mistakes, even the best of us are prone to errors. </a:t>
            </a:r>
          </a:p>
          <a:p>
            <a:r>
              <a:rPr lang="en-US" dirty="0"/>
              <a:t>But an artificially intelligent machine built to perform a specific task has no such idiosyncrasies.</a:t>
            </a:r>
          </a:p>
          <a:p>
            <a:r>
              <a:rPr lang="en-US" dirty="0"/>
              <a:t>Online grocer Ocado uses automated machines in its warehouse, controlling thousands of robots, communicating with them 10 times a second to coordinate the movement of hundreds of thousands of crates.</a:t>
            </a:r>
          </a:p>
          <a:p>
            <a:endParaRPr lang="en-AU" dirty="0"/>
          </a:p>
        </p:txBody>
      </p:sp>
    </p:spTree>
    <p:extLst>
      <p:ext uri="{BB962C8B-B14F-4D97-AF65-F5344CB8AC3E}">
        <p14:creationId xmlns:p14="http://schemas.microsoft.com/office/powerpoint/2010/main" val="257123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043846D-98A0-49D6-8462-6AB0FA0F1605}"/>
              </a:ext>
            </a:extLst>
          </p:cNvPr>
          <p:cNvSpPr>
            <a:spLocks noGrp="1"/>
          </p:cNvSpPr>
          <p:nvPr>
            <p:ph type="title"/>
          </p:nvPr>
        </p:nvSpPr>
        <p:spPr>
          <a:xfrm>
            <a:off x="1179226" y="826680"/>
            <a:ext cx="9833548" cy="1325563"/>
          </a:xfrm>
        </p:spPr>
        <p:txBody>
          <a:bodyPr>
            <a:normAutofit/>
          </a:bodyPr>
          <a:lstStyle/>
          <a:p>
            <a:pPr algn="ctr"/>
            <a:r>
              <a:rPr lang="en-GB" sz="2800" b="1" cap="all">
                <a:solidFill>
                  <a:srgbClr val="FFFFFF"/>
                </a:solidFill>
              </a:rPr>
              <a:t>Chapter 1: </a:t>
            </a:r>
            <a:r>
              <a:rPr lang="en-AU" sz="2800" b="1" cap="all">
                <a:solidFill>
                  <a:srgbClr val="FFFFFF"/>
                </a:solidFill>
              </a:rPr>
              <a:t>Identify emerging technologies and practices in IT</a:t>
            </a:r>
            <a:br>
              <a:rPr lang="en-AU" sz="2800" b="1" cap="all">
                <a:solidFill>
                  <a:srgbClr val="FFFFFF"/>
                </a:solidFill>
              </a:rPr>
            </a:br>
            <a:endParaRPr lang="en-AU" sz="2800">
              <a:solidFill>
                <a:srgbClr val="FFFFFF"/>
              </a:solidFill>
            </a:endParaRPr>
          </a:p>
        </p:txBody>
      </p:sp>
      <p:graphicFrame>
        <p:nvGraphicFramePr>
          <p:cNvPr id="5" name="Content Placeholder 2">
            <a:extLst>
              <a:ext uri="{FF2B5EF4-FFF2-40B4-BE49-F238E27FC236}">
                <a16:creationId xmlns:a16="http://schemas.microsoft.com/office/drawing/2014/main" id="{ADAA84E2-ECAA-4495-9A7B-E5B70F036131}"/>
              </a:ext>
            </a:extLst>
          </p:cNvPr>
          <p:cNvGraphicFramePr>
            <a:graphicFrameLocks noGrp="1"/>
          </p:cNvGraphicFramePr>
          <p:nvPr>
            <p:ph idx="1"/>
            <p:extLst>
              <p:ext uri="{D42A27DB-BD31-4B8C-83A1-F6EECF244321}">
                <p14:modId xmlns:p14="http://schemas.microsoft.com/office/powerpoint/2010/main" val="136154362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5514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90BB-327E-4762-93D4-3671266510E3}"/>
              </a:ext>
            </a:extLst>
          </p:cNvPr>
          <p:cNvSpPr>
            <a:spLocks noGrp="1"/>
          </p:cNvSpPr>
          <p:nvPr>
            <p:ph type="title"/>
          </p:nvPr>
        </p:nvSpPr>
        <p:spPr/>
        <p:txBody>
          <a:bodyPr/>
          <a:lstStyle/>
          <a:p>
            <a:r>
              <a:rPr lang="en-AU" dirty="0"/>
              <a:t>AI - Pros</a:t>
            </a:r>
          </a:p>
        </p:txBody>
      </p:sp>
      <p:sp>
        <p:nvSpPr>
          <p:cNvPr id="3" name="Content Placeholder 2">
            <a:extLst>
              <a:ext uri="{FF2B5EF4-FFF2-40B4-BE49-F238E27FC236}">
                <a16:creationId xmlns:a16="http://schemas.microsoft.com/office/drawing/2014/main" id="{55869723-132F-4553-A6BE-FA820E68AFAD}"/>
              </a:ext>
            </a:extLst>
          </p:cNvPr>
          <p:cNvSpPr>
            <a:spLocks noGrp="1"/>
          </p:cNvSpPr>
          <p:nvPr>
            <p:ph idx="1"/>
          </p:nvPr>
        </p:nvSpPr>
        <p:spPr/>
        <p:txBody>
          <a:bodyPr>
            <a:normAutofit fontScale="92500"/>
          </a:bodyPr>
          <a:lstStyle/>
          <a:p>
            <a:r>
              <a:rPr lang="en-US" dirty="0"/>
              <a:t>Smart technology</a:t>
            </a:r>
          </a:p>
          <a:p>
            <a:r>
              <a:rPr lang="en-US" dirty="0"/>
              <a:t>Much like Ocado, AI will be used to power much of our automated services in the future. </a:t>
            </a:r>
          </a:p>
          <a:p>
            <a:r>
              <a:rPr lang="en-US" dirty="0"/>
              <a:t>From self-driving cars, that use AI to navigate roads and asses’ obstructions, to smart cities that are predicted to greatly improve our environments.</a:t>
            </a:r>
          </a:p>
          <a:p>
            <a:r>
              <a:rPr lang="en-US" dirty="0"/>
              <a:t>An AI machine's ability to process large data sets quickly and accurately will be vital for many smart technologies and environment to operate. </a:t>
            </a:r>
          </a:p>
          <a:p>
            <a:r>
              <a:rPr lang="en-US" dirty="0"/>
              <a:t>An example of this is already in operation on many top range smartphones, where AI operates in the background constantly </a:t>
            </a:r>
            <a:r>
              <a:rPr lang="en-US" dirty="0" err="1"/>
              <a:t>optimising</a:t>
            </a:r>
            <a:r>
              <a:rPr lang="en-US" dirty="0"/>
              <a:t> its device.</a:t>
            </a:r>
          </a:p>
          <a:p>
            <a:endParaRPr lang="en-AU" dirty="0"/>
          </a:p>
        </p:txBody>
      </p:sp>
    </p:spTree>
    <p:extLst>
      <p:ext uri="{BB962C8B-B14F-4D97-AF65-F5344CB8AC3E}">
        <p14:creationId xmlns:p14="http://schemas.microsoft.com/office/powerpoint/2010/main" val="30054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C64C-6172-4185-8F3B-4B2228EAD641}"/>
              </a:ext>
            </a:extLst>
          </p:cNvPr>
          <p:cNvSpPr>
            <a:spLocks noGrp="1"/>
          </p:cNvSpPr>
          <p:nvPr>
            <p:ph type="title"/>
          </p:nvPr>
        </p:nvSpPr>
        <p:spPr/>
        <p:txBody>
          <a:bodyPr/>
          <a:lstStyle/>
          <a:p>
            <a:r>
              <a:rPr lang="en-AU" dirty="0"/>
              <a:t>AI - Cons</a:t>
            </a:r>
          </a:p>
        </p:txBody>
      </p:sp>
      <p:sp>
        <p:nvSpPr>
          <p:cNvPr id="3" name="Content Placeholder 2">
            <a:extLst>
              <a:ext uri="{FF2B5EF4-FFF2-40B4-BE49-F238E27FC236}">
                <a16:creationId xmlns:a16="http://schemas.microsoft.com/office/drawing/2014/main" id="{F6DB413D-A977-4F9A-B1E4-6DF9BCEF8929}"/>
              </a:ext>
            </a:extLst>
          </p:cNvPr>
          <p:cNvSpPr>
            <a:spLocks noGrp="1"/>
          </p:cNvSpPr>
          <p:nvPr>
            <p:ph idx="1"/>
          </p:nvPr>
        </p:nvSpPr>
        <p:spPr/>
        <p:txBody>
          <a:bodyPr/>
          <a:lstStyle/>
          <a:p>
            <a:r>
              <a:rPr lang="en-AU" dirty="0"/>
              <a:t>With great power, comes great responsibility</a:t>
            </a:r>
          </a:p>
        </p:txBody>
      </p:sp>
    </p:spTree>
    <p:extLst>
      <p:ext uri="{BB962C8B-B14F-4D97-AF65-F5344CB8AC3E}">
        <p14:creationId xmlns:p14="http://schemas.microsoft.com/office/powerpoint/2010/main" val="3792177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0829-DDCF-46B4-95F4-3DE5A05274DC}"/>
              </a:ext>
            </a:extLst>
          </p:cNvPr>
          <p:cNvSpPr>
            <a:spLocks noGrp="1"/>
          </p:cNvSpPr>
          <p:nvPr>
            <p:ph type="title"/>
          </p:nvPr>
        </p:nvSpPr>
        <p:spPr/>
        <p:txBody>
          <a:bodyPr/>
          <a:lstStyle/>
          <a:p>
            <a:r>
              <a:rPr lang="en-AU" dirty="0"/>
              <a:t>AI - Cons</a:t>
            </a:r>
          </a:p>
        </p:txBody>
      </p:sp>
      <p:sp>
        <p:nvSpPr>
          <p:cNvPr id="3" name="Content Placeholder 2">
            <a:extLst>
              <a:ext uri="{FF2B5EF4-FFF2-40B4-BE49-F238E27FC236}">
                <a16:creationId xmlns:a16="http://schemas.microsoft.com/office/drawing/2014/main" id="{8F54229E-FC48-480C-84ED-5E357B393DCE}"/>
              </a:ext>
            </a:extLst>
          </p:cNvPr>
          <p:cNvSpPr>
            <a:spLocks noGrp="1"/>
          </p:cNvSpPr>
          <p:nvPr>
            <p:ph idx="1"/>
          </p:nvPr>
        </p:nvSpPr>
        <p:spPr/>
        <p:txBody>
          <a:bodyPr>
            <a:normAutofit fontScale="85000" lnSpcReduction="10000"/>
          </a:bodyPr>
          <a:lstStyle/>
          <a:p>
            <a:r>
              <a:rPr lang="en-US" b="1" dirty="0"/>
              <a:t>Job losses</a:t>
            </a:r>
          </a:p>
          <a:p>
            <a:r>
              <a:rPr lang="en-US" dirty="0"/>
              <a:t>This is arguably the number one downside to AI consistently highlighted as a doom and gloom scenario were workers are laid off, unable to outperform machines.</a:t>
            </a:r>
          </a:p>
          <a:p>
            <a:r>
              <a:rPr lang="en-US" dirty="0"/>
              <a:t>Reports on this are conflicting. A recent study from PricewaterhouseCoopers (PwC) argued that AI will create just as many jobs as it culls. However, the report detailed that the new technologies will have an uneven effect on industries.</a:t>
            </a:r>
          </a:p>
          <a:p>
            <a:r>
              <a:rPr lang="en-US" dirty="0"/>
              <a:t>Where sectors like healthcare and education were predicted to benefit, laborious positions such as manufacturing and transportation operators were estimated to see the largest decreases in jobs. Former chess world champion Garry Kasparov has said these jobs losses were necessary to progress, arguing that it is outweighed by the societal good that AI can achieve.</a:t>
            </a:r>
          </a:p>
          <a:p>
            <a:endParaRPr lang="en-AU" dirty="0"/>
          </a:p>
        </p:txBody>
      </p:sp>
    </p:spTree>
    <p:extLst>
      <p:ext uri="{BB962C8B-B14F-4D97-AF65-F5344CB8AC3E}">
        <p14:creationId xmlns:p14="http://schemas.microsoft.com/office/powerpoint/2010/main" val="3187962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CD9B-D4FC-4088-B070-80B318F5738E}"/>
              </a:ext>
            </a:extLst>
          </p:cNvPr>
          <p:cNvSpPr>
            <a:spLocks noGrp="1"/>
          </p:cNvSpPr>
          <p:nvPr>
            <p:ph type="title"/>
          </p:nvPr>
        </p:nvSpPr>
        <p:spPr/>
        <p:txBody>
          <a:bodyPr/>
          <a:lstStyle/>
          <a:p>
            <a:r>
              <a:rPr lang="en-AU" dirty="0"/>
              <a:t>AI - Cons</a:t>
            </a:r>
          </a:p>
        </p:txBody>
      </p:sp>
      <p:sp>
        <p:nvSpPr>
          <p:cNvPr id="3" name="Content Placeholder 2">
            <a:extLst>
              <a:ext uri="{FF2B5EF4-FFF2-40B4-BE49-F238E27FC236}">
                <a16:creationId xmlns:a16="http://schemas.microsoft.com/office/drawing/2014/main" id="{FF50150B-6B7E-4FD8-854B-D203B0CCE6CE}"/>
              </a:ext>
            </a:extLst>
          </p:cNvPr>
          <p:cNvSpPr>
            <a:spLocks noGrp="1"/>
          </p:cNvSpPr>
          <p:nvPr>
            <p:ph idx="1"/>
          </p:nvPr>
        </p:nvSpPr>
        <p:spPr/>
        <p:txBody>
          <a:bodyPr/>
          <a:lstStyle/>
          <a:p>
            <a:r>
              <a:rPr lang="en-US" b="1" dirty="0"/>
              <a:t>Robot bosses</a:t>
            </a:r>
          </a:p>
          <a:p>
            <a:r>
              <a:rPr lang="en-US" dirty="0"/>
              <a:t>If you have an issue with your current human boss, be thankful that he isn't a cold, emotionless machine because AI is already being used to monitor work productivity.</a:t>
            </a:r>
          </a:p>
          <a:p>
            <a:r>
              <a:rPr lang="en-US" dirty="0"/>
              <a:t>In what seems like the scary nightmares of a dystopian future, IBM's Watson has been using AI and Watson Analytics to decide if employees are worthy of a pay rise, a bonus or a promotion by looking at the experience and past projects of employees to judge the qualities and skills that individuals might have to serve the company in the future.</a:t>
            </a:r>
          </a:p>
          <a:p>
            <a:endParaRPr lang="en-AU" dirty="0"/>
          </a:p>
        </p:txBody>
      </p:sp>
    </p:spTree>
    <p:extLst>
      <p:ext uri="{BB962C8B-B14F-4D97-AF65-F5344CB8AC3E}">
        <p14:creationId xmlns:p14="http://schemas.microsoft.com/office/powerpoint/2010/main" val="2241959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EA86-6909-4BAE-9249-025CFC64B9DB}"/>
              </a:ext>
            </a:extLst>
          </p:cNvPr>
          <p:cNvSpPr>
            <a:spLocks noGrp="1"/>
          </p:cNvSpPr>
          <p:nvPr>
            <p:ph type="title"/>
          </p:nvPr>
        </p:nvSpPr>
        <p:spPr/>
        <p:txBody>
          <a:bodyPr/>
          <a:lstStyle/>
          <a:p>
            <a:r>
              <a:rPr lang="en-AU" dirty="0"/>
              <a:t>AI - Cons</a:t>
            </a:r>
          </a:p>
        </p:txBody>
      </p:sp>
      <p:sp>
        <p:nvSpPr>
          <p:cNvPr id="3" name="Content Placeholder 2">
            <a:extLst>
              <a:ext uri="{FF2B5EF4-FFF2-40B4-BE49-F238E27FC236}">
                <a16:creationId xmlns:a16="http://schemas.microsoft.com/office/drawing/2014/main" id="{9D67990D-C8D4-44B3-B27C-5FAA59521FF2}"/>
              </a:ext>
            </a:extLst>
          </p:cNvPr>
          <p:cNvSpPr>
            <a:spLocks noGrp="1"/>
          </p:cNvSpPr>
          <p:nvPr>
            <p:ph idx="1"/>
          </p:nvPr>
        </p:nvSpPr>
        <p:spPr/>
        <p:txBody>
          <a:bodyPr/>
          <a:lstStyle/>
          <a:p>
            <a:r>
              <a:rPr lang="en-US" b="1" dirty="0"/>
              <a:t>Man-made error</a:t>
            </a:r>
          </a:p>
          <a:p>
            <a:r>
              <a:rPr lang="en-US" dirty="0"/>
              <a:t>Although AI can virtually remove human error from processes, it can still exist in the code, along with </a:t>
            </a:r>
            <a:r>
              <a:rPr lang="en-US" b="1" dirty="0"/>
              <a:t>bias and prejudice</a:t>
            </a:r>
            <a:r>
              <a:rPr lang="en-US" dirty="0"/>
              <a:t>. Being largely algorithm based, the technology can be coded to have a negative impact on certain demographics and discriminate against people.</a:t>
            </a:r>
          </a:p>
          <a:p>
            <a:r>
              <a:rPr lang="en-US" dirty="0"/>
              <a:t>Worryingly, if security is not 100%, hackers can take advantage of AI's thirst for knowledge. For example, Microsoft's ill-fated chatbot, </a:t>
            </a:r>
            <a:r>
              <a:rPr lang="en-US" b="1" dirty="0"/>
              <a:t>Tay Tweets</a:t>
            </a:r>
            <a:r>
              <a:rPr lang="en-US" dirty="0"/>
              <a:t>, had to be taken down after only 16 hours after it started to tweet </a:t>
            </a:r>
            <a:r>
              <a:rPr lang="en-US" b="1" dirty="0"/>
              <a:t>racist and inflammatory content </a:t>
            </a:r>
            <a:r>
              <a:rPr lang="en-US" dirty="0"/>
              <a:t>-- ideas it repeated from other Twitter users.</a:t>
            </a:r>
          </a:p>
          <a:p>
            <a:endParaRPr lang="en-AU" dirty="0"/>
          </a:p>
        </p:txBody>
      </p:sp>
    </p:spTree>
    <p:extLst>
      <p:ext uri="{BB962C8B-B14F-4D97-AF65-F5344CB8AC3E}">
        <p14:creationId xmlns:p14="http://schemas.microsoft.com/office/powerpoint/2010/main" val="3611661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C7D4-02CF-4424-803D-77ADEEC930AB}"/>
              </a:ext>
            </a:extLst>
          </p:cNvPr>
          <p:cNvSpPr>
            <a:spLocks noGrp="1"/>
          </p:cNvSpPr>
          <p:nvPr>
            <p:ph type="title"/>
          </p:nvPr>
        </p:nvSpPr>
        <p:spPr/>
        <p:txBody>
          <a:bodyPr/>
          <a:lstStyle/>
          <a:p>
            <a:r>
              <a:rPr lang="en-AU" dirty="0"/>
              <a:t>Activity - AI</a:t>
            </a:r>
          </a:p>
        </p:txBody>
      </p:sp>
      <p:sp>
        <p:nvSpPr>
          <p:cNvPr id="3" name="Content Placeholder 2">
            <a:extLst>
              <a:ext uri="{FF2B5EF4-FFF2-40B4-BE49-F238E27FC236}">
                <a16:creationId xmlns:a16="http://schemas.microsoft.com/office/drawing/2014/main" id="{57B431C5-A8F3-4B7E-8C31-829C0B5398F0}"/>
              </a:ext>
            </a:extLst>
          </p:cNvPr>
          <p:cNvSpPr>
            <a:spLocks noGrp="1"/>
          </p:cNvSpPr>
          <p:nvPr>
            <p:ph idx="1"/>
          </p:nvPr>
        </p:nvSpPr>
        <p:spPr/>
        <p:txBody>
          <a:bodyPr/>
          <a:lstStyle/>
          <a:p>
            <a:r>
              <a:rPr lang="en-AU" dirty="0"/>
              <a:t>Select one of the following AI systems</a:t>
            </a:r>
          </a:p>
          <a:p>
            <a:pPr lvl="1"/>
            <a:r>
              <a:rPr lang="en-AU" dirty="0"/>
              <a:t>Watson (especially the “customer service” aspects)</a:t>
            </a:r>
          </a:p>
          <a:p>
            <a:pPr lvl="1"/>
            <a:r>
              <a:rPr lang="en-AU" dirty="0"/>
              <a:t>Tay Tweets (how did it learn, what went wrong?)</a:t>
            </a:r>
          </a:p>
          <a:p>
            <a:pPr lvl="1"/>
            <a:r>
              <a:rPr lang="en-AU" dirty="0"/>
              <a:t>Cambridge Analytica (where did they get the data, what went wrong?)</a:t>
            </a:r>
          </a:p>
          <a:p>
            <a:pPr lvl="1"/>
            <a:r>
              <a:rPr lang="en-AU" dirty="0"/>
              <a:t>Siri and Alexa (pros and cons)</a:t>
            </a:r>
          </a:p>
          <a:p>
            <a:pPr lvl="1"/>
            <a:r>
              <a:rPr lang="en-AU" dirty="0"/>
              <a:t>Netflix (how does it use AI?)</a:t>
            </a:r>
          </a:p>
          <a:p>
            <a:r>
              <a:rPr lang="en-US" dirty="0"/>
              <a:t>As a group, find out information about your AI</a:t>
            </a:r>
          </a:p>
          <a:p>
            <a:r>
              <a:rPr lang="en-US" dirty="0"/>
              <a:t>Discuss with the class the AI, pros and cons</a:t>
            </a:r>
          </a:p>
          <a:p>
            <a:r>
              <a:rPr lang="en-US" dirty="0"/>
              <a:t>10 minutes research, 15 minutes discussion </a:t>
            </a:r>
          </a:p>
          <a:p>
            <a:endParaRPr lang="en-AU" dirty="0"/>
          </a:p>
          <a:p>
            <a:pPr lvl="1"/>
            <a:endParaRPr lang="en-AU" dirty="0"/>
          </a:p>
          <a:p>
            <a:pPr lvl="1"/>
            <a:endParaRPr lang="en-AU" dirty="0"/>
          </a:p>
          <a:p>
            <a:pPr lvl="1"/>
            <a:endParaRPr lang="en-AU" dirty="0"/>
          </a:p>
        </p:txBody>
      </p:sp>
    </p:spTree>
    <p:extLst>
      <p:ext uri="{BB962C8B-B14F-4D97-AF65-F5344CB8AC3E}">
        <p14:creationId xmlns:p14="http://schemas.microsoft.com/office/powerpoint/2010/main" val="2676107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DECD678-82A1-42E4-9888-E66784234A95}"/>
              </a:ext>
            </a:extLst>
          </p:cNvPr>
          <p:cNvSpPr>
            <a:spLocks noGrp="1"/>
          </p:cNvSpPr>
          <p:nvPr>
            <p:ph type="title"/>
          </p:nvPr>
        </p:nvSpPr>
        <p:spPr>
          <a:xfrm>
            <a:off x="1179226" y="826680"/>
            <a:ext cx="9833548" cy="1325563"/>
          </a:xfrm>
        </p:spPr>
        <p:txBody>
          <a:bodyPr>
            <a:normAutofit/>
          </a:bodyPr>
          <a:lstStyle/>
          <a:p>
            <a:pPr algn="ctr"/>
            <a:r>
              <a:rPr lang="en-AU" sz="4000">
                <a:solidFill>
                  <a:srgbClr val="FFFFFF"/>
                </a:solidFill>
              </a:rPr>
              <a:t>Augmented Reality &amp; Virtual Reality</a:t>
            </a:r>
          </a:p>
        </p:txBody>
      </p:sp>
      <p:sp>
        <p:nvSpPr>
          <p:cNvPr id="3" name="Content Placeholder 2">
            <a:extLst>
              <a:ext uri="{FF2B5EF4-FFF2-40B4-BE49-F238E27FC236}">
                <a16:creationId xmlns:a16="http://schemas.microsoft.com/office/drawing/2014/main" id="{D55A2D2E-472D-4327-9E2A-D95FB4FFFE61}"/>
              </a:ext>
            </a:extLst>
          </p:cNvPr>
          <p:cNvSpPr>
            <a:spLocks noGrp="1"/>
          </p:cNvSpPr>
          <p:nvPr>
            <p:ph idx="1"/>
          </p:nvPr>
        </p:nvSpPr>
        <p:spPr>
          <a:xfrm>
            <a:off x="1179226" y="3092970"/>
            <a:ext cx="9833548" cy="2693976"/>
          </a:xfrm>
        </p:spPr>
        <p:txBody>
          <a:bodyPr>
            <a:normAutofit/>
          </a:bodyPr>
          <a:lstStyle/>
          <a:p>
            <a:pPr marL="0" indent="0">
              <a:buNone/>
            </a:pPr>
            <a:r>
              <a:rPr lang="en-AU" sz="2000">
                <a:solidFill>
                  <a:srgbClr val="000000"/>
                </a:solidFill>
              </a:rPr>
              <a:t>Augmented reality (AR) and virtual reality (VR) are becoming mainstream and have become a worthwhile topic in many industries. VR and AR development can be applied towards gaming, entertainment, marketing, education, fashion, art, and so much more. These are exciting new technologies that are being improved every day.</a:t>
            </a:r>
          </a:p>
          <a:p>
            <a:pPr marL="0" indent="0">
              <a:buNone/>
            </a:pPr>
            <a:endParaRPr lang="en-AU" sz="2000">
              <a:solidFill>
                <a:srgbClr val="000000"/>
              </a:solidFill>
            </a:endParaRPr>
          </a:p>
        </p:txBody>
      </p:sp>
    </p:spTree>
    <p:extLst>
      <p:ext uri="{BB962C8B-B14F-4D97-AF65-F5344CB8AC3E}">
        <p14:creationId xmlns:p14="http://schemas.microsoft.com/office/powerpoint/2010/main" val="891857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829FB-024D-4B4F-A06C-92CB9A91B191}"/>
              </a:ext>
            </a:extLst>
          </p:cNvPr>
          <p:cNvSpPr>
            <a:spLocks noGrp="1"/>
          </p:cNvSpPr>
          <p:nvPr>
            <p:ph type="title"/>
          </p:nvPr>
        </p:nvSpPr>
        <p:spPr>
          <a:xfrm>
            <a:off x="838200" y="963877"/>
            <a:ext cx="3494362" cy="4930246"/>
          </a:xfrm>
        </p:spPr>
        <p:txBody>
          <a:bodyPr>
            <a:normAutofit/>
          </a:bodyPr>
          <a:lstStyle/>
          <a:p>
            <a:pPr algn="r"/>
            <a:r>
              <a:rPr lang="en-AU">
                <a:solidFill>
                  <a:schemeClr val="accent1"/>
                </a:solidFill>
              </a:rPr>
              <a:t>Difference between AR and VR</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EF8396-2C1E-4669-9092-255DFA5D6C1A}"/>
              </a:ext>
            </a:extLst>
          </p:cNvPr>
          <p:cNvSpPr>
            <a:spLocks noGrp="1"/>
          </p:cNvSpPr>
          <p:nvPr>
            <p:ph idx="1"/>
          </p:nvPr>
        </p:nvSpPr>
        <p:spPr>
          <a:xfrm>
            <a:off x="4976031" y="963877"/>
            <a:ext cx="6377769" cy="4930246"/>
          </a:xfrm>
        </p:spPr>
        <p:txBody>
          <a:bodyPr anchor="ctr">
            <a:normAutofit/>
          </a:bodyPr>
          <a:lstStyle/>
          <a:p>
            <a:pPr marL="0" indent="0">
              <a:buNone/>
            </a:pPr>
            <a:r>
              <a:rPr lang="en-AU" sz="2400"/>
              <a:t>The terms "virtual reality" and "augmented reality" get thrown around a lot these days, thanks to the resurgence of VR headsets heralded by the Oculus Rift and the use of AR apps and games Go. They sound similar, and as the technologies develop, they bleed over into each other a bit. They're two very different concepts, though, with characteristics that readily distinguish them from one another.</a:t>
            </a:r>
          </a:p>
          <a:p>
            <a:pPr marL="0" indent="0">
              <a:buNone/>
            </a:pPr>
            <a:endParaRPr lang="en-AU" sz="2400"/>
          </a:p>
        </p:txBody>
      </p:sp>
    </p:spTree>
    <p:extLst>
      <p:ext uri="{BB962C8B-B14F-4D97-AF65-F5344CB8AC3E}">
        <p14:creationId xmlns:p14="http://schemas.microsoft.com/office/powerpoint/2010/main" val="3311582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descr="A flat screen tv sitting in a room&#10;&#10;Description automatically generated">
            <a:extLst>
              <a:ext uri="{FF2B5EF4-FFF2-40B4-BE49-F238E27FC236}">
                <a16:creationId xmlns:a16="http://schemas.microsoft.com/office/drawing/2014/main" id="{7D4DAF46-52CB-4B73-A756-78C1AB6CA79A}"/>
              </a:ext>
            </a:extLst>
          </p:cNvPr>
          <p:cNvPicPr>
            <a:picLocks noChangeAspect="1"/>
          </p:cNvPicPr>
          <p:nvPr/>
        </p:nvPicPr>
        <p:blipFill rotWithShape="1">
          <a:blip r:embed="rId2"/>
          <a:srcRect r="9091" b="9091"/>
          <a:stretch/>
        </p:blipFill>
        <p:spPr>
          <a:xfrm>
            <a:off x="-1" y="10"/>
            <a:ext cx="12192000" cy="6857990"/>
          </a:xfrm>
          <a:prstGeom prst="rect">
            <a:avLst/>
          </a:prstGeom>
        </p:spPr>
      </p:pic>
      <p:sp>
        <p:nvSpPr>
          <p:cNvPr id="38" name="Freeform: Shape 33">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5">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37434B-061A-4CA3-B7A4-4E3372DD3F93}"/>
              </a:ext>
            </a:extLst>
          </p:cNvPr>
          <p:cNvSpPr>
            <a:spLocks noGrp="1"/>
          </p:cNvSpPr>
          <p:nvPr>
            <p:ph type="title"/>
          </p:nvPr>
        </p:nvSpPr>
        <p:spPr>
          <a:xfrm>
            <a:off x="750242" y="632990"/>
            <a:ext cx="4062643" cy="1043409"/>
          </a:xfrm>
        </p:spPr>
        <p:txBody>
          <a:bodyPr>
            <a:normAutofit/>
          </a:bodyPr>
          <a:lstStyle/>
          <a:p>
            <a:r>
              <a:rPr lang="en-AU" sz="3600"/>
              <a:t>Virtual Reality (VR)</a:t>
            </a:r>
          </a:p>
        </p:txBody>
      </p:sp>
      <p:sp>
        <p:nvSpPr>
          <p:cNvPr id="5" name="Content Placeholder 4">
            <a:extLst>
              <a:ext uri="{FF2B5EF4-FFF2-40B4-BE49-F238E27FC236}">
                <a16:creationId xmlns:a16="http://schemas.microsoft.com/office/drawing/2014/main" id="{76781D1E-A6DA-4BA1-B99C-F135CC7864EC}"/>
              </a:ext>
            </a:extLst>
          </p:cNvPr>
          <p:cNvSpPr>
            <a:spLocks noGrp="1"/>
          </p:cNvSpPr>
          <p:nvPr>
            <p:ph idx="1"/>
          </p:nvPr>
        </p:nvSpPr>
        <p:spPr>
          <a:xfrm>
            <a:off x="520242" y="1774372"/>
            <a:ext cx="4062642" cy="2754086"/>
          </a:xfrm>
        </p:spPr>
        <p:txBody>
          <a:bodyPr anchor="t">
            <a:normAutofit/>
          </a:bodyPr>
          <a:lstStyle/>
          <a:p>
            <a:pPr marL="0" indent="0">
              <a:buNone/>
            </a:pPr>
            <a:endParaRPr lang="en-AU" sz="1400"/>
          </a:p>
          <a:p>
            <a:pPr marL="0" indent="0">
              <a:buNone/>
            </a:pPr>
            <a:endParaRPr lang="en-AU" sz="1400"/>
          </a:p>
          <a:p>
            <a:pPr marL="0" indent="0">
              <a:buNone/>
            </a:pPr>
            <a:endParaRPr lang="en-AU" sz="1400"/>
          </a:p>
          <a:p>
            <a:pPr marL="0" indent="0">
              <a:buNone/>
            </a:pPr>
            <a:endParaRPr lang="en-AU" sz="1400"/>
          </a:p>
          <a:p>
            <a:pPr marL="0" indent="0">
              <a:buNone/>
            </a:pPr>
            <a:r>
              <a:rPr lang="en-AU" sz="1400"/>
              <a:t>VR headsets completely take over your vision to give you the impression that you're somewhere else. The HTC Vive, the Oculus Rift, and other headsets are completely opaque, blocking out your surroundings when you wear them. If you put them on when they're turned off, you might think you're blindfolded.</a:t>
            </a:r>
          </a:p>
          <a:p>
            <a:pPr marL="0" indent="0">
              <a:buNone/>
            </a:pPr>
            <a:endParaRPr lang="en-AU" sz="1400"/>
          </a:p>
        </p:txBody>
      </p:sp>
    </p:spTree>
    <p:extLst>
      <p:ext uri="{BB962C8B-B14F-4D97-AF65-F5344CB8AC3E}">
        <p14:creationId xmlns:p14="http://schemas.microsoft.com/office/powerpoint/2010/main" val="178632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3B3CB7-D4E3-4D3B-8EC1-9BCE92E7CF9E}"/>
              </a:ext>
            </a:extLst>
          </p:cNvPr>
          <p:cNvPicPr/>
          <p:nvPr/>
        </p:nvPicPr>
        <p:blipFill rotWithShape="1">
          <a:blip r:embed="rId2"/>
          <a:srcRect/>
          <a:stretch/>
        </p:blipFill>
        <p:spPr>
          <a:xfrm>
            <a:off x="-1" y="10"/>
            <a:ext cx="12192000" cy="6857990"/>
          </a:xfrm>
          <a:prstGeom prst="rect">
            <a:avLst/>
          </a:prstGeom>
        </p:spPr>
      </p:pic>
      <p:sp>
        <p:nvSpPr>
          <p:cNvPr id="16"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6DE607C9-80B6-4C15-855D-5295377C1AC6}"/>
              </a:ext>
            </a:extLst>
          </p:cNvPr>
          <p:cNvSpPr>
            <a:spLocks noGrp="1"/>
          </p:cNvSpPr>
          <p:nvPr>
            <p:ph type="title"/>
          </p:nvPr>
        </p:nvSpPr>
        <p:spPr>
          <a:xfrm>
            <a:off x="709448" y="1913950"/>
            <a:ext cx="4204137" cy="1342754"/>
          </a:xfrm>
        </p:spPr>
        <p:txBody>
          <a:bodyPr>
            <a:normAutofit/>
          </a:bodyPr>
          <a:lstStyle/>
          <a:p>
            <a:pPr algn="ctr"/>
            <a:r>
              <a:rPr lang="en-AU" sz="3600" dirty="0"/>
              <a:t>Augmented Reality(AR)</a:t>
            </a:r>
          </a:p>
        </p:txBody>
      </p:sp>
      <p:cxnSp>
        <p:nvCxnSpPr>
          <p:cNvPr id="18" name="Straight Connector 17">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01203B-B6F1-43D2-B63F-8351D186DFCD}"/>
              </a:ext>
            </a:extLst>
          </p:cNvPr>
          <p:cNvSpPr>
            <a:spLocks noGrp="1"/>
          </p:cNvSpPr>
          <p:nvPr>
            <p:ph idx="1"/>
          </p:nvPr>
        </p:nvSpPr>
        <p:spPr>
          <a:xfrm>
            <a:off x="525516" y="3417573"/>
            <a:ext cx="4593021" cy="2619839"/>
          </a:xfrm>
        </p:spPr>
        <p:txBody>
          <a:bodyPr anchor="ctr">
            <a:normAutofit/>
          </a:bodyPr>
          <a:lstStyle/>
          <a:p>
            <a:pPr marL="0" indent="0">
              <a:buNone/>
            </a:pPr>
            <a:r>
              <a:rPr lang="en-AU" sz="1500"/>
              <a:t>Whereas virtual reality replaces your vision augmented reality adds to it. AR devices like the Microsoft HoloLens and various enterprise-level "smart glasses" are transparent, letting you see everything in front of you as if you are wearing a weak pair of sunglasses. The technology is designed for completely free movement while projecting images over whatever you look at. The concept extends to smartphones with AR apps and games like Pokémon Go, which use your phone's camera to track your surroundings and overlay additional information on top of it, on the screen.</a:t>
            </a:r>
          </a:p>
          <a:p>
            <a:endParaRPr lang="en-AU" sz="1500"/>
          </a:p>
        </p:txBody>
      </p:sp>
    </p:spTree>
    <p:extLst>
      <p:ext uri="{BB962C8B-B14F-4D97-AF65-F5344CB8AC3E}">
        <p14:creationId xmlns:p14="http://schemas.microsoft.com/office/powerpoint/2010/main" val="413674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A0FDFE7-9BE7-4EE0-BB0E-1BBFDD5A7087}"/>
              </a:ext>
            </a:extLst>
          </p:cNvPr>
          <p:cNvGraphicFramePr>
            <a:graphicFrameLocks noGrp="1"/>
          </p:cNvGraphicFramePr>
          <p:nvPr>
            <p:ph idx="1"/>
            <p:extLst>
              <p:ext uri="{D42A27DB-BD31-4B8C-83A1-F6EECF244321}">
                <p14:modId xmlns:p14="http://schemas.microsoft.com/office/powerpoint/2010/main" val="40150484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800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4848-A408-4DB6-A051-420C5DA6C7A1}"/>
              </a:ext>
            </a:extLst>
          </p:cNvPr>
          <p:cNvSpPr>
            <a:spLocks noGrp="1"/>
          </p:cNvSpPr>
          <p:nvPr>
            <p:ph type="title"/>
          </p:nvPr>
        </p:nvSpPr>
        <p:spPr/>
        <p:txBody>
          <a:bodyPr/>
          <a:lstStyle/>
          <a:p>
            <a:r>
              <a:rPr lang="en-AU" dirty="0"/>
              <a:t>AR – Quick research</a:t>
            </a:r>
          </a:p>
        </p:txBody>
      </p:sp>
      <p:sp>
        <p:nvSpPr>
          <p:cNvPr id="3" name="Content Placeholder 2">
            <a:extLst>
              <a:ext uri="{FF2B5EF4-FFF2-40B4-BE49-F238E27FC236}">
                <a16:creationId xmlns:a16="http://schemas.microsoft.com/office/drawing/2014/main" id="{F6E105B8-D8C8-49AC-8BAC-4A1C21C5CC2C}"/>
              </a:ext>
            </a:extLst>
          </p:cNvPr>
          <p:cNvSpPr>
            <a:spLocks noGrp="1"/>
          </p:cNvSpPr>
          <p:nvPr>
            <p:ph idx="1"/>
          </p:nvPr>
        </p:nvSpPr>
        <p:spPr/>
        <p:txBody>
          <a:bodyPr/>
          <a:lstStyle/>
          <a:p>
            <a:r>
              <a:rPr lang="en-AU" dirty="0"/>
              <a:t>Quickly research “Google Glass” or just “Glass”</a:t>
            </a:r>
          </a:p>
          <a:p>
            <a:endParaRPr lang="en-AU" dirty="0"/>
          </a:p>
          <a:p>
            <a:r>
              <a:rPr lang="en-AU" dirty="0"/>
              <a:t>What is it used for?</a:t>
            </a:r>
          </a:p>
          <a:p>
            <a:r>
              <a:rPr lang="en-AU" dirty="0"/>
              <a:t>How does it work?</a:t>
            </a:r>
          </a:p>
          <a:p>
            <a:r>
              <a:rPr lang="en-AU" dirty="0"/>
              <a:t>What were the criticisms?</a:t>
            </a:r>
          </a:p>
          <a:p>
            <a:endParaRPr lang="en-AU" dirty="0"/>
          </a:p>
          <a:p>
            <a:r>
              <a:rPr lang="en-AU" dirty="0"/>
              <a:t>5 minutes research</a:t>
            </a:r>
          </a:p>
          <a:p>
            <a:r>
              <a:rPr lang="en-AU" dirty="0"/>
              <a:t>5 minutes discussion</a:t>
            </a:r>
          </a:p>
        </p:txBody>
      </p:sp>
    </p:spTree>
    <p:extLst>
      <p:ext uri="{BB962C8B-B14F-4D97-AF65-F5344CB8AC3E}">
        <p14:creationId xmlns:p14="http://schemas.microsoft.com/office/powerpoint/2010/main" val="3492667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251FD57-DAF7-471B-B4F3-9DBE81CA7577}"/>
              </a:ext>
            </a:extLst>
          </p:cNvPr>
          <p:cNvSpPr>
            <a:spLocks noGrp="1"/>
          </p:cNvSpPr>
          <p:nvPr>
            <p:ph type="title"/>
          </p:nvPr>
        </p:nvSpPr>
        <p:spPr>
          <a:xfrm>
            <a:off x="6094105" y="802955"/>
            <a:ext cx="4977976" cy="1454051"/>
          </a:xfrm>
        </p:spPr>
        <p:txBody>
          <a:bodyPr>
            <a:normAutofit/>
          </a:bodyPr>
          <a:lstStyle/>
          <a:p>
            <a:r>
              <a:rPr lang="en-AU">
                <a:solidFill>
                  <a:srgbClr val="000000"/>
                </a:solidFill>
              </a:rPr>
              <a:t>3D Printing Technology</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heckmark">
            <a:extLst>
              <a:ext uri="{FF2B5EF4-FFF2-40B4-BE49-F238E27FC236}">
                <a16:creationId xmlns:a16="http://schemas.microsoft.com/office/drawing/2014/main" id="{6806CFDD-34C0-4D4E-BAE8-1A21405B9E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77391EB1-47BA-40F9-A65A-B82361277D2D}"/>
              </a:ext>
            </a:extLst>
          </p:cNvPr>
          <p:cNvSpPr>
            <a:spLocks noGrp="1"/>
          </p:cNvSpPr>
          <p:nvPr>
            <p:ph idx="1"/>
          </p:nvPr>
        </p:nvSpPr>
        <p:spPr>
          <a:xfrm>
            <a:off x="6090574" y="2421682"/>
            <a:ext cx="4977578" cy="3639289"/>
          </a:xfrm>
        </p:spPr>
        <p:txBody>
          <a:bodyPr anchor="ctr">
            <a:normAutofit/>
          </a:bodyPr>
          <a:lstStyle/>
          <a:p>
            <a:pPr marL="0" indent="0">
              <a:buNone/>
            </a:pPr>
            <a:r>
              <a:rPr lang="en-AU" sz="2000" dirty="0">
                <a:solidFill>
                  <a:srgbClr val="000000"/>
                </a:solidFill>
              </a:rPr>
              <a:t>3D printing is a fast-growing additive manufacturing technology, which uses powder materials such as metal or plastic to construct object based on the digital model file. 3D printing is an emerging high-end manufacturing technology, which is widely used in manufacturing and other fields. In the past years, this technology has changed the pattern of the manufacturing sector quietly.</a:t>
            </a:r>
          </a:p>
          <a:p>
            <a:pPr marL="0" indent="0">
              <a:buNone/>
            </a:pPr>
            <a:endParaRPr lang="en-AU" sz="2000" dirty="0">
              <a:solidFill>
                <a:srgbClr val="000000"/>
              </a:solidFill>
            </a:endParaRPr>
          </a:p>
        </p:txBody>
      </p:sp>
    </p:spTree>
    <p:extLst>
      <p:ext uri="{BB962C8B-B14F-4D97-AF65-F5344CB8AC3E}">
        <p14:creationId xmlns:p14="http://schemas.microsoft.com/office/powerpoint/2010/main" val="154139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C36F-C6F0-4A33-ABEC-0DA43707EF03}"/>
              </a:ext>
            </a:extLst>
          </p:cNvPr>
          <p:cNvSpPr>
            <a:spLocks noGrp="1"/>
          </p:cNvSpPr>
          <p:nvPr>
            <p:ph type="title"/>
          </p:nvPr>
        </p:nvSpPr>
        <p:spPr/>
        <p:txBody>
          <a:bodyPr/>
          <a:lstStyle/>
          <a:p>
            <a:r>
              <a:rPr lang="en-AU" dirty="0"/>
              <a:t>3D printing - controversies</a:t>
            </a:r>
          </a:p>
        </p:txBody>
      </p:sp>
      <p:sp>
        <p:nvSpPr>
          <p:cNvPr id="3" name="Content Placeholder 2">
            <a:extLst>
              <a:ext uri="{FF2B5EF4-FFF2-40B4-BE49-F238E27FC236}">
                <a16:creationId xmlns:a16="http://schemas.microsoft.com/office/drawing/2014/main" id="{3821CB01-689F-4D04-9A47-D1048BAA74A9}"/>
              </a:ext>
            </a:extLst>
          </p:cNvPr>
          <p:cNvSpPr>
            <a:spLocks noGrp="1"/>
          </p:cNvSpPr>
          <p:nvPr>
            <p:ph idx="1"/>
          </p:nvPr>
        </p:nvSpPr>
        <p:spPr/>
        <p:txBody>
          <a:bodyPr/>
          <a:lstStyle/>
          <a:p>
            <a:r>
              <a:rPr lang="en-AU" dirty="0"/>
              <a:t>Google the term “3D printing liberator”</a:t>
            </a:r>
          </a:p>
          <a:p>
            <a:endParaRPr lang="en-AU" dirty="0"/>
          </a:p>
          <a:p>
            <a:r>
              <a:rPr lang="en-AU" dirty="0"/>
              <a:t>What was the liberator?</a:t>
            </a:r>
          </a:p>
          <a:p>
            <a:r>
              <a:rPr lang="en-AU" dirty="0"/>
              <a:t>What are the issues?</a:t>
            </a:r>
          </a:p>
          <a:p>
            <a:r>
              <a:rPr lang="en-AU" dirty="0"/>
              <a:t>As a society, how do we face them?</a:t>
            </a:r>
          </a:p>
          <a:p>
            <a:endParaRPr lang="en-AU" dirty="0"/>
          </a:p>
          <a:p>
            <a:r>
              <a:rPr lang="en-AU" dirty="0"/>
              <a:t>5 minutes research</a:t>
            </a:r>
          </a:p>
          <a:p>
            <a:r>
              <a:rPr lang="en-AU" dirty="0"/>
              <a:t>5 minutes discussion</a:t>
            </a:r>
          </a:p>
        </p:txBody>
      </p:sp>
    </p:spTree>
    <p:extLst>
      <p:ext uri="{BB962C8B-B14F-4D97-AF65-F5344CB8AC3E}">
        <p14:creationId xmlns:p14="http://schemas.microsoft.com/office/powerpoint/2010/main" val="647268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47B5145-0146-44C1-86E4-0E0AAF42E5A8}"/>
              </a:ext>
            </a:extLst>
          </p:cNvPr>
          <p:cNvSpPr>
            <a:spLocks noGrp="1"/>
          </p:cNvSpPr>
          <p:nvPr>
            <p:ph type="title"/>
          </p:nvPr>
        </p:nvSpPr>
        <p:spPr>
          <a:xfrm>
            <a:off x="6094105" y="802955"/>
            <a:ext cx="4977976" cy="1454051"/>
          </a:xfrm>
        </p:spPr>
        <p:txBody>
          <a:bodyPr>
            <a:normAutofit/>
          </a:bodyPr>
          <a:lstStyle/>
          <a:p>
            <a:r>
              <a:rPr lang="en-AU">
                <a:solidFill>
                  <a:srgbClr val="000000"/>
                </a:solidFill>
              </a:rPr>
              <a:t>Blockchain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omputer">
            <a:extLst>
              <a:ext uri="{FF2B5EF4-FFF2-40B4-BE49-F238E27FC236}">
                <a16:creationId xmlns:a16="http://schemas.microsoft.com/office/drawing/2014/main" id="{70371899-AE28-406D-811C-1D8AF64925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B5BBD011-1127-44C4-888C-0BBF724CECE5}"/>
              </a:ext>
            </a:extLst>
          </p:cNvPr>
          <p:cNvSpPr>
            <a:spLocks noGrp="1"/>
          </p:cNvSpPr>
          <p:nvPr>
            <p:ph idx="1"/>
          </p:nvPr>
        </p:nvSpPr>
        <p:spPr>
          <a:xfrm>
            <a:off x="6090574" y="2421682"/>
            <a:ext cx="4977578" cy="3639289"/>
          </a:xfrm>
        </p:spPr>
        <p:txBody>
          <a:bodyPr anchor="ctr">
            <a:normAutofit/>
          </a:bodyPr>
          <a:lstStyle/>
          <a:p>
            <a:pPr marL="0" indent="0">
              <a:buNone/>
            </a:pPr>
            <a:r>
              <a:rPr lang="en-AU" sz="1900" dirty="0">
                <a:solidFill>
                  <a:srgbClr val="000000"/>
                </a:solidFill>
              </a:rPr>
              <a:t>A blockchain is a write-only database dispersed over a network of interconnected computers that uses cryptography (the computerized encoding and decoding of information) to create a tamperproof public record of transactions. Blockchain technology is transparent, secure and decentralised, meaning no central actor can alter the public record. In addition, financial transactions carried out on blockchains are cheaper and faster than those performed by traditional financial institutions. These properties are at the heart of this technology’s rapid expansion.</a:t>
            </a:r>
          </a:p>
          <a:p>
            <a:pPr marL="0" indent="0">
              <a:buNone/>
            </a:pPr>
            <a:endParaRPr lang="en-AU" sz="1900" dirty="0">
              <a:solidFill>
                <a:srgbClr val="000000"/>
              </a:solidFill>
            </a:endParaRPr>
          </a:p>
        </p:txBody>
      </p:sp>
    </p:spTree>
    <p:extLst>
      <p:ext uri="{BB962C8B-B14F-4D97-AF65-F5344CB8AC3E}">
        <p14:creationId xmlns:p14="http://schemas.microsoft.com/office/powerpoint/2010/main" val="769586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1EFC3D3-D2B1-458F-A0A4-C873C1171A41}"/>
              </a:ext>
            </a:extLst>
          </p:cNvPr>
          <p:cNvSpPr>
            <a:spLocks noGrp="1"/>
          </p:cNvSpPr>
          <p:nvPr>
            <p:ph type="title"/>
          </p:nvPr>
        </p:nvSpPr>
        <p:spPr>
          <a:xfrm>
            <a:off x="640079" y="2053641"/>
            <a:ext cx="3669161" cy="2760098"/>
          </a:xfrm>
        </p:spPr>
        <p:txBody>
          <a:bodyPr>
            <a:normAutofit/>
          </a:bodyPr>
          <a:lstStyle/>
          <a:p>
            <a:r>
              <a:rPr lang="en-AU">
                <a:solidFill>
                  <a:srgbClr val="FFFFFF"/>
                </a:solidFill>
              </a:rPr>
              <a:t>Pros &amp; cons of Blockchain</a:t>
            </a:r>
          </a:p>
        </p:txBody>
      </p:sp>
      <p:sp>
        <p:nvSpPr>
          <p:cNvPr id="16" name="Content Placeholder 2">
            <a:extLst>
              <a:ext uri="{FF2B5EF4-FFF2-40B4-BE49-F238E27FC236}">
                <a16:creationId xmlns:a16="http://schemas.microsoft.com/office/drawing/2014/main" id="{B1A6FB54-CD89-4609-8146-FB52D5C6BA33}"/>
              </a:ext>
            </a:extLst>
          </p:cNvPr>
          <p:cNvSpPr>
            <a:spLocks noGrp="1"/>
          </p:cNvSpPr>
          <p:nvPr>
            <p:ph idx="1"/>
          </p:nvPr>
        </p:nvSpPr>
        <p:spPr>
          <a:xfrm>
            <a:off x="6090574" y="801866"/>
            <a:ext cx="5306084" cy="5230634"/>
          </a:xfrm>
        </p:spPr>
        <p:txBody>
          <a:bodyPr anchor="ctr">
            <a:normAutofit/>
          </a:bodyPr>
          <a:lstStyle/>
          <a:p>
            <a:pPr marL="0" indent="0">
              <a:buNone/>
            </a:pPr>
            <a:r>
              <a:rPr lang="en-AU" sz="1500">
                <a:solidFill>
                  <a:srgbClr val="000000"/>
                </a:solidFill>
              </a:rPr>
              <a:t>Pros:</a:t>
            </a:r>
          </a:p>
          <a:p>
            <a:pPr marL="0" indent="0">
              <a:buNone/>
            </a:pPr>
            <a:r>
              <a:rPr lang="en-AU" sz="1500">
                <a:solidFill>
                  <a:srgbClr val="000000"/>
                </a:solidFill>
              </a:rPr>
              <a:t>Transparency</a:t>
            </a:r>
          </a:p>
          <a:p>
            <a:pPr marL="0" indent="0">
              <a:buNone/>
            </a:pPr>
            <a:r>
              <a:rPr lang="en-AU" sz="1500">
                <a:solidFill>
                  <a:srgbClr val="000000"/>
                </a:solidFill>
              </a:rPr>
              <a:t>Accounting</a:t>
            </a:r>
          </a:p>
          <a:p>
            <a:pPr marL="0" indent="0">
              <a:buNone/>
            </a:pPr>
            <a:r>
              <a:rPr lang="en-AU" sz="1500">
                <a:solidFill>
                  <a:srgbClr val="000000"/>
                </a:solidFill>
              </a:rPr>
              <a:t>Supply Chain Management</a:t>
            </a:r>
          </a:p>
          <a:p>
            <a:pPr marL="0" indent="0">
              <a:buNone/>
            </a:pPr>
            <a:r>
              <a:rPr lang="en-AU" sz="1500">
                <a:solidFill>
                  <a:srgbClr val="000000"/>
                </a:solidFill>
              </a:rPr>
              <a:t>Peer to peer global transactions</a:t>
            </a:r>
          </a:p>
          <a:p>
            <a:pPr marL="0" indent="0">
              <a:buNone/>
            </a:pPr>
            <a:r>
              <a:rPr lang="en-AU" sz="1500">
                <a:solidFill>
                  <a:srgbClr val="000000"/>
                </a:solidFill>
              </a:rPr>
              <a:t>Process integrity</a:t>
            </a:r>
          </a:p>
          <a:p>
            <a:pPr marL="0" indent="0">
              <a:buNone/>
            </a:pPr>
            <a:r>
              <a:rPr lang="en-AU" sz="1500">
                <a:solidFill>
                  <a:srgbClr val="000000"/>
                </a:solidFill>
              </a:rPr>
              <a:t>Lower Transaction Costs</a:t>
            </a:r>
          </a:p>
          <a:p>
            <a:pPr marL="0" indent="0">
              <a:buNone/>
            </a:pPr>
            <a:r>
              <a:rPr lang="en-AU" sz="1500">
                <a:solidFill>
                  <a:srgbClr val="000000"/>
                </a:solidFill>
              </a:rPr>
              <a:t>Cons:</a:t>
            </a:r>
          </a:p>
          <a:p>
            <a:pPr marL="0" indent="0">
              <a:buNone/>
            </a:pPr>
            <a:r>
              <a:rPr lang="en-AU" sz="1500">
                <a:solidFill>
                  <a:srgbClr val="000000"/>
                </a:solidFill>
              </a:rPr>
              <a:t>Blockchain is Everlasting</a:t>
            </a:r>
          </a:p>
          <a:p>
            <a:pPr marL="0" indent="0">
              <a:buNone/>
            </a:pPr>
            <a:r>
              <a:rPr lang="en-AU" sz="1500">
                <a:solidFill>
                  <a:srgbClr val="000000"/>
                </a:solidFill>
              </a:rPr>
              <a:t>Miners Provide Network Security</a:t>
            </a:r>
          </a:p>
          <a:p>
            <a:pPr marL="0" indent="0">
              <a:buNone/>
            </a:pPr>
            <a:r>
              <a:rPr lang="en-AU" sz="1500">
                <a:solidFill>
                  <a:srgbClr val="000000"/>
                </a:solidFill>
              </a:rPr>
              <a:t>Indestructible</a:t>
            </a:r>
          </a:p>
          <a:p>
            <a:pPr marL="0" indent="0">
              <a:buNone/>
            </a:pPr>
            <a:r>
              <a:rPr lang="en-AU" sz="1500">
                <a:solidFill>
                  <a:srgbClr val="000000"/>
                </a:solidFill>
              </a:rPr>
              <a:t>Performance</a:t>
            </a:r>
          </a:p>
          <a:p>
            <a:pPr marL="0" indent="0">
              <a:buNone/>
            </a:pPr>
            <a:r>
              <a:rPr lang="en-AU" sz="1500">
                <a:solidFill>
                  <a:srgbClr val="000000"/>
                </a:solidFill>
              </a:rPr>
              <a:t>Signature Verification</a:t>
            </a:r>
          </a:p>
          <a:p>
            <a:pPr marL="0" indent="0">
              <a:buNone/>
            </a:pPr>
            <a:r>
              <a:rPr lang="en-AU" sz="1500">
                <a:solidFill>
                  <a:srgbClr val="000000"/>
                </a:solidFill>
              </a:rPr>
              <a:t>Consensus mechanisms</a:t>
            </a:r>
          </a:p>
          <a:p>
            <a:pPr marL="0" indent="0">
              <a:buNone/>
            </a:pPr>
            <a:r>
              <a:rPr lang="en-AU" sz="1500">
                <a:solidFill>
                  <a:srgbClr val="000000"/>
                </a:solidFill>
              </a:rPr>
              <a:t>Redundancy</a:t>
            </a:r>
          </a:p>
          <a:p>
            <a:pPr marL="0" indent="0">
              <a:buNone/>
            </a:pPr>
            <a:endParaRPr lang="en-AU" sz="1500">
              <a:solidFill>
                <a:srgbClr val="000000"/>
              </a:solidFill>
            </a:endParaRPr>
          </a:p>
        </p:txBody>
      </p:sp>
    </p:spTree>
    <p:extLst>
      <p:ext uri="{BB962C8B-B14F-4D97-AF65-F5344CB8AC3E}">
        <p14:creationId xmlns:p14="http://schemas.microsoft.com/office/powerpoint/2010/main" val="3890148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33BB-0398-4C03-A191-4D7B6A3359E1}"/>
              </a:ext>
            </a:extLst>
          </p:cNvPr>
          <p:cNvSpPr>
            <a:spLocks noGrp="1"/>
          </p:cNvSpPr>
          <p:nvPr>
            <p:ph type="title"/>
          </p:nvPr>
        </p:nvSpPr>
        <p:spPr/>
        <p:txBody>
          <a:bodyPr/>
          <a:lstStyle/>
          <a:p>
            <a:r>
              <a:rPr lang="en-AU" dirty="0"/>
              <a:t>Blockchain</a:t>
            </a:r>
          </a:p>
        </p:txBody>
      </p:sp>
      <p:sp>
        <p:nvSpPr>
          <p:cNvPr id="3" name="Content Placeholder 2">
            <a:extLst>
              <a:ext uri="{FF2B5EF4-FFF2-40B4-BE49-F238E27FC236}">
                <a16:creationId xmlns:a16="http://schemas.microsoft.com/office/drawing/2014/main" id="{D2762BFA-C10D-4E53-B3D6-4D0F90F39CC4}"/>
              </a:ext>
            </a:extLst>
          </p:cNvPr>
          <p:cNvSpPr>
            <a:spLocks noGrp="1"/>
          </p:cNvSpPr>
          <p:nvPr>
            <p:ph idx="1"/>
          </p:nvPr>
        </p:nvSpPr>
        <p:spPr/>
        <p:txBody>
          <a:bodyPr/>
          <a:lstStyle/>
          <a:p>
            <a:r>
              <a:rPr lang="en-AU" dirty="0"/>
              <a:t>Research each of the following, and describe how blockchain is used:</a:t>
            </a:r>
          </a:p>
          <a:p>
            <a:pPr lvl="1"/>
            <a:r>
              <a:rPr lang="en-AU" dirty="0"/>
              <a:t>Cryptocurrencies</a:t>
            </a:r>
          </a:p>
          <a:p>
            <a:pPr lvl="1"/>
            <a:r>
              <a:rPr lang="en-AU" dirty="0"/>
              <a:t>Financial services (e.g. banks)</a:t>
            </a:r>
          </a:p>
          <a:p>
            <a:pPr lvl="1"/>
            <a:r>
              <a:rPr lang="en-AU" dirty="0"/>
              <a:t>Supply chain (monitoring goods transfers)</a:t>
            </a:r>
          </a:p>
          <a:p>
            <a:pPr lvl="1"/>
            <a:r>
              <a:rPr lang="en-AU" dirty="0"/>
              <a:t>Food safety</a:t>
            </a:r>
          </a:p>
          <a:p>
            <a:pPr lvl="1"/>
            <a:r>
              <a:rPr lang="en-AU" dirty="0"/>
              <a:t>Digital voting</a:t>
            </a:r>
          </a:p>
          <a:p>
            <a:pPr lvl="1"/>
            <a:endParaRPr lang="en-AU" dirty="0"/>
          </a:p>
          <a:p>
            <a:r>
              <a:rPr lang="en-AU" dirty="0"/>
              <a:t>10 minutes research</a:t>
            </a:r>
          </a:p>
          <a:p>
            <a:r>
              <a:rPr lang="en-AU" dirty="0"/>
              <a:t>15 minutes discussion</a:t>
            </a:r>
          </a:p>
          <a:p>
            <a:endParaRPr lang="en-AU" dirty="0"/>
          </a:p>
          <a:p>
            <a:endParaRPr lang="en-AU" dirty="0"/>
          </a:p>
        </p:txBody>
      </p:sp>
    </p:spTree>
    <p:extLst>
      <p:ext uri="{BB962C8B-B14F-4D97-AF65-F5344CB8AC3E}">
        <p14:creationId xmlns:p14="http://schemas.microsoft.com/office/powerpoint/2010/main" val="3997431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B7B3D-B63E-4C75-B08B-B8E4335B8299}"/>
              </a:ext>
            </a:extLst>
          </p:cNvPr>
          <p:cNvSpPr>
            <a:spLocks noGrp="1"/>
          </p:cNvSpPr>
          <p:nvPr>
            <p:ph type="title"/>
          </p:nvPr>
        </p:nvSpPr>
        <p:spPr/>
        <p:txBody>
          <a:bodyPr/>
          <a:lstStyle/>
          <a:p>
            <a:r>
              <a:rPr lang="en-AU" dirty="0"/>
              <a:t>Questions?</a:t>
            </a:r>
          </a:p>
        </p:txBody>
      </p:sp>
      <p:sp>
        <p:nvSpPr>
          <p:cNvPr id="3" name="Content Placeholder 2">
            <a:extLst>
              <a:ext uri="{FF2B5EF4-FFF2-40B4-BE49-F238E27FC236}">
                <a16:creationId xmlns:a16="http://schemas.microsoft.com/office/drawing/2014/main" id="{3699FBC1-EF99-4438-9FCD-578406FB0627}"/>
              </a:ext>
            </a:extLst>
          </p:cNvPr>
          <p:cNvSpPr>
            <a:spLocks noGrp="1"/>
          </p:cNvSpPr>
          <p:nvPr>
            <p:ph idx="1"/>
          </p:nvPr>
        </p:nvSpPr>
        <p:spPr/>
        <p:txBody>
          <a:bodyPr>
            <a:normAutofit/>
          </a:bodyPr>
          <a:lstStyle/>
          <a:p>
            <a:pPr marL="0" indent="0" algn="ctr">
              <a:buNone/>
            </a:pPr>
            <a:r>
              <a:rPr lang="en-AU" sz="20000" dirty="0"/>
              <a:t>?</a:t>
            </a:r>
          </a:p>
        </p:txBody>
      </p:sp>
    </p:spTree>
    <p:extLst>
      <p:ext uri="{BB962C8B-B14F-4D97-AF65-F5344CB8AC3E}">
        <p14:creationId xmlns:p14="http://schemas.microsoft.com/office/powerpoint/2010/main" val="94849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179343-77D7-4D7B-9D1E-1C6CC3E665D0}"/>
              </a:ext>
            </a:extLst>
          </p:cNvPr>
          <p:cNvSpPr>
            <a:spLocks noGrp="1"/>
          </p:cNvSpPr>
          <p:nvPr>
            <p:ph type="title"/>
          </p:nvPr>
        </p:nvSpPr>
        <p:spPr>
          <a:xfrm>
            <a:off x="863029" y="1012004"/>
            <a:ext cx="3416158" cy="4795408"/>
          </a:xfrm>
        </p:spPr>
        <p:txBody>
          <a:bodyPr>
            <a:normAutofit/>
          </a:bodyPr>
          <a:lstStyle/>
          <a:p>
            <a:r>
              <a:rPr lang="en-AU">
                <a:solidFill>
                  <a:srgbClr val="FFFFFF"/>
                </a:solidFill>
              </a:rPr>
              <a:t>Few Trending Emerging technologies</a:t>
            </a:r>
          </a:p>
        </p:txBody>
      </p:sp>
      <p:graphicFrame>
        <p:nvGraphicFramePr>
          <p:cNvPr id="5" name="Content Placeholder 2">
            <a:extLst>
              <a:ext uri="{FF2B5EF4-FFF2-40B4-BE49-F238E27FC236}">
                <a16:creationId xmlns:a16="http://schemas.microsoft.com/office/drawing/2014/main" id="{8B1FD11F-5FD4-49E0-99F0-E6DEDF36A540}"/>
              </a:ext>
            </a:extLst>
          </p:cNvPr>
          <p:cNvGraphicFramePr>
            <a:graphicFrameLocks noGrp="1"/>
          </p:cNvGraphicFramePr>
          <p:nvPr>
            <p:ph idx="1"/>
            <p:extLst>
              <p:ext uri="{D42A27DB-BD31-4B8C-83A1-F6EECF244321}">
                <p14:modId xmlns:p14="http://schemas.microsoft.com/office/powerpoint/2010/main" val="116602078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032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520C57-2EAB-4106-A057-93C01589B686}"/>
              </a:ext>
            </a:extLst>
          </p:cNvPr>
          <p:cNvSpPr>
            <a:spLocks noGrp="1"/>
          </p:cNvSpPr>
          <p:nvPr>
            <p:ph type="title"/>
          </p:nvPr>
        </p:nvSpPr>
        <p:spPr>
          <a:xfrm>
            <a:off x="640079" y="2053641"/>
            <a:ext cx="3669161" cy="2760098"/>
          </a:xfrm>
        </p:spPr>
        <p:txBody>
          <a:bodyPr>
            <a:normAutofit/>
          </a:bodyPr>
          <a:lstStyle/>
          <a:p>
            <a:r>
              <a:rPr lang="en-AU">
                <a:solidFill>
                  <a:srgbClr val="FFFFFF"/>
                </a:solidFill>
              </a:rPr>
              <a:t>Internet of things (IOT)</a:t>
            </a:r>
          </a:p>
        </p:txBody>
      </p:sp>
      <p:sp>
        <p:nvSpPr>
          <p:cNvPr id="3" name="Content Placeholder 2">
            <a:extLst>
              <a:ext uri="{FF2B5EF4-FFF2-40B4-BE49-F238E27FC236}">
                <a16:creationId xmlns:a16="http://schemas.microsoft.com/office/drawing/2014/main" id="{53B59B2D-F6BE-4D6F-97A3-DB4184811D4E}"/>
              </a:ext>
            </a:extLst>
          </p:cNvPr>
          <p:cNvSpPr>
            <a:spLocks noGrp="1"/>
          </p:cNvSpPr>
          <p:nvPr>
            <p:ph idx="1"/>
          </p:nvPr>
        </p:nvSpPr>
        <p:spPr>
          <a:xfrm>
            <a:off x="6090574" y="801866"/>
            <a:ext cx="5306084" cy="5230634"/>
          </a:xfrm>
        </p:spPr>
        <p:txBody>
          <a:bodyPr anchor="ctr">
            <a:normAutofit/>
          </a:bodyPr>
          <a:lstStyle/>
          <a:p>
            <a:pPr marL="0" indent="0">
              <a:buNone/>
            </a:pPr>
            <a:r>
              <a:rPr lang="en-AU" sz="2400" dirty="0">
                <a:solidFill>
                  <a:srgbClr val="000000"/>
                </a:solidFill>
              </a:rPr>
              <a:t>The network of physical devices, vehicles, home appliances and other items embedded with electronics, software, sensors, actuators, and connectivity which enables these objects to connect and exchange data."</a:t>
            </a:r>
          </a:p>
          <a:p>
            <a:endParaRPr lang="en-AU" sz="2400" dirty="0">
              <a:solidFill>
                <a:srgbClr val="000000"/>
              </a:solidFill>
            </a:endParaRPr>
          </a:p>
        </p:txBody>
      </p:sp>
    </p:spTree>
    <p:extLst>
      <p:ext uri="{BB962C8B-B14F-4D97-AF65-F5344CB8AC3E}">
        <p14:creationId xmlns:p14="http://schemas.microsoft.com/office/powerpoint/2010/main" val="53968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2699903-CF48-48AF-8868-073884890006}"/>
              </a:ext>
            </a:extLst>
          </p:cNvPr>
          <p:cNvSpPr>
            <a:spLocks noGrp="1"/>
          </p:cNvSpPr>
          <p:nvPr>
            <p:ph type="title"/>
          </p:nvPr>
        </p:nvSpPr>
        <p:spPr>
          <a:xfrm>
            <a:off x="535020" y="685800"/>
            <a:ext cx="2780271" cy="5105400"/>
          </a:xfrm>
        </p:spPr>
        <p:txBody>
          <a:bodyPr>
            <a:normAutofit/>
          </a:bodyPr>
          <a:lstStyle/>
          <a:p>
            <a:r>
              <a:rPr lang="en-AU" sz="4000">
                <a:solidFill>
                  <a:srgbClr val="FFFFFF"/>
                </a:solidFill>
              </a:rPr>
              <a:t>Pros and Cons</a:t>
            </a:r>
          </a:p>
        </p:txBody>
      </p:sp>
      <p:graphicFrame>
        <p:nvGraphicFramePr>
          <p:cNvPr id="5" name="Content Placeholder 2">
            <a:extLst>
              <a:ext uri="{FF2B5EF4-FFF2-40B4-BE49-F238E27FC236}">
                <a16:creationId xmlns:a16="http://schemas.microsoft.com/office/drawing/2014/main" id="{EEA970A2-B6B8-412C-994A-391AA8ADBC36}"/>
              </a:ext>
            </a:extLst>
          </p:cNvPr>
          <p:cNvGraphicFramePr>
            <a:graphicFrameLocks noGrp="1"/>
          </p:cNvGraphicFramePr>
          <p:nvPr>
            <p:ph idx="1"/>
            <p:extLst>
              <p:ext uri="{D42A27DB-BD31-4B8C-83A1-F6EECF244321}">
                <p14:modId xmlns:p14="http://schemas.microsoft.com/office/powerpoint/2010/main" val="64966662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75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2650-17E6-4A87-AD5B-C89BCA15C929}"/>
              </a:ext>
            </a:extLst>
          </p:cNvPr>
          <p:cNvSpPr>
            <a:spLocks noGrp="1"/>
          </p:cNvSpPr>
          <p:nvPr>
            <p:ph type="title"/>
          </p:nvPr>
        </p:nvSpPr>
        <p:spPr/>
        <p:txBody>
          <a:bodyPr/>
          <a:lstStyle/>
          <a:p>
            <a:r>
              <a:rPr lang="en-AU" dirty="0"/>
              <a:t>Pros of Internet-of-Things: </a:t>
            </a:r>
          </a:p>
        </p:txBody>
      </p:sp>
      <p:sp>
        <p:nvSpPr>
          <p:cNvPr id="3" name="Content Placeholder 2">
            <a:extLst>
              <a:ext uri="{FF2B5EF4-FFF2-40B4-BE49-F238E27FC236}">
                <a16:creationId xmlns:a16="http://schemas.microsoft.com/office/drawing/2014/main" id="{B3E302BC-D9AF-4E8C-8041-6456C4944171}"/>
              </a:ext>
            </a:extLst>
          </p:cNvPr>
          <p:cNvSpPr>
            <a:spLocks noGrp="1"/>
          </p:cNvSpPr>
          <p:nvPr>
            <p:ph idx="1"/>
          </p:nvPr>
        </p:nvSpPr>
        <p:spPr/>
        <p:txBody>
          <a:bodyPr/>
          <a:lstStyle/>
          <a:p>
            <a:r>
              <a:rPr lang="en-AU" dirty="0"/>
              <a:t>1. Cost Savings</a:t>
            </a:r>
          </a:p>
          <a:p>
            <a:r>
              <a:rPr lang="en-US" dirty="0"/>
              <a:t>It makes the electronic appliances </a:t>
            </a:r>
            <a:r>
              <a:rPr lang="en-US" b="1" dirty="0"/>
              <a:t>communicate with each other </a:t>
            </a:r>
            <a:r>
              <a:rPr lang="en-US" dirty="0"/>
              <a:t>in an effective manner thereby </a:t>
            </a:r>
            <a:r>
              <a:rPr lang="en-US" b="1" dirty="0"/>
              <a:t>conserving and saving cost and energy</a:t>
            </a:r>
          </a:p>
          <a:p>
            <a:pPr lvl="1"/>
            <a:r>
              <a:rPr lang="en-US" dirty="0"/>
              <a:t>Hence: It’s </a:t>
            </a:r>
            <a:r>
              <a:rPr lang="en-US" b="1" dirty="0"/>
              <a:t>helpful to people </a:t>
            </a:r>
            <a:r>
              <a:rPr lang="en-US" dirty="0"/>
              <a:t>in their daily routines.</a:t>
            </a:r>
          </a:p>
          <a:p>
            <a:r>
              <a:rPr lang="en-US" dirty="0"/>
              <a:t> By allowing the data to be shared and communicated between electronic devices and then translating it into our required way, IoT is making our </a:t>
            </a:r>
            <a:r>
              <a:rPr lang="en-US" b="1" dirty="0"/>
              <a:t>systems efficient</a:t>
            </a:r>
            <a:endParaRPr lang="en-AU" b="1" dirty="0"/>
          </a:p>
        </p:txBody>
      </p:sp>
    </p:spTree>
    <p:extLst>
      <p:ext uri="{BB962C8B-B14F-4D97-AF65-F5344CB8AC3E}">
        <p14:creationId xmlns:p14="http://schemas.microsoft.com/office/powerpoint/2010/main" val="145879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AA8B-C38C-43D5-92FA-D6786C727C35}"/>
              </a:ext>
            </a:extLst>
          </p:cNvPr>
          <p:cNvSpPr>
            <a:spLocks noGrp="1"/>
          </p:cNvSpPr>
          <p:nvPr>
            <p:ph type="title"/>
          </p:nvPr>
        </p:nvSpPr>
        <p:spPr/>
        <p:txBody>
          <a:bodyPr/>
          <a:lstStyle/>
          <a:p>
            <a:r>
              <a:rPr lang="en-AU" dirty="0"/>
              <a:t>Pros of Internet-of-Things: </a:t>
            </a:r>
          </a:p>
        </p:txBody>
      </p:sp>
      <p:sp>
        <p:nvSpPr>
          <p:cNvPr id="3" name="Content Placeholder 2">
            <a:extLst>
              <a:ext uri="{FF2B5EF4-FFF2-40B4-BE49-F238E27FC236}">
                <a16:creationId xmlns:a16="http://schemas.microsoft.com/office/drawing/2014/main" id="{193A8F7F-CDB7-45D6-9467-A7C3CA4CC12A}"/>
              </a:ext>
            </a:extLst>
          </p:cNvPr>
          <p:cNvSpPr>
            <a:spLocks noGrp="1"/>
          </p:cNvSpPr>
          <p:nvPr>
            <p:ph idx="1"/>
          </p:nvPr>
        </p:nvSpPr>
        <p:spPr/>
        <p:txBody>
          <a:bodyPr/>
          <a:lstStyle/>
          <a:p>
            <a:r>
              <a:rPr lang="en-AU" dirty="0"/>
              <a:t>2. Information</a:t>
            </a:r>
          </a:p>
          <a:p>
            <a:r>
              <a:rPr lang="en-US" dirty="0"/>
              <a:t>It is true that with more information, you can make better decisions. </a:t>
            </a:r>
          </a:p>
          <a:p>
            <a:r>
              <a:rPr lang="en-US" dirty="0"/>
              <a:t>Whether it is general decisions as needing to know what to buy at a grocery store or if your company has enough supplies and widgets, knowledge is a great power and more knowledge is always good.</a:t>
            </a:r>
            <a:endParaRPr lang="en-AU" dirty="0"/>
          </a:p>
        </p:txBody>
      </p:sp>
    </p:spTree>
    <p:extLst>
      <p:ext uri="{BB962C8B-B14F-4D97-AF65-F5344CB8AC3E}">
        <p14:creationId xmlns:p14="http://schemas.microsoft.com/office/powerpoint/2010/main" val="215166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B815-D74C-45AA-9A2F-307DDCDDC0E9}"/>
              </a:ext>
            </a:extLst>
          </p:cNvPr>
          <p:cNvSpPr>
            <a:spLocks noGrp="1"/>
          </p:cNvSpPr>
          <p:nvPr>
            <p:ph type="title"/>
          </p:nvPr>
        </p:nvSpPr>
        <p:spPr/>
        <p:txBody>
          <a:bodyPr/>
          <a:lstStyle/>
          <a:p>
            <a:r>
              <a:rPr lang="en-AU" dirty="0"/>
              <a:t>Pros of Internet-of-Things: </a:t>
            </a:r>
          </a:p>
        </p:txBody>
      </p:sp>
      <p:sp>
        <p:nvSpPr>
          <p:cNvPr id="3" name="Content Placeholder 2">
            <a:extLst>
              <a:ext uri="{FF2B5EF4-FFF2-40B4-BE49-F238E27FC236}">
                <a16:creationId xmlns:a16="http://schemas.microsoft.com/office/drawing/2014/main" id="{9A8CB5A5-7A8B-41CC-BDC0-391F3C6C99A7}"/>
              </a:ext>
            </a:extLst>
          </p:cNvPr>
          <p:cNvSpPr>
            <a:spLocks noGrp="1"/>
          </p:cNvSpPr>
          <p:nvPr>
            <p:ph idx="1"/>
          </p:nvPr>
        </p:nvSpPr>
        <p:spPr/>
        <p:txBody>
          <a:bodyPr/>
          <a:lstStyle/>
          <a:p>
            <a:r>
              <a:rPr lang="en-US" dirty="0"/>
              <a:t>3. Communication</a:t>
            </a:r>
          </a:p>
          <a:p>
            <a:r>
              <a:rPr lang="en-US" dirty="0"/>
              <a:t>IoT encourages Machine-to-Machine (M2M) communication (communication between devices). </a:t>
            </a:r>
          </a:p>
          <a:p>
            <a:r>
              <a:rPr lang="en-US" dirty="0"/>
              <a:t>Owing to this, the physical devices are capable to stay connected; hence, total transparency is available with greater quality and lesser inefficiencies.</a:t>
            </a:r>
          </a:p>
          <a:p>
            <a:endParaRPr lang="en-AU" dirty="0"/>
          </a:p>
        </p:txBody>
      </p:sp>
    </p:spTree>
    <p:extLst>
      <p:ext uri="{BB962C8B-B14F-4D97-AF65-F5344CB8AC3E}">
        <p14:creationId xmlns:p14="http://schemas.microsoft.com/office/powerpoint/2010/main" val="965629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F9944C-06A2-4FBA-BE87-D68E56127524}">
  <ds:schemaRefs>
    <ds:schemaRef ds:uri="http://schemas.microsoft.com/sharepoint/v3/contenttype/forms"/>
  </ds:schemaRefs>
</ds:datastoreItem>
</file>

<file path=customXml/itemProps2.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356687-AF60-4B7D-97BA-66171EAE0FB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99</TotalTime>
  <Words>2116</Words>
  <Application>Microsoft Office PowerPoint</Application>
  <PresentationFormat>Widescreen</PresentationFormat>
  <Paragraphs>189</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   ICTICT426 - Identify and evaluate emerging technologies and practices </vt:lpstr>
      <vt:lpstr>Chapter 1: Identify emerging technologies and practices in IT </vt:lpstr>
      <vt:lpstr>PowerPoint Presentation</vt:lpstr>
      <vt:lpstr>Few Trending Emerging technologies</vt:lpstr>
      <vt:lpstr>Internet of things (IOT)</vt:lpstr>
      <vt:lpstr>Pros and Cons</vt:lpstr>
      <vt:lpstr>Pros of Internet-of-Things: </vt:lpstr>
      <vt:lpstr>Pros of Internet-of-Things: </vt:lpstr>
      <vt:lpstr>Pros of Internet-of-Things: </vt:lpstr>
      <vt:lpstr>Pros of Internet-of-Things: </vt:lpstr>
      <vt:lpstr> Cons of the Internet of Things:</vt:lpstr>
      <vt:lpstr> Cons of the Internet of Things:</vt:lpstr>
      <vt:lpstr> Cons of the Internet of Things:</vt:lpstr>
      <vt:lpstr> Cons of the Internet of Things:</vt:lpstr>
      <vt:lpstr>Activity - IOT</vt:lpstr>
      <vt:lpstr>Artificial Intelligence</vt:lpstr>
      <vt:lpstr>Pros and Cons</vt:lpstr>
      <vt:lpstr>AI - Pros</vt:lpstr>
      <vt:lpstr>AI - Pros</vt:lpstr>
      <vt:lpstr>AI - Pros</vt:lpstr>
      <vt:lpstr>AI - Cons</vt:lpstr>
      <vt:lpstr>AI - Cons</vt:lpstr>
      <vt:lpstr>AI - Cons</vt:lpstr>
      <vt:lpstr>AI - Cons</vt:lpstr>
      <vt:lpstr>Activity - AI</vt:lpstr>
      <vt:lpstr>Augmented Reality &amp; Virtual Reality</vt:lpstr>
      <vt:lpstr>Difference between AR and VR</vt:lpstr>
      <vt:lpstr>Virtual Reality (VR)</vt:lpstr>
      <vt:lpstr>Augmented Reality(AR)</vt:lpstr>
      <vt:lpstr>AR – Quick research</vt:lpstr>
      <vt:lpstr>3D Printing Technology</vt:lpstr>
      <vt:lpstr>3D printing - controversies</vt:lpstr>
      <vt:lpstr>Blockchain</vt:lpstr>
      <vt:lpstr>Pros &amp; cons of Blockchain</vt:lpstr>
      <vt:lpstr>Blockchain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ICTICT426 - Identify and evaluate emerging technologies and practices </dc:title>
  <dc:creator>Ben Thakkar</dc:creator>
  <cp:lastModifiedBy>Peter Owen</cp:lastModifiedBy>
  <cp:revision>9</cp:revision>
  <dcterms:created xsi:type="dcterms:W3CDTF">2019-05-30T06:38:02Z</dcterms:created>
  <dcterms:modified xsi:type="dcterms:W3CDTF">2020-01-28T03:19:18Z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ies>
</file>