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0" d="100"/>
          <a:sy n="100" d="100"/>
        </p:scale>
        <p:origin x="108"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E27578BF-93C6-42DE-86E5-487D59B1D7DE}"/>
    <pc:docChg chg="undo custSel addSld modSld">
      <pc:chgData name="Saranya Chandrukannan" userId="9243bfc0-428f-40b6-89ee-4e3df44ea244" providerId="ADAL" clId="{E27578BF-93C6-42DE-86E5-487D59B1D7DE}" dt="2022-02-05T00:59:12.935" v="76" actId="26606"/>
      <pc:docMkLst>
        <pc:docMk/>
      </pc:docMkLst>
      <pc:sldChg chg="addSp modSp mod setBg setClrOvrMap">
        <pc:chgData name="Saranya Chandrukannan" userId="9243bfc0-428f-40b6-89ee-4e3df44ea244" providerId="ADAL" clId="{E27578BF-93C6-42DE-86E5-487D59B1D7DE}" dt="2022-02-04T14:06:37.742" v="0" actId="26606"/>
        <pc:sldMkLst>
          <pc:docMk/>
          <pc:sldMk cId="644302736" sldId="256"/>
        </pc:sldMkLst>
        <pc:spChg chg="mod">
          <ac:chgData name="Saranya Chandrukannan" userId="9243bfc0-428f-40b6-89ee-4e3df44ea244" providerId="ADAL" clId="{E27578BF-93C6-42DE-86E5-487D59B1D7DE}" dt="2022-02-04T14:06:37.742" v="0" actId="26606"/>
          <ac:spMkLst>
            <pc:docMk/>
            <pc:sldMk cId="644302736" sldId="256"/>
            <ac:spMk id="2" creationId="{00000000-0000-0000-0000-000000000000}"/>
          </ac:spMkLst>
        </pc:spChg>
        <pc:spChg chg="mod">
          <ac:chgData name="Saranya Chandrukannan" userId="9243bfc0-428f-40b6-89ee-4e3df44ea244" providerId="ADAL" clId="{E27578BF-93C6-42DE-86E5-487D59B1D7DE}" dt="2022-02-04T14:06:37.742" v="0" actId="26606"/>
          <ac:spMkLst>
            <pc:docMk/>
            <pc:sldMk cId="644302736" sldId="256"/>
            <ac:spMk id="3" creationId="{00000000-0000-0000-0000-000000000000}"/>
          </ac:spMkLst>
        </pc:spChg>
        <pc:spChg chg="add">
          <ac:chgData name="Saranya Chandrukannan" userId="9243bfc0-428f-40b6-89ee-4e3df44ea244" providerId="ADAL" clId="{E27578BF-93C6-42DE-86E5-487D59B1D7DE}" dt="2022-02-04T14:06:37.742" v="0" actId="26606"/>
          <ac:spMkLst>
            <pc:docMk/>
            <pc:sldMk cId="644302736" sldId="256"/>
            <ac:spMk id="8" creationId="{5ABA7F3F-D56F-4C06-84AC-03FC83B0642E}"/>
          </ac:spMkLst>
        </pc:spChg>
        <pc:grpChg chg="add">
          <ac:chgData name="Saranya Chandrukannan" userId="9243bfc0-428f-40b6-89ee-4e3df44ea244" providerId="ADAL" clId="{E27578BF-93C6-42DE-86E5-487D59B1D7DE}" dt="2022-02-04T14:06:37.742" v="0" actId="26606"/>
          <ac:grpSpMkLst>
            <pc:docMk/>
            <pc:sldMk cId="644302736" sldId="256"/>
            <ac:grpSpMk id="10" creationId="{715374B5-D7C8-4AA9-BE65-DB7A0CA9B420}"/>
          </ac:grpSpMkLst>
        </pc:grpChg>
      </pc:sldChg>
      <pc:sldChg chg="addSp delSp modSp mod">
        <pc:chgData name="Saranya Chandrukannan" userId="9243bfc0-428f-40b6-89ee-4e3df44ea244" providerId="ADAL" clId="{E27578BF-93C6-42DE-86E5-487D59B1D7DE}" dt="2022-02-05T00:47:10.367" v="49" actId="1076"/>
        <pc:sldMkLst>
          <pc:docMk/>
          <pc:sldMk cId="2944488016" sldId="257"/>
        </pc:sldMkLst>
        <pc:picChg chg="del">
          <ac:chgData name="Saranya Chandrukannan" userId="9243bfc0-428f-40b6-89ee-4e3df44ea244" providerId="ADAL" clId="{E27578BF-93C6-42DE-86E5-487D59B1D7DE}" dt="2022-02-05T00:35:54.654" v="1" actId="478"/>
          <ac:picMkLst>
            <pc:docMk/>
            <pc:sldMk cId="2944488016" sldId="257"/>
            <ac:picMk id="5" creationId="{00000000-0000-0000-0000-000000000000}"/>
          </ac:picMkLst>
        </pc:picChg>
        <pc:picChg chg="del">
          <ac:chgData name="Saranya Chandrukannan" userId="9243bfc0-428f-40b6-89ee-4e3df44ea244" providerId="ADAL" clId="{E27578BF-93C6-42DE-86E5-487D59B1D7DE}" dt="2022-02-05T00:36:31.898" v="9" actId="478"/>
          <ac:picMkLst>
            <pc:docMk/>
            <pc:sldMk cId="2944488016" sldId="257"/>
            <ac:picMk id="6" creationId="{00000000-0000-0000-0000-000000000000}"/>
          </ac:picMkLst>
        </pc:picChg>
        <pc:picChg chg="add del mod">
          <ac:chgData name="Saranya Chandrukannan" userId="9243bfc0-428f-40b6-89ee-4e3df44ea244" providerId="ADAL" clId="{E27578BF-93C6-42DE-86E5-487D59B1D7DE}" dt="2022-02-05T00:38:07.620" v="10" actId="478"/>
          <ac:picMkLst>
            <pc:docMk/>
            <pc:sldMk cId="2944488016" sldId="257"/>
            <ac:picMk id="7" creationId="{2B7D5C71-60F0-4CBB-874F-7A08F1E7E4EE}"/>
          </ac:picMkLst>
        </pc:picChg>
        <pc:picChg chg="add del mod">
          <ac:chgData name="Saranya Chandrukannan" userId="9243bfc0-428f-40b6-89ee-4e3df44ea244" providerId="ADAL" clId="{E27578BF-93C6-42DE-86E5-487D59B1D7DE}" dt="2022-02-05T00:39:35.097" v="21" actId="478"/>
          <ac:picMkLst>
            <pc:docMk/>
            <pc:sldMk cId="2944488016" sldId="257"/>
            <ac:picMk id="10" creationId="{1681DD55-6010-4901-B29E-75082559FA58}"/>
          </ac:picMkLst>
        </pc:picChg>
        <pc:picChg chg="add del mod">
          <ac:chgData name="Saranya Chandrukannan" userId="9243bfc0-428f-40b6-89ee-4e3df44ea244" providerId="ADAL" clId="{E27578BF-93C6-42DE-86E5-487D59B1D7DE}" dt="2022-02-05T00:46:24.797" v="41" actId="478"/>
          <ac:picMkLst>
            <pc:docMk/>
            <pc:sldMk cId="2944488016" sldId="257"/>
            <ac:picMk id="12" creationId="{C0FE6973-E0FB-4ED7-9EB7-B89ADFEA4020}"/>
          </ac:picMkLst>
        </pc:picChg>
        <pc:picChg chg="add del mod">
          <ac:chgData name="Saranya Chandrukannan" userId="9243bfc0-428f-40b6-89ee-4e3df44ea244" providerId="ADAL" clId="{E27578BF-93C6-42DE-86E5-487D59B1D7DE}" dt="2022-02-05T00:46:05.625" v="34" actId="478"/>
          <ac:picMkLst>
            <pc:docMk/>
            <pc:sldMk cId="2944488016" sldId="257"/>
            <ac:picMk id="14" creationId="{DEC6CFD7-5E0A-4D5B-916A-CDC6FCDEA5DA}"/>
          </ac:picMkLst>
        </pc:picChg>
        <pc:picChg chg="add mod">
          <ac:chgData name="Saranya Chandrukannan" userId="9243bfc0-428f-40b6-89ee-4e3df44ea244" providerId="ADAL" clId="{E27578BF-93C6-42DE-86E5-487D59B1D7DE}" dt="2022-02-05T00:46:22.775" v="40" actId="14100"/>
          <ac:picMkLst>
            <pc:docMk/>
            <pc:sldMk cId="2944488016" sldId="257"/>
            <ac:picMk id="16" creationId="{B5D48F87-F616-4200-A894-EBE5433BFEC2}"/>
          </ac:picMkLst>
        </pc:picChg>
        <pc:picChg chg="add mod">
          <ac:chgData name="Saranya Chandrukannan" userId="9243bfc0-428f-40b6-89ee-4e3df44ea244" providerId="ADAL" clId="{E27578BF-93C6-42DE-86E5-487D59B1D7DE}" dt="2022-02-05T00:47:10.367" v="49" actId="1076"/>
          <ac:picMkLst>
            <pc:docMk/>
            <pc:sldMk cId="2944488016" sldId="257"/>
            <ac:picMk id="18" creationId="{5474987A-473B-43F3-8B42-55267C3597CB}"/>
          </ac:picMkLst>
        </pc:picChg>
      </pc:sldChg>
      <pc:sldChg chg="addSp modSp mod setBg setClrOvrMap">
        <pc:chgData name="Saranya Chandrukannan" userId="9243bfc0-428f-40b6-89ee-4e3df44ea244" providerId="ADAL" clId="{E27578BF-93C6-42DE-86E5-487D59B1D7DE}" dt="2022-02-05T00:58:30.647" v="75" actId="26606"/>
        <pc:sldMkLst>
          <pc:docMk/>
          <pc:sldMk cId="951807729" sldId="258"/>
        </pc:sldMkLst>
        <pc:spChg chg="mod">
          <ac:chgData name="Saranya Chandrukannan" userId="9243bfc0-428f-40b6-89ee-4e3df44ea244" providerId="ADAL" clId="{E27578BF-93C6-42DE-86E5-487D59B1D7DE}" dt="2022-02-05T00:58:30.647" v="75" actId="26606"/>
          <ac:spMkLst>
            <pc:docMk/>
            <pc:sldMk cId="951807729" sldId="258"/>
            <ac:spMk id="2" creationId="{00000000-0000-0000-0000-000000000000}"/>
          </ac:spMkLst>
        </pc:spChg>
        <pc:spChg chg="mod ord">
          <ac:chgData name="Saranya Chandrukannan" userId="9243bfc0-428f-40b6-89ee-4e3df44ea244" providerId="ADAL" clId="{E27578BF-93C6-42DE-86E5-487D59B1D7DE}" dt="2022-02-05T00:58:30.647" v="75" actId="26606"/>
          <ac:spMkLst>
            <pc:docMk/>
            <pc:sldMk cId="951807729" sldId="258"/>
            <ac:spMk id="3" creationId="{00000000-0000-0000-0000-000000000000}"/>
          </ac:spMkLst>
        </pc:spChg>
        <pc:spChg chg="add">
          <ac:chgData name="Saranya Chandrukannan" userId="9243bfc0-428f-40b6-89ee-4e3df44ea244" providerId="ADAL" clId="{E27578BF-93C6-42DE-86E5-487D59B1D7DE}" dt="2022-02-05T00:58:30.647" v="75" actId="26606"/>
          <ac:spMkLst>
            <pc:docMk/>
            <pc:sldMk cId="951807729" sldId="258"/>
            <ac:spMk id="11" creationId="{6EFADEDC-47BB-4F2C-AB69-715527B4D596}"/>
          </ac:spMkLst>
        </pc:spChg>
        <pc:spChg chg="add">
          <ac:chgData name="Saranya Chandrukannan" userId="9243bfc0-428f-40b6-89ee-4e3df44ea244" providerId="ADAL" clId="{E27578BF-93C6-42DE-86E5-487D59B1D7DE}" dt="2022-02-05T00:58:30.647" v="75" actId="26606"/>
          <ac:spMkLst>
            <pc:docMk/>
            <pc:sldMk cId="951807729" sldId="258"/>
            <ac:spMk id="13" creationId="{CC97F718-8333-4ACB-AEE4-87F88BE1D410}"/>
          </ac:spMkLst>
        </pc:spChg>
        <pc:picChg chg="mod">
          <ac:chgData name="Saranya Chandrukannan" userId="9243bfc0-428f-40b6-89ee-4e3df44ea244" providerId="ADAL" clId="{E27578BF-93C6-42DE-86E5-487D59B1D7DE}" dt="2022-02-05T00:58:30.647" v="75" actId="26606"/>
          <ac:picMkLst>
            <pc:docMk/>
            <pc:sldMk cId="951807729" sldId="258"/>
            <ac:picMk id="5" creationId="{00000000-0000-0000-0000-000000000000}"/>
          </ac:picMkLst>
        </pc:picChg>
        <pc:picChg chg="mod">
          <ac:chgData name="Saranya Chandrukannan" userId="9243bfc0-428f-40b6-89ee-4e3df44ea244" providerId="ADAL" clId="{E27578BF-93C6-42DE-86E5-487D59B1D7DE}" dt="2022-02-05T00:58:30.647" v="75" actId="26606"/>
          <ac:picMkLst>
            <pc:docMk/>
            <pc:sldMk cId="951807729" sldId="258"/>
            <ac:picMk id="6" creationId="{00000000-0000-0000-0000-000000000000}"/>
          </ac:picMkLst>
        </pc:picChg>
      </pc:sldChg>
      <pc:sldChg chg="modSp mod">
        <pc:chgData name="Saranya Chandrukannan" userId="9243bfc0-428f-40b6-89ee-4e3df44ea244" providerId="ADAL" clId="{E27578BF-93C6-42DE-86E5-487D59B1D7DE}" dt="2022-02-05T00:58:09.726" v="73" actId="14100"/>
        <pc:sldMkLst>
          <pc:docMk/>
          <pc:sldMk cId="3612132678" sldId="260"/>
        </pc:sldMkLst>
        <pc:picChg chg="mod">
          <ac:chgData name="Saranya Chandrukannan" userId="9243bfc0-428f-40b6-89ee-4e3df44ea244" providerId="ADAL" clId="{E27578BF-93C6-42DE-86E5-487D59B1D7DE}" dt="2022-02-05T00:58:09.726" v="73" actId="14100"/>
          <ac:picMkLst>
            <pc:docMk/>
            <pc:sldMk cId="3612132678" sldId="260"/>
            <ac:picMk id="5" creationId="{00000000-0000-0000-0000-000000000000}"/>
          </ac:picMkLst>
        </pc:picChg>
      </pc:sldChg>
      <pc:sldChg chg="addSp delSp modSp mod setBg setClrOvrMap">
        <pc:chgData name="Saranya Chandrukannan" userId="9243bfc0-428f-40b6-89ee-4e3df44ea244" providerId="ADAL" clId="{E27578BF-93C6-42DE-86E5-487D59B1D7DE}" dt="2022-02-05T00:57:59.870" v="71" actId="14100"/>
        <pc:sldMkLst>
          <pc:docMk/>
          <pc:sldMk cId="2481997855" sldId="261"/>
        </pc:sldMkLst>
        <pc:spChg chg="mod">
          <ac:chgData name="Saranya Chandrukannan" userId="9243bfc0-428f-40b6-89ee-4e3df44ea244" providerId="ADAL" clId="{E27578BF-93C6-42DE-86E5-487D59B1D7DE}" dt="2022-02-05T00:57:42.491" v="67" actId="26606"/>
          <ac:spMkLst>
            <pc:docMk/>
            <pc:sldMk cId="2481997855" sldId="261"/>
            <ac:spMk id="2" creationId="{00000000-0000-0000-0000-000000000000}"/>
          </ac:spMkLst>
        </pc:spChg>
        <pc:spChg chg="mod">
          <ac:chgData name="Saranya Chandrukannan" userId="9243bfc0-428f-40b6-89ee-4e3df44ea244" providerId="ADAL" clId="{E27578BF-93C6-42DE-86E5-487D59B1D7DE}" dt="2022-02-05T00:57:42.491" v="67" actId="26606"/>
          <ac:spMkLst>
            <pc:docMk/>
            <pc:sldMk cId="2481997855" sldId="261"/>
            <ac:spMk id="9" creationId="{51F321AA-6EF5-40F3-9E2F-15CA7B373277}"/>
          </ac:spMkLst>
        </pc:spChg>
        <pc:spChg chg="add del">
          <ac:chgData name="Saranya Chandrukannan" userId="9243bfc0-428f-40b6-89ee-4e3df44ea244" providerId="ADAL" clId="{E27578BF-93C6-42DE-86E5-487D59B1D7DE}" dt="2022-02-05T00:57:42.485" v="66" actId="26606"/>
          <ac:spMkLst>
            <pc:docMk/>
            <pc:sldMk cId="2481997855" sldId="261"/>
            <ac:spMk id="11" creationId="{1D868099-6145-4BC0-A5EA-74BEF1776BA9}"/>
          </ac:spMkLst>
        </pc:spChg>
        <pc:spChg chg="add del">
          <ac:chgData name="Saranya Chandrukannan" userId="9243bfc0-428f-40b6-89ee-4e3df44ea244" providerId="ADAL" clId="{E27578BF-93C6-42DE-86E5-487D59B1D7DE}" dt="2022-02-05T00:57:42.485" v="66" actId="26606"/>
          <ac:spMkLst>
            <pc:docMk/>
            <pc:sldMk cId="2481997855" sldId="261"/>
            <ac:spMk id="12" creationId="{CC1026F7-DECB-49B4-A565-518BBA445471}"/>
          </ac:spMkLst>
        </pc:spChg>
        <pc:spChg chg="add del">
          <ac:chgData name="Saranya Chandrukannan" userId="9243bfc0-428f-40b6-89ee-4e3df44ea244" providerId="ADAL" clId="{E27578BF-93C6-42DE-86E5-487D59B1D7DE}" dt="2022-02-05T00:57:36.153" v="62" actId="26606"/>
          <ac:spMkLst>
            <pc:docMk/>
            <pc:sldMk cId="2481997855" sldId="261"/>
            <ac:spMk id="14" creationId="{1D868099-6145-4BC0-A5EA-74BEF1776BA9}"/>
          </ac:spMkLst>
        </pc:spChg>
        <pc:spChg chg="add">
          <ac:chgData name="Saranya Chandrukannan" userId="9243bfc0-428f-40b6-89ee-4e3df44ea244" providerId="ADAL" clId="{E27578BF-93C6-42DE-86E5-487D59B1D7DE}" dt="2022-02-05T00:57:42.491" v="67" actId="26606"/>
          <ac:spMkLst>
            <pc:docMk/>
            <pc:sldMk cId="2481997855" sldId="261"/>
            <ac:spMk id="15" creationId="{1D868099-6145-4BC0-A5EA-74BEF1776BA9}"/>
          </ac:spMkLst>
        </pc:spChg>
        <pc:spChg chg="add del">
          <ac:chgData name="Saranya Chandrukannan" userId="9243bfc0-428f-40b6-89ee-4e3df44ea244" providerId="ADAL" clId="{E27578BF-93C6-42DE-86E5-487D59B1D7DE}" dt="2022-02-05T00:57:36.153" v="62" actId="26606"/>
          <ac:spMkLst>
            <pc:docMk/>
            <pc:sldMk cId="2481997855" sldId="261"/>
            <ac:spMk id="16" creationId="{CC1026F7-DECB-49B4-A565-518BBA445471}"/>
          </ac:spMkLst>
        </pc:spChg>
        <pc:spChg chg="add">
          <ac:chgData name="Saranya Chandrukannan" userId="9243bfc0-428f-40b6-89ee-4e3df44ea244" providerId="ADAL" clId="{E27578BF-93C6-42DE-86E5-487D59B1D7DE}" dt="2022-02-05T00:57:42.491" v="67" actId="26606"/>
          <ac:spMkLst>
            <pc:docMk/>
            <pc:sldMk cId="2481997855" sldId="261"/>
            <ac:spMk id="17" creationId="{CC1026F7-DECB-49B4-A565-518BBA445471}"/>
          </ac:spMkLst>
        </pc:spChg>
        <pc:picChg chg="mod ord">
          <ac:chgData name="Saranya Chandrukannan" userId="9243bfc0-428f-40b6-89ee-4e3df44ea244" providerId="ADAL" clId="{E27578BF-93C6-42DE-86E5-487D59B1D7DE}" dt="2022-02-05T00:57:59.870" v="71" actId="14100"/>
          <ac:picMkLst>
            <pc:docMk/>
            <pc:sldMk cId="2481997855" sldId="261"/>
            <ac:picMk id="8" creationId="{6517617C-E164-4ACA-AD17-E0C93759BB8E}"/>
          </ac:picMkLst>
        </pc:picChg>
      </pc:sldChg>
      <pc:sldChg chg="addSp modSp mod setBg">
        <pc:chgData name="Saranya Chandrukannan" userId="9243bfc0-428f-40b6-89ee-4e3df44ea244" providerId="ADAL" clId="{E27578BF-93C6-42DE-86E5-487D59B1D7DE}" dt="2022-02-05T00:59:12.935" v="76" actId="26606"/>
        <pc:sldMkLst>
          <pc:docMk/>
          <pc:sldMk cId="1579916063" sldId="263"/>
        </pc:sldMkLst>
        <pc:spChg chg="add">
          <ac:chgData name="Saranya Chandrukannan" userId="9243bfc0-428f-40b6-89ee-4e3df44ea244" providerId="ADAL" clId="{E27578BF-93C6-42DE-86E5-487D59B1D7DE}" dt="2022-02-05T00:59:12.935" v="76" actId="26606"/>
          <ac:spMkLst>
            <pc:docMk/>
            <pc:sldMk cId="1579916063" sldId="263"/>
            <ac:spMk id="14" creationId="{AA6EC888-B85F-410F-B430-06583E94BEEC}"/>
          </ac:spMkLst>
        </pc:spChg>
        <pc:spChg chg="add">
          <ac:chgData name="Saranya Chandrukannan" userId="9243bfc0-428f-40b6-89ee-4e3df44ea244" providerId="ADAL" clId="{E27578BF-93C6-42DE-86E5-487D59B1D7DE}" dt="2022-02-05T00:59:12.935" v="76" actId="26606"/>
          <ac:spMkLst>
            <pc:docMk/>
            <pc:sldMk cId="1579916063" sldId="263"/>
            <ac:spMk id="16" creationId="{D488911C-0EC7-40A9-9BCB-CA8A66E4623A}"/>
          </ac:spMkLst>
        </pc:spChg>
        <pc:spChg chg="add">
          <ac:chgData name="Saranya Chandrukannan" userId="9243bfc0-428f-40b6-89ee-4e3df44ea244" providerId="ADAL" clId="{E27578BF-93C6-42DE-86E5-487D59B1D7DE}" dt="2022-02-05T00:59:12.935" v="76" actId="26606"/>
          <ac:spMkLst>
            <pc:docMk/>
            <pc:sldMk cId="1579916063" sldId="263"/>
            <ac:spMk id="22" creationId="{C8D89F71-9459-4318-ACAE-874616C3ADAD}"/>
          </ac:spMkLst>
        </pc:spChg>
        <pc:grpChg chg="add">
          <ac:chgData name="Saranya Chandrukannan" userId="9243bfc0-428f-40b6-89ee-4e3df44ea244" providerId="ADAL" clId="{E27578BF-93C6-42DE-86E5-487D59B1D7DE}" dt="2022-02-05T00:59:12.935" v="76" actId="26606"/>
          <ac:grpSpMkLst>
            <pc:docMk/>
            <pc:sldMk cId="1579916063" sldId="263"/>
            <ac:grpSpMk id="18" creationId="{53023EA8-527A-4FA2-A71D-626F912756C6}"/>
          </ac:grpSpMkLst>
        </pc:grpChg>
        <pc:picChg chg="mod">
          <ac:chgData name="Saranya Chandrukannan" userId="9243bfc0-428f-40b6-89ee-4e3df44ea244" providerId="ADAL" clId="{E27578BF-93C6-42DE-86E5-487D59B1D7DE}" dt="2022-02-05T00:59:12.935" v="76" actId="26606"/>
          <ac:picMkLst>
            <pc:docMk/>
            <pc:sldMk cId="1579916063" sldId="263"/>
            <ac:picMk id="9" creationId="{66AE006E-4931-4F97-9D88-EE7D8D6315EB}"/>
          </ac:picMkLst>
        </pc:picChg>
      </pc:sldChg>
      <pc:sldChg chg="addSp delSp modSp new mod setBg setClrOvrMap">
        <pc:chgData name="Saranya Chandrukannan" userId="9243bfc0-428f-40b6-89ee-4e3df44ea244" providerId="ADAL" clId="{E27578BF-93C6-42DE-86E5-487D59B1D7DE}" dt="2022-02-05T00:58:22.569" v="74" actId="26606"/>
        <pc:sldMkLst>
          <pc:docMk/>
          <pc:sldMk cId="3290280948" sldId="264"/>
        </pc:sldMkLst>
        <pc:spChg chg="del">
          <ac:chgData name="Saranya Chandrukannan" userId="9243bfc0-428f-40b6-89ee-4e3df44ea244" providerId="ADAL" clId="{E27578BF-93C6-42DE-86E5-487D59B1D7DE}" dt="2022-02-05T00:55:53.031" v="56"/>
          <ac:spMkLst>
            <pc:docMk/>
            <pc:sldMk cId="3290280948" sldId="264"/>
            <ac:spMk id="2" creationId="{B520C0BE-C213-4983-A8AE-B716F829D474}"/>
          </ac:spMkLst>
        </pc:spChg>
        <pc:spChg chg="del">
          <ac:chgData name="Saranya Chandrukannan" userId="9243bfc0-428f-40b6-89ee-4e3df44ea244" providerId="ADAL" clId="{E27578BF-93C6-42DE-86E5-487D59B1D7DE}" dt="2022-02-05T00:54:18.243" v="51" actId="22"/>
          <ac:spMkLst>
            <pc:docMk/>
            <pc:sldMk cId="3290280948" sldId="264"/>
            <ac:spMk id="3" creationId="{C1252F33-7F72-499E-9F41-31CB8D381DE7}"/>
          </ac:spMkLst>
        </pc:spChg>
        <pc:spChg chg="add mod ord">
          <ac:chgData name="Saranya Chandrukannan" userId="9243bfc0-428f-40b6-89ee-4e3df44ea244" providerId="ADAL" clId="{E27578BF-93C6-42DE-86E5-487D59B1D7DE}" dt="2022-02-05T00:58:22.569" v="74" actId="26606"/>
          <ac:spMkLst>
            <pc:docMk/>
            <pc:sldMk cId="3290280948" sldId="264"/>
            <ac:spMk id="8" creationId="{FF8463CB-2284-487A-8CFA-A027FD87940A}"/>
          </ac:spMkLst>
        </pc:spChg>
        <pc:spChg chg="add">
          <ac:chgData name="Saranya Chandrukannan" userId="9243bfc0-428f-40b6-89ee-4e3df44ea244" providerId="ADAL" clId="{E27578BF-93C6-42DE-86E5-487D59B1D7DE}" dt="2022-02-05T00:58:22.569" v="74" actId="26606"/>
          <ac:spMkLst>
            <pc:docMk/>
            <pc:sldMk cId="3290280948" sldId="264"/>
            <ac:spMk id="17" creationId="{008411BA-C3BE-4B72-9732-005BB9568C85}"/>
          </ac:spMkLst>
        </pc:spChg>
        <pc:spChg chg="add">
          <ac:chgData name="Saranya Chandrukannan" userId="9243bfc0-428f-40b6-89ee-4e3df44ea244" providerId="ADAL" clId="{E27578BF-93C6-42DE-86E5-487D59B1D7DE}" dt="2022-02-05T00:58:22.569" v="74" actId="26606"/>
          <ac:spMkLst>
            <pc:docMk/>
            <pc:sldMk cId="3290280948" sldId="264"/>
            <ac:spMk id="19" creationId="{9204BD46-9B4B-46B0-9D2C-DF2A5C9EF38C}"/>
          </ac:spMkLst>
        </pc:spChg>
        <pc:grpChg chg="add">
          <ac:chgData name="Saranya Chandrukannan" userId="9243bfc0-428f-40b6-89ee-4e3df44ea244" providerId="ADAL" clId="{E27578BF-93C6-42DE-86E5-487D59B1D7DE}" dt="2022-02-05T00:58:22.569" v="74" actId="26606"/>
          <ac:grpSpMkLst>
            <pc:docMk/>
            <pc:sldMk cId="3290280948" sldId="264"/>
            <ac:grpSpMk id="13" creationId="{624E16E8-84BF-4D4C-A746-2537B1C15979}"/>
          </ac:grpSpMkLst>
        </pc:grpChg>
        <pc:picChg chg="add mod ord">
          <ac:chgData name="Saranya Chandrukannan" userId="9243bfc0-428f-40b6-89ee-4e3df44ea244" providerId="ADAL" clId="{E27578BF-93C6-42DE-86E5-487D59B1D7DE}" dt="2022-02-05T00:58:22.569" v="74" actId="26606"/>
          <ac:picMkLst>
            <pc:docMk/>
            <pc:sldMk cId="3290280948" sldId="264"/>
            <ac:picMk id="5" creationId="{BE27F665-7045-4A1B-AD90-CF7197BF0003}"/>
          </ac:picMkLst>
        </pc:picChg>
        <pc:picChg chg="add mod">
          <ac:chgData name="Saranya Chandrukannan" userId="9243bfc0-428f-40b6-89ee-4e3df44ea244" providerId="ADAL" clId="{E27578BF-93C6-42DE-86E5-487D59B1D7DE}" dt="2022-02-05T00:58:22.569" v="74" actId="26606"/>
          <ac:picMkLst>
            <pc:docMk/>
            <pc:sldMk cId="3290280948" sldId="264"/>
            <ac:picMk id="7" creationId="{FF0CC23D-CA71-4552-903D-A67733D17592}"/>
          </ac:picMkLst>
        </pc:picChg>
      </pc:sldChg>
    </pc:docChg>
  </pc:docChgLst>
  <pc:docChgLst>
    <pc:chgData name="Saranya Chandrukannan" userId="9243bfc0-428f-40b6-89ee-4e3df44ea244" providerId="ADAL" clId="{DCDB860A-306F-4986-8DED-674C0932F20F}"/>
    <pc:docChg chg="custSel delSld modSld">
      <pc:chgData name="Saranya Chandrukannan" userId="9243bfc0-428f-40b6-89ee-4e3df44ea244" providerId="ADAL" clId="{DCDB860A-306F-4986-8DED-674C0932F20F}" dt="2021-08-03T13:21:34.293" v="215" actId="255"/>
      <pc:docMkLst>
        <pc:docMk/>
      </pc:docMkLst>
      <pc:sldChg chg="modSp mod">
        <pc:chgData name="Saranya Chandrukannan" userId="9243bfc0-428f-40b6-89ee-4e3df44ea244" providerId="ADAL" clId="{DCDB860A-306F-4986-8DED-674C0932F20F}" dt="2021-08-03T10:47:59.872" v="3" actId="113"/>
        <pc:sldMkLst>
          <pc:docMk/>
          <pc:sldMk cId="3427849804" sldId="259"/>
        </pc:sldMkLst>
        <pc:spChg chg="mod">
          <ac:chgData name="Saranya Chandrukannan" userId="9243bfc0-428f-40b6-89ee-4e3df44ea244" providerId="ADAL" clId="{DCDB860A-306F-4986-8DED-674C0932F20F}" dt="2021-08-03T10:47:59.872" v="3" actId="113"/>
          <ac:spMkLst>
            <pc:docMk/>
            <pc:sldMk cId="3427849804" sldId="259"/>
            <ac:spMk id="3" creationId="{00000000-0000-0000-0000-000000000000}"/>
          </ac:spMkLst>
        </pc:spChg>
      </pc:sldChg>
      <pc:sldChg chg="addSp delSp modSp mod">
        <pc:chgData name="Saranya Chandrukannan" userId="9243bfc0-428f-40b6-89ee-4e3df44ea244" providerId="ADAL" clId="{DCDB860A-306F-4986-8DED-674C0932F20F}" dt="2021-08-03T13:21:34.293" v="215" actId="255"/>
        <pc:sldMkLst>
          <pc:docMk/>
          <pc:sldMk cId="2481997855" sldId="261"/>
        </pc:sldMkLst>
        <pc:spChg chg="mod">
          <ac:chgData name="Saranya Chandrukannan" userId="9243bfc0-428f-40b6-89ee-4e3df44ea244" providerId="ADAL" clId="{DCDB860A-306F-4986-8DED-674C0932F20F}" dt="2021-08-03T13:21:34.293" v="215" actId="255"/>
          <ac:spMkLst>
            <pc:docMk/>
            <pc:sldMk cId="2481997855" sldId="261"/>
            <ac:spMk id="2" creationId="{00000000-0000-0000-0000-000000000000}"/>
          </ac:spMkLst>
        </pc:spChg>
        <pc:spChg chg="del">
          <ac:chgData name="Saranya Chandrukannan" userId="9243bfc0-428f-40b6-89ee-4e3df44ea244" providerId="ADAL" clId="{DCDB860A-306F-4986-8DED-674C0932F20F}" dt="2021-08-03T13:15:55.829" v="11" actId="478"/>
          <ac:spMkLst>
            <pc:docMk/>
            <pc:sldMk cId="2481997855" sldId="261"/>
            <ac:spMk id="3" creationId="{00000000-0000-0000-0000-000000000000}"/>
          </ac:spMkLst>
        </pc:spChg>
        <pc:spChg chg="add del mod">
          <ac:chgData name="Saranya Chandrukannan" userId="9243bfc0-428f-40b6-89ee-4e3df44ea244" providerId="ADAL" clId="{DCDB860A-306F-4986-8DED-674C0932F20F}" dt="2021-08-03T13:15:57.941" v="12" actId="478"/>
          <ac:spMkLst>
            <pc:docMk/>
            <pc:sldMk cId="2481997855" sldId="261"/>
            <ac:spMk id="6" creationId="{58E4198E-B9C1-4007-B868-77BBEB05F9AB}"/>
          </ac:spMkLst>
        </pc:spChg>
        <pc:spChg chg="add mod">
          <ac:chgData name="Saranya Chandrukannan" userId="9243bfc0-428f-40b6-89ee-4e3df44ea244" providerId="ADAL" clId="{DCDB860A-306F-4986-8DED-674C0932F20F}" dt="2021-08-03T13:21:27.014" v="214" actId="1076"/>
          <ac:spMkLst>
            <pc:docMk/>
            <pc:sldMk cId="2481997855" sldId="261"/>
            <ac:spMk id="9" creationId="{51F321AA-6EF5-40F3-9E2F-15CA7B373277}"/>
          </ac:spMkLst>
        </pc:spChg>
        <pc:picChg chg="del">
          <ac:chgData name="Saranya Chandrukannan" userId="9243bfc0-428f-40b6-89ee-4e3df44ea244" providerId="ADAL" clId="{DCDB860A-306F-4986-8DED-674C0932F20F}" dt="2021-08-03T13:15:53.834" v="10" actId="478"/>
          <ac:picMkLst>
            <pc:docMk/>
            <pc:sldMk cId="2481997855" sldId="261"/>
            <ac:picMk id="4" creationId="{00000000-0000-0000-0000-000000000000}"/>
          </ac:picMkLst>
        </pc:picChg>
        <pc:picChg chg="add mod">
          <ac:chgData name="Saranya Chandrukannan" userId="9243bfc0-428f-40b6-89ee-4e3df44ea244" providerId="ADAL" clId="{DCDB860A-306F-4986-8DED-674C0932F20F}" dt="2021-08-03T13:19:49.886" v="57" actId="1076"/>
          <ac:picMkLst>
            <pc:docMk/>
            <pc:sldMk cId="2481997855" sldId="261"/>
            <ac:picMk id="8" creationId="{6517617C-E164-4ACA-AD17-E0C93759BB8E}"/>
          </ac:picMkLst>
        </pc:picChg>
      </pc:sldChg>
      <pc:sldChg chg="modSp del mod">
        <pc:chgData name="Saranya Chandrukannan" userId="9243bfc0-428f-40b6-89ee-4e3df44ea244" providerId="ADAL" clId="{DCDB860A-306F-4986-8DED-674C0932F20F}" dt="2021-08-03T13:17:23.030" v="50" actId="47"/>
        <pc:sldMkLst>
          <pc:docMk/>
          <pc:sldMk cId="3424613262" sldId="262"/>
        </pc:sldMkLst>
        <pc:spChg chg="mod">
          <ac:chgData name="Saranya Chandrukannan" userId="9243bfc0-428f-40b6-89ee-4e3df44ea244" providerId="ADAL" clId="{DCDB860A-306F-4986-8DED-674C0932F20F}" dt="2021-08-03T11:21:07.115" v="8" actId="1076"/>
          <ac:spMkLst>
            <pc:docMk/>
            <pc:sldMk cId="3424613262" sldId="262"/>
            <ac:spMk id="6" creationId="{00000000-0000-0000-0000-000000000000}"/>
          </ac:spMkLst>
        </pc:spChg>
        <pc:picChg chg="mod">
          <ac:chgData name="Saranya Chandrukannan" userId="9243bfc0-428f-40b6-89ee-4e3df44ea244" providerId="ADAL" clId="{DCDB860A-306F-4986-8DED-674C0932F20F}" dt="2021-08-03T11:35:49.523" v="9" actId="14100"/>
          <ac:picMkLst>
            <pc:docMk/>
            <pc:sldMk cId="3424613262" sldId="262"/>
            <ac:picMk id="4" creationId="{00000000-0000-0000-0000-000000000000}"/>
          </ac:picMkLst>
        </pc:picChg>
        <pc:picChg chg="mod">
          <ac:chgData name="Saranya Chandrukannan" userId="9243bfc0-428f-40b6-89ee-4e3df44ea244" providerId="ADAL" clId="{DCDB860A-306F-4986-8DED-674C0932F20F}" dt="2021-08-03T11:21:02.680" v="7" actId="1076"/>
          <ac:picMkLst>
            <pc:docMk/>
            <pc:sldMk cId="3424613262" sldId="262"/>
            <ac:picMk id="5" creationId="{00000000-0000-0000-0000-000000000000}"/>
          </ac:picMkLst>
        </pc:picChg>
      </pc:sldChg>
      <pc:sldChg chg="addSp delSp modSp mod">
        <pc:chgData name="Saranya Chandrukannan" userId="9243bfc0-428f-40b6-89ee-4e3df44ea244" providerId="ADAL" clId="{DCDB860A-306F-4986-8DED-674C0932F20F}" dt="2021-08-03T13:18:00.150" v="56" actId="1076"/>
        <pc:sldMkLst>
          <pc:docMk/>
          <pc:sldMk cId="1579916063" sldId="263"/>
        </pc:sldMkLst>
        <pc:spChg chg="del">
          <ac:chgData name="Saranya Chandrukannan" userId="9243bfc0-428f-40b6-89ee-4e3df44ea244" providerId="ADAL" clId="{DCDB860A-306F-4986-8DED-674C0932F20F}" dt="2021-08-03T13:16:49.783" v="47" actId="478"/>
          <ac:spMkLst>
            <pc:docMk/>
            <pc:sldMk cId="1579916063" sldId="263"/>
            <ac:spMk id="2" creationId="{00000000-0000-0000-0000-000000000000}"/>
          </ac:spMkLst>
        </pc:spChg>
        <pc:spChg chg="add del mod">
          <ac:chgData name="Saranya Chandrukannan" userId="9243bfc0-428f-40b6-89ee-4e3df44ea244" providerId="ADAL" clId="{DCDB860A-306F-4986-8DED-674C0932F20F}" dt="2021-08-03T13:16:51.575" v="48" actId="478"/>
          <ac:spMkLst>
            <pc:docMk/>
            <pc:sldMk cId="1579916063" sldId="263"/>
            <ac:spMk id="5" creationId="{77E41414-1FED-4536-B198-0FE12F499C59}"/>
          </ac:spMkLst>
        </pc:spChg>
        <pc:spChg chg="add del mod">
          <ac:chgData name="Saranya Chandrukannan" userId="9243bfc0-428f-40b6-89ee-4e3df44ea244" providerId="ADAL" clId="{DCDB860A-306F-4986-8DED-674C0932F20F}" dt="2021-08-03T13:16:52.466" v="49" actId="478"/>
          <ac:spMkLst>
            <pc:docMk/>
            <pc:sldMk cId="1579916063" sldId="263"/>
            <ac:spMk id="7" creationId="{D27A308E-92FD-4FCB-BB42-62B7D7DAB35D}"/>
          </ac:spMkLst>
        </pc:spChg>
        <pc:graphicFrameChg chg="del">
          <ac:chgData name="Saranya Chandrukannan" userId="9243bfc0-428f-40b6-89ee-4e3df44ea244" providerId="ADAL" clId="{DCDB860A-306F-4986-8DED-674C0932F20F}" dt="2021-08-03T13:16:46.769" v="46" actId="478"/>
          <ac:graphicFrameMkLst>
            <pc:docMk/>
            <pc:sldMk cId="1579916063" sldId="263"/>
            <ac:graphicFrameMk id="4" creationId="{00000000-0000-0000-0000-000000000000}"/>
          </ac:graphicFrameMkLst>
        </pc:graphicFrameChg>
        <pc:picChg chg="add mod">
          <ac:chgData name="Saranya Chandrukannan" userId="9243bfc0-428f-40b6-89ee-4e3df44ea244" providerId="ADAL" clId="{DCDB860A-306F-4986-8DED-674C0932F20F}" dt="2021-08-03T13:18:00.150" v="56" actId="1076"/>
          <ac:picMkLst>
            <pc:docMk/>
            <pc:sldMk cId="1579916063" sldId="263"/>
            <ac:picMk id="9" creationId="{66AE006E-4931-4F97-9D88-EE7D8D6315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p:cNvSpPr>
            <a:spLocks noGrp="1"/>
          </p:cNvSpPr>
          <p:nvPr>
            <p:ph type="ctrTitle"/>
          </p:nvPr>
        </p:nvSpPr>
        <p:spPr>
          <a:xfrm>
            <a:off x="1915128" y="1788454"/>
            <a:ext cx="8361229" cy="2098226"/>
          </a:xfrm>
        </p:spPr>
        <p:txBody>
          <a:bodyPr>
            <a:normAutofit/>
          </a:bodyPr>
          <a:lstStyle/>
          <a:p>
            <a:r>
              <a:rPr lang="en-AU" b="1" dirty="0"/>
              <a:t>Lists</a:t>
            </a:r>
          </a:p>
        </p:txBody>
      </p:sp>
      <p:sp>
        <p:nvSpPr>
          <p:cNvPr id="3" name="Subtitle 2"/>
          <p:cNvSpPr>
            <a:spLocks noGrp="1"/>
          </p:cNvSpPr>
          <p:nvPr>
            <p:ph type="subTitle" idx="1"/>
          </p:nvPr>
        </p:nvSpPr>
        <p:spPr>
          <a:xfrm>
            <a:off x="2679906" y="3956279"/>
            <a:ext cx="6831673" cy="1086237"/>
          </a:xfrm>
        </p:spPr>
        <p:txBody>
          <a:bodyPr>
            <a:normAutofit/>
          </a:bodyPr>
          <a:lstStyle/>
          <a:p>
            <a:pPr>
              <a:spcAft>
                <a:spcPts val="600"/>
              </a:spcAft>
            </a:pPr>
            <a:r>
              <a:rPr lang="en-US" dirty="0"/>
              <a:t>Week 3</a:t>
            </a:r>
            <a:endParaRPr lang="en-AU"/>
          </a:p>
        </p:txBody>
      </p:sp>
    </p:spTree>
    <p:extLst>
      <p:ext uri="{BB962C8B-B14F-4D97-AF65-F5344CB8AC3E}">
        <p14:creationId xmlns:p14="http://schemas.microsoft.com/office/powerpoint/2010/main" val="6443027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1277"/>
            <a:ext cx="9601200" cy="1833465"/>
          </a:xfrm>
        </p:spPr>
        <p:txBody>
          <a:bodyPr>
            <a:normAutofit fontScale="90000"/>
          </a:bodyPr>
          <a:lstStyle/>
          <a:p>
            <a:pPr algn="ctr"/>
            <a:r>
              <a:rPr lang="en-AU" dirty="0"/>
              <a:t>HTML allows the use of unnumbered, numbered, and definition lists. </a:t>
            </a:r>
            <a:br>
              <a:rPr lang="en-AU" dirty="0"/>
            </a:br>
            <a:r>
              <a:rPr lang="en-AU" b="1" i="1" dirty="0"/>
              <a:t>Unnumbered Lists </a:t>
            </a:r>
            <a:br>
              <a:rPr lang="en-AU" b="1" i="1" dirty="0"/>
            </a:br>
            <a:br>
              <a:rPr lang="en-AU" dirty="0"/>
            </a:br>
            <a:endParaRPr lang="en-AU" dirty="0"/>
          </a:p>
        </p:txBody>
      </p:sp>
      <p:sp>
        <p:nvSpPr>
          <p:cNvPr id="3" name="Content Placeholder 2"/>
          <p:cNvSpPr>
            <a:spLocks noGrp="1"/>
          </p:cNvSpPr>
          <p:nvPr>
            <p:ph idx="1"/>
          </p:nvPr>
        </p:nvSpPr>
        <p:spPr>
          <a:xfrm>
            <a:off x="1371600" y="1847461"/>
            <a:ext cx="9601200" cy="3581400"/>
          </a:xfrm>
        </p:spPr>
        <p:txBody>
          <a:bodyPr/>
          <a:lstStyle/>
          <a:p>
            <a:pPr marL="0" indent="0">
              <a:buNone/>
            </a:pPr>
            <a:r>
              <a:rPr lang="en-US" dirty="0"/>
              <a:t>To create an unnumbered or unordered list </a:t>
            </a:r>
          </a:p>
          <a:p>
            <a:pPr marL="0" indent="0">
              <a:buNone/>
            </a:pPr>
            <a:r>
              <a:rPr lang="en-US" dirty="0"/>
              <a:t>1.	start with an opening list &lt;</a:t>
            </a:r>
            <a:r>
              <a:rPr lang="en-US" dirty="0" err="1"/>
              <a:t>ul</a:t>
            </a:r>
            <a:r>
              <a:rPr lang="en-US" dirty="0"/>
              <a:t>&gt; tag </a:t>
            </a:r>
          </a:p>
          <a:p>
            <a:pPr marL="0" indent="0">
              <a:buNone/>
            </a:pPr>
            <a:r>
              <a:rPr lang="en-US" dirty="0"/>
              <a:t>2.	enter the &lt;li&gt; tag followed by the individual item followed by the &lt;/li&gt; tag.</a:t>
            </a:r>
          </a:p>
          <a:p>
            <a:pPr marL="0" indent="0">
              <a:buNone/>
            </a:pPr>
            <a:r>
              <a:rPr lang="en-US" dirty="0"/>
              <a:t>3.	end the entire list with a closing list &lt;/</a:t>
            </a:r>
            <a:r>
              <a:rPr lang="en-US" dirty="0" err="1"/>
              <a:t>ul</a:t>
            </a:r>
            <a:r>
              <a:rPr lang="en-US" dirty="0"/>
              <a:t>&gt; tag.</a:t>
            </a:r>
          </a:p>
          <a:p>
            <a:pPr marL="0" indent="0">
              <a:buNone/>
            </a:pPr>
            <a:r>
              <a:rPr lang="en-US" dirty="0"/>
              <a:t>Below is a sample unnumbered list: </a:t>
            </a:r>
          </a:p>
          <a:p>
            <a:pPr marL="0" indent="0">
              <a:buNone/>
            </a:pPr>
            <a:endParaRPr lang="en-AU" dirty="0"/>
          </a:p>
        </p:txBody>
      </p:sp>
      <p:sp>
        <p:nvSpPr>
          <p:cNvPr id="8" name="Rectangle 7"/>
          <p:cNvSpPr/>
          <p:nvPr/>
        </p:nvSpPr>
        <p:spPr>
          <a:xfrm>
            <a:off x="8481526" y="3949998"/>
            <a:ext cx="3228391" cy="1200329"/>
          </a:xfrm>
          <a:prstGeom prst="rect">
            <a:avLst/>
          </a:prstGeom>
        </p:spPr>
        <p:txBody>
          <a:bodyPr wrap="square">
            <a:spAutoFit/>
          </a:bodyPr>
          <a:lstStyle/>
          <a:p>
            <a:r>
              <a:rPr lang="en-US" dirty="0"/>
              <a:t>Each &lt;li&gt; item can contain multiple paragraphs which can be separated using &lt;p&gt;&lt;/p&gt; tags. </a:t>
            </a:r>
            <a:endParaRPr lang="en-AU" dirty="0"/>
          </a:p>
        </p:txBody>
      </p:sp>
      <p:pic>
        <p:nvPicPr>
          <p:cNvPr id="16" name="Picture 15">
            <a:extLst>
              <a:ext uri="{FF2B5EF4-FFF2-40B4-BE49-F238E27FC236}">
                <a16:creationId xmlns:a16="http://schemas.microsoft.com/office/drawing/2014/main" id="{B5D48F87-F616-4200-A894-EBE5433BFEC2}"/>
              </a:ext>
            </a:extLst>
          </p:cNvPr>
          <p:cNvPicPr>
            <a:picLocks noChangeAspect="1"/>
          </p:cNvPicPr>
          <p:nvPr/>
        </p:nvPicPr>
        <p:blipFill>
          <a:blip r:embed="rId2"/>
          <a:stretch>
            <a:fillRect/>
          </a:stretch>
        </p:blipFill>
        <p:spPr>
          <a:xfrm>
            <a:off x="4604084" y="4235116"/>
            <a:ext cx="2801603" cy="2431607"/>
          </a:xfrm>
          <a:prstGeom prst="rect">
            <a:avLst/>
          </a:prstGeom>
        </p:spPr>
      </p:pic>
      <p:pic>
        <p:nvPicPr>
          <p:cNvPr id="18" name="Picture 17">
            <a:extLst>
              <a:ext uri="{FF2B5EF4-FFF2-40B4-BE49-F238E27FC236}">
                <a16:creationId xmlns:a16="http://schemas.microsoft.com/office/drawing/2014/main" id="{5474987A-473B-43F3-8B42-55267C3597CB}"/>
              </a:ext>
            </a:extLst>
          </p:cNvPr>
          <p:cNvPicPr>
            <a:picLocks noChangeAspect="1"/>
          </p:cNvPicPr>
          <p:nvPr/>
        </p:nvPicPr>
        <p:blipFill>
          <a:blip r:embed="rId3"/>
          <a:stretch>
            <a:fillRect/>
          </a:stretch>
        </p:blipFill>
        <p:spPr>
          <a:xfrm>
            <a:off x="1219200" y="4235116"/>
            <a:ext cx="3053765" cy="2431607"/>
          </a:xfrm>
          <a:prstGeom prst="rect">
            <a:avLst/>
          </a:prstGeom>
        </p:spPr>
      </p:pic>
    </p:spTree>
    <p:extLst>
      <p:ext uri="{BB962C8B-B14F-4D97-AF65-F5344CB8AC3E}">
        <p14:creationId xmlns:p14="http://schemas.microsoft.com/office/powerpoint/2010/main" val="294448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EFADEDC-47BB-4F2C-AB69-715527B4D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0824" y="685800"/>
            <a:ext cx="6176776" cy="1485900"/>
          </a:xfrm>
        </p:spPr>
        <p:txBody>
          <a:bodyPr>
            <a:normAutofit/>
          </a:bodyPr>
          <a:lstStyle/>
          <a:p>
            <a:r>
              <a:rPr lang="en-AU" b="1" i="1" dirty="0"/>
              <a:t>Ordered Lists </a:t>
            </a:r>
            <a:br>
              <a:rPr lang="en-AU" b="1" i="1" dirty="0"/>
            </a:br>
            <a:endParaRPr lang="en-AU"/>
          </a:p>
        </p:txBody>
      </p:sp>
      <p:pic>
        <p:nvPicPr>
          <p:cNvPr id="5" name="Picture 4"/>
          <p:cNvPicPr/>
          <p:nvPr/>
        </p:nvPicPr>
        <p:blipFill>
          <a:blip r:embed="rId2"/>
          <a:stretch>
            <a:fillRect/>
          </a:stretch>
        </p:blipFill>
        <p:spPr>
          <a:xfrm>
            <a:off x="1208332" y="643467"/>
            <a:ext cx="1956880" cy="2705100"/>
          </a:xfrm>
          <a:prstGeom prst="rect">
            <a:avLst/>
          </a:prstGeom>
          <a:ln>
            <a:noFill/>
          </a:ln>
          <a:effectLst/>
        </p:spPr>
      </p:pic>
      <p:pic>
        <p:nvPicPr>
          <p:cNvPr id="6" name="Picture 5"/>
          <p:cNvPicPr/>
          <p:nvPr/>
        </p:nvPicPr>
        <p:blipFill>
          <a:blip r:embed="rId3"/>
          <a:stretch>
            <a:fillRect/>
          </a:stretch>
        </p:blipFill>
        <p:spPr>
          <a:xfrm>
            <a:off x="389364" y="3509434"/>
            <a:ext cx="3594817" cy="2705100"/>
          </a:xfrm>
          <a:prstGeom prst="rect">
            <a:avLst/>
          </a:prstGeom>
          <a:ln>
            <a:noFill/>
          </a:ln>
          <a:effectLst/>
        </p:spPr>
      </p:pic>
      <p:sp>
        <p:nvSpPr>
          <p:cNvPr id="13" name="Rectangle 12">
            <a:extLst>
              <a:ext uri="{FF2B5EF4-FFF2-40B4-BE49-F238E27FC236}">
                <a16:creationId xmlns:a16="http://schemas.microsoft.com/office/drawing/2014/main" id="{CC97F718-8333-4ACB-AEE4-87F88BE1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100824" y="2286000"/>
            <a:ext cx="6176776" cy="3581400"/>
          </a:xfrm>
        </p:spPr>
        <p:txBody>
          <a:bodyPr>
            <a:normAutofit/>
          </a:bodyPr>
          <a:lstStyle/>
          <a:p>
            <a:pPr marL="0" indent="0">
              <a:buNone/>
            </a:pPr>
            <a:r>
              <a:rPr lang="en-US" dirty="0"/>
              <a:t>An ordered or numbered list is the same as an unnumbered list, except it uses &lt;</a:t>
            </a:r>
            <a:r>
              <a:rPr lang="en-US" dirty="0" err="1"/>
              <a:t>ol</a:t>
            </a:r>
            <a:r>
              <a:rPr lang="en-US" dirty="0"/>
              <a:t>&gt; instead of &lt;</a:t>
            </a:r>
            <a:r>
              <a:rPr lang="en-US" dirty="0" err="1"/>
              <a:t>ul</a:t>
            </a:r>
            <a:r>
              <a:rPr lang="en-US" dirty="0"/>
              <a:t>&gt;. </a:t>
            </a:r>
          </a:p>
          <a:p>
            <a:pPr marL="0" indent="0">
              <a:buNone/>
            </a:pPr>
            <a:r>
              <a:rPr lang="en-US" dirty="0"/>
              <a:t>The items use the same &lt;li&gt; tag. The following XHTML code results in the following output.</a:t>
            </a:r>
          </a:p>
          <a:p>
            <a:pPr marL="0" indent="0">
              <a:buNone/>
            </a:pPr>
            <a:endParaRPr lang="en-AU" dirty="0"/>
          </a:p>
        </p:txBody>
      </p:sp>
    </p:spTree>
    <p:extLst>
      <p:ext uri="{BB962C8B-B14F-4D97-AF65-F5344CB8AC3E}">
        <p14:creationId xmlns:p14="http://schemas.microsoft.com/office/powerpoint/2010/main" val="9518077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67139"/>
          </a:xfrm>
        </p:spPr>
        <p:txBody>
          <a:bodyPr>
            <a:normAutofit fontScale="90000"/>
          </a:bodyPr>
          <a:lstStyle/>
          <a:p>
            <a:pPr algn="ctr"/>
            <a:r>
              <a:rPr lang="en-AU" b="1" i="1" dirty="0"/>
              <a:t>Definition Lists </a:t>
            </a:r>
            <a:br>
              <a:rPr lang="en-AU" b="1" i="1" dirty="0"/>
            </a:br>
            <a:endParaRPr lang="en-AU" dirty="0"/>
          </a:p>
        </p:txBody>
      </p:sp>
      <p:sp>
        <p:nvSpPr>
          <p:cNvPr id="3" name="Content Placeholder 2"/>
          <p:cNvSpPr>
            <a:spLocks noGrp="1"/>
          </p:cNvSpPr>
          <p:nvPr>
            <p:ph idx="1"/>
          </p:nvPr>
        </p:nvSpPr>
        <p:spPr>
          <a:xfrm>
            <a:off x="1371600" y="1492898"/>
            <a:ext cx="9852870" cy="3581400"/>
          </a:xfrm>
        </p:spPr>
        <p:txBody>
          <a:bodyPr/>
          <a:lstStyle/>
          <a:p>
            <a:r>
              <a:rPr lang="en-US" b="1" dirty="0"/>
              <a:t>A definition list </a:t>
            </a:r>
            <a:r>
              <a:rPr lang="en-US" dirty="0"/>
              <a:t>uses the &lt;dl&gt;&lt;/dl&gt; tag pair and consists of a series of </a:t>
            </a:r>
            <a:r>
              <a:rPr lang="en-US" b="1" dirty="0"/>
              <a:t>definition terms</a:t>
            </a:r>
            <a:r>
              <a:rPr lang="en-US" dirty="0"/>
              <a:t> using the &lt;</a:t>
            </a:r>
            <a:r>
              <a:rPr lang="en-US" dirty="0" err="1"/>
              <a:t>dt</a:t>
            </a:r>
            <a:r>
              <a:rPr lang="en-US" dirty="0"/>
              <a:t>&gt;&lt;/</a:t>
            </a:r>
            <a:r>
              <a:rPr lang="en-US" dirty="0" err="1"/>
              <a:t>dt</a:t>
            </a:r>
            <a:r>
              <a:rPr lang="en-US" dirty="0"/>
              <a:t>&gt; tag pair and a </a:t>
            </a:r>
            <a:r>
              <a:rPr lang="en-US" b="1" dirty="0"/>
              <a:t>definition</a:t>
            </a:r>
            <a:r>
              <a:rPr lang="en-US" dirty="0"/>
              <a:t> using the &lt;</a:t>
            </a:r>
            <a:r>
              <a:rPr lang="en-US" dirty="0" err="1"/>
              <a:t>dd</a:t>
            </a:r>
            <a:r>
              <a:rPr lang="en-US" dirty="0"/>
              <a:t>&gt;&lt;/</a:t>
            </a:r>
            <a:r>
              <a:rPr lang="en-US" dirty="0" err="1"/>
              <a:t>dd</a:t>
            </a:r>
            <a:r>
              <a:rPr lang="en-US" dirty="0"/>
              <a:t>&gt; tag pair. The term is usually placed on one line by the browser and the definition indented on a new line. </a:t>
            </a:r>
          </a:p>
          <a:p>
            <a:r>
              <a:rPr lang="en-US" dirty="0"/>
              <a:t>The following is an example of a definition list: </a:t>
            </a:r>
          </a:p>
          <a:p>
            <a:endParaRPr lang="en-AU" dirty="0"/>
          </a:p>
        </p:txBody>
      </p:sp>
      <p:pic>
        <p:nvPicPr>
          <p:cNvPr id="5" name="Picture 4"/>
          <p:cNvPicPr/>
          <p:nvPr/>
        </p:nvPicPr>
        <p:blipFill>
          <a:blip r:embed="rId2"/>
          <a:stretch>
            <a:fillRect/>
          </a:stretch>
        </p:blipFill>
        <p:spPr>
          <a:xfrm>
            <a:off x="1773477" y="3128276"/>
            <a:ext cx="3143756" cy="2684696"/>
          </a:xfrm>
          <a:prstGeom prst="rect">
            <a:avLst/>
          </a:prstGeom>
        </p:spPr>
      </p:pic>
      <p:pic>
        <p:nvPicPr>
          <p:cNvPr id="6" name="Picture 5"/>
          <p:cNvPicPr/>
          <p:nvPr/>
        </p:nvPicPr>
        <p:blipFill>
          <a:blip r:embed="rId3"/>
          <a:stretch>
            <a:fillRect/>
          </a:stretch>
        </p:blipFill>
        <p:spPr>
          <a:xfrm>
            <a:off x="6324742" y="3128275"/>
            <a:ext cx="3631021" cy="2684697"/>
          </a:xfrm>
          <a:prstGeom prst="rect">
            <a:avLst/>
          </a:prstGeom>
        </p:spPr>
      </p:pic>
      <p:sp>
        <p:nvSpPr>
          <p:cNvPr id="8" name="Rectangle 7"/>
          <p:cNvSpPr/>
          <p:nvPr/>
        </p:nvSpPr>
        <p:spPr>
          <a:xfrm>
            <a:off x="2992017" y="5786345"/>
            <a:ext cx="6096000" cy="923330"/>
          </a:xfrm>
          <a:prstGeom prst="rect">
            <a:avLst/>
          </a:prstGeom>
        </p:spPr>
        <p:txBody>
          <a:bodyPr>
            <a:spAutoFit/>
          </a:bodyPr>
          <a:lstStyle/>
          <a:p>
            <a:r>
              <a:rPr lang="en-US" dirty="0"/>
              <a:t>The &lt;</a:t>
            </a:r>
            <a:r>
              <a:rPr lang="en-US" dirty="0" err="1"/>
              <a:t>dt</a:t>
            </a:r>
            <a:r>
              <a:rPr lang="en-US" dirty="0"/>
              <a:t>&gt;&lt;/</a:t>
            </a:r>
            <a:r>
              <a:rPr lang="en-US" dirty="0" err="1"/>
              <a:t>dt</a:t>
            </a:r>
            <a:r>
              <a:rPr lang="en-US" dirty="0"/>
              <a:t>&gt; and &lt;</a:t>
            </a:r>
            <a:r>
              <a:rPr lang="en-US" dirty="0" err="1"/>
              <a:t>dd</a:t>
            </a:r>
            <a:r>
              <a:rPr lang="en-US" dirty="0"/>
              <a:t>&gt;&lt;/</a:t>
            </a:r>
            <a:r>
              <a:rPr lang="en-US" dirty="0" err="1"/>
              <a:t>dd</a:t>
            </a:r>
            <a:r>
              <a:rPr lang="en-US" dirty="0"/>
              <a:t>&gt; entries can contain multiple paragraphs (indicated by &lt;p&gt;&lt;/p&gt; paragraph tags), lists, or other definition information. </a:t>
            </a:r>
            <a:endParaRPr lang="en-AU" dirty="0"/>
          </a:p>
        </p:txBody>
      </p:sp>
    </p:spTree>
    <p:extLst>
      <p:ext uri="{BB962C8B-B14F-4D97-AF65-F5344CB8AC3E}">
        <p14:creationId xmlns:p14="http://schemas.microsoft.com/office/powerpoint/2010/main" val="342784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24E16E8-84BF-4D4C-A746-2537B1C15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F890A3A2-97E0-41D2-BD93-30D3DFA73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718CB90A-6005-4951-84F5-70B5863EF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7" name="Rectangle 16">
            <a:extLst>
              <a:ext uri="{FF2B5EF4-FFF2-40B4-BE49-F238E27FC236}">
                <a16:creationId xmlns:a16="http://schemas.microsoft.com/office/drawing/2014/main" id="{008411BA-C3BE-4B72-9732-005BB956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9204BD46-9B4B-46B0-9D2C-DF2A5C9EF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8" name="Rectangle 1">
            <a:extLst>
              <a:ext uri="{FF2B5EF4-FFF2-40B4-BE49-F238E27FC236}">
                <a16:creationId xmlns:a16="http://schemas.microsoft.com/office/drawing/2014/main" id="{FF8463CB-2284-487A-8CFA-A027FD87940A}"/>
              </a:ext>
            </a:extLst>
          </p:cNvPr>
          <p:cNvSpPr>
            <a:spLocks noGrp="1" noChangeArrowheads="1"/>
          </p:cNvSpPr>
          <p:nvPr>
            <p:ph type="title"/>
          </p:nvPr>
        </p:nvSpPr>
        <p:spPr bwMode="auto">
          <a:xfrm>
            <a:off x="6138004" y="1480930"/>
            <a:ext cx="5607908" cy="325432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Aft>
                <a:spcPct val="0"/>
              </a:spcAft>
              <a:buClrTx/>
              <a:buSzTx/>
              <a:tabLst/>
            </a:pPr>
            <a:r>
              <a:rPr kumimoji="0" lang="en-US" altLang="en-US" sz="2300" b="0" i="0" u="none" strike="noStrike" cap="all" normalizeH="0">
                <a:ln>
                  <a:noFill/>
                </a:ln>
                <a:solidFill>
                  <a:schemeClr val="tx2"/>
                </a:solidFill>
                <a:effectLst/>
                <a:latin typeface="+mj-lt"/>
              </a:rPr>
              <a:t>HTML Description Lists</a:t>
            </a:r>
          </a:p>
          <a:p>
            <a:pPr marL="0" marR="0" lvl="0" indent="0" eaLnBrk="1" fontAlgn="base" hangingPunct="1">
              <a:spcAft>
                <a:spcPct val="0"/>
              </a:spcAft>
              <a:buClrTx/>
              <a:buSzTx/>
              <a:tabLst/>
            </a:pPr>
            <a:r>
              <a:rPr kumimoji="0" lang="en-US" altLang="en-US" sz="2300" b="0" i="0" u="none" strike="noStrike" cap="all" normalizeH="0">
                <a:ln>
                  <a:noFill/>
                </a:ln>
                <a:solidFill>
                  <a:schemeClr val="tx2"/>
                </a:solidFill>
                <a:effectLst/>
                <a:latin typeface="+mj-lt"/>
              </a:rPr>
              <a:t>HTML also supports description lists.</a:t>
            </a:r>
          </a:p>
          <a:p>
            <a:pPr marL="0" marR="0" lvl="0" indent="0" eaLnBrk="1" fontAlgn="base" hangingPunct="1">
              <a:spcAft>
                <a:spcPct val="0"/>
              </a:spcAft>
              <a:buClrTx/>
              <a:buSzTx/>
              <a:tabLst/>
            </a:pPr>
            <a:r>
              <a:rPr kumimoji="0" lang="en-US" altLang="en-US" sz="2300" b="0" i="0" u="none" strike="noStrike" cap="all" normalizeH="0">
                <a:ln>
                  <a:noFill/>
                </a:ln>
                <a:solidFill>
                  <a:schemeClr val="tx2"/>
                </a:solidFill>
                <a:effectLst/>
                <a:latin typeface="+mj-lt"/>
              </a:rPr>
              <a:t>A description list is a list of terms, with a description of each term.</a:t>
            </a:r>
          </a:p>
          <a:p>
            <a:pPr marL="0" marR="0" lvl="0" indent="0" eaLnBrk="1" fontAlgn="base" hangingPunct="1">
              <a:spcAft>
                <a:spcPct val="0"/>
              </a:spcAft>
              <a:buClrTx/>
              <a:buSzTx/>
              <a:tabLst/>
            </a:pPr>
            <a:r>
              <a:rPr kumimoji="0" lang="en-US" altLang="en-US" sz="2300" b="0" i="0" u="none" strike="noStrike" cap="all" normalizeH="0">
                <a:ln>
                  <a:noFill/>
                </a:ln>
                <a:solidFill>
                  <a:schemeClr val="tx2"/>
                </a:solidFill>
                <a:effectLst/>
                <a:latin typeface="+mj-lt"/>
              </a:rPr>
              <a:t>The &lt;dl&gt; tag defines the description list, the &lt;dt&gt; tag defines the term (name), and the &lt;dd&gt; tag describes each term:</a:t>
            </a:r>
          </a:p>
        </p:txBody>
      </p:sp>
      <p:pic>
        <p:nvPicPr>
          <p:cNvPr id="5" name="Content Placeholder 4">
            <a:extLst>
              <a:ext uri="{FF2B5EF4-FFF2-40B4-BE49-F238E27FC236}">
                <a16:creationId xmlns:a16="http://schemas.microsoft.com/office/drawing/2014/main" id="{BE27F665-7045-4A1B-AD90-CF7197BF0003}"/>
              </a:ext>
            </a:extLst>
          </p:cNvPr>
          <p:cNvPicPr>
            <a:picLocks noGrp="1" noChangeAspect="1"/>
          </p:cNvPicPr>
          <p:nvPr>
            <p:ph idx="1"/>
          </p:nvPr>
        </p:nvPicPr>
        <p:blipFill rotWithShape="1">
          <a:blip r:embed="rId2"/>
          <a:srcRect t="17572" r="-4" b="26270"/>
          <a:stretch/>
        </p:blipFill>
        <p:spPr>
          <a:xfrm>
            <a:off x="643467" y="746449"/>
            <a:ext cx="3957395" cy="2602118"/>
          </a:xfrm>
          <a:prstGeom prst="rect">
            <a:avLst/>
          </a:prstGeom>
          <a:ln>
            <a:noFill/>
          </a:ln>
          <a:effectLst/>
        </p:spPr>
      </p:pic>
      <p:pic>
        <p:nvPicPr>
          <p:cNvPr id="7" name="Picture 6">
            <a:extLst>
              <a:ext uri="{FF2B5EF4-FFF2-40B4-BE49-F238E27FC236}">
                <a16:creationId xmlns:a16="http://schemas.microsoft.com/office/drawing/2014/main" id="{FF0CC23D-CA71-4552-903D-A67733D17592}"/>
              </a:ext>
            </a:extLst>
          </p:cNvPr>
          <p:cNvPicPr>
            <a:picLocks noChangeAspect="1"/>
          </p:cNvPicPr>
          <p:nvPr/>
        </p:nvPicPr>
        <p:blipFill rotWithShape="1">
          <a:blip r:embed="rId3"/>
          <a:srcRect t="5219" b="29742"/>
          <a:stretch/>
        </p:blipFill>
        <p:spPr>
          <a:xfrm>
            <a:off x="643467" y="3509434"/>
            <a:ext cx="3957395" cy="2602118"/>
          </a:xfrm>
          <a:prstGeom prst="rect">
            <a:avLst/>
          </a:prstGeom>
          <a:ln>
            <a:noFill/>
          </a:ln>
          <a:effectLst/>
        </p:spPr>
      </p:pic>
    </p:spTree>
    <p:extLst>
      <p:ext uri="{BB962C8B-B14F-4D97-AF65-F5344CB8AC3E}">
        <p14:creationId xmlns:p14="http://schemas.microsoft.com/office/powerpoint/2010/main" val="32902809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i="1" dirty="0"/>
              <a:t>Nested Lists </a:t>
            </a:r>
          </a:p>
        </p:txBody>
      </p:sp>
      <p:sp>
        <p:nvSpPr>
          <p:cNvPr id="3" name="Content Placeholder 2"/>
          <p:cNvSpPr>
            <a:spLocks noGrp="1"/>
          </p:cNvSpPr>
          <p:nvPr>
            <p:ph idx="1"/>
          </p:nvPr>
        </p:nvSpPr>
        <p:spPr>
          <a:xfrm>
            <a:off x="1250302" y="1222311"/>
            <a:ext cx="9601200" cy="3581400"/>
          </a:xfrm>
        </p:spPr>
        <p:txBody>
          <a:bodyPr/>
          <a:lstStyle/>
          <a:p>
            <a:r>
              <a:rPr lang="en-AU" dirty="0"/>
              <a:t>Lists can be put inside other lists.  This is called nesting. You can also have a number of paragraphs, each containing a nested list, in a single list item. </a:t>
            </a:r>
          </a:p>
          <a:p>
            <a:r>
              <a:rPr lang="en-AU" dirty="0"/>
              <a:t>Only use this feature when it is absolutely required as too many nested items can get difficult to follow. </a:t>
            </a:r>
          </a:p>
          <a:p>
            <a:r>
              <a:rPr lang="en-AU" dirty="0"/>
              <a:t>Here is a sample nested list: </a:t>
            </a:r>
          </a:p>
          <a:p>
            <a:endParaRPr lang="en-AU" dirty="0"/>
          </a:p>
        </p:txBody>
      </p:sp>
      <p:pic>
        <p:nvPicPr>
          <p:cNvPr id="4" name="Picture 3"/>
          <p:cNvPicPr/>
          <p:nvPr/>
        </p:nvPicPr>
        <p:blipFill>
          <a:blip r:embed="rId2"/>
          <a:stretch>
            <a:fillRect/>
          </a:stretch>
        </p:blipFill>
        <p:spPr>
          <a:xfrm>
            <a:off x="1371600" y="3124712"/>
            <a:ext cx="1920240" cy="2823210"/>
          </a:xfrm>
          <a:prstGeom prst="rect">
            <a:avLst/>
          </a:prstGeom>
        </p:spPr>
      </p:pic>
      <p:pic>
        <p:nvPicPr>
          <p:cNvPr id="5" name="Picture 4"/>
          <p:cNvPicPr/>
          <p:nvPr/>
        </p:nvPicPr>
        <p:blipFill>
          <a:blip r:embed="rId3"/>
          <a:stretch>
            <a:fillRect/>
          </a:stretch>
        </p:blipFill>
        <p:spPr>
          <a:xfrm>
            <a:off x="3291840" y="3124711"/>
            <a:ext cx="2680970" cy="2823210"/>
          </a:xfrm>
          <a:prstGeom prst="rect">
            <a:avLst/>
          </a:prstGeom>
        </p:spPr>
      </p:pic>
      <p:sp>
        <p:nvSpPr>
          <p:cNvPr id="6" name="Rectangle 5"/>
          <p:cNvSpPr/>
          <p:nvPr/>
        </p:nvSpPr>
        <p:spPr>
          <a:xfrm>
            <a:off x="5912498" y="5347757"/>
            <a:ext cx="6096000" cy="1200329"/>
          </a:xfrm>
          <a:prstGeom prst="rect">
            <a:avLst/>
          </a:prstGeom>
        </p:spPr>
        <p:txBody>
          <a:bodyPr>
            <a:spAutoFit/>
          </a:bodyPr>
          <a:lstStyle/>
          <a:p>
            <a:r>
              <a:rPr lang="en-AU" dirty="0">
                <a:latin typeface="Times New Roman" panose="02020603050405020304" pitchFamily="18" charset="0"/>
                <a:ea typeface="Times New Roman" panose="02020603050405020304" pitchFamily="18" charset="0"/>
              </a:rPr>
              <a:t>Notice that the code in the left image has been indented.  This has no functional value in terms of what is seen in the browser but does allow for easier reading of the code.  The code for the first nested list is also easier to read than the code for the second</a:t>
            </a:r>
            <a:endParaRPr lang="en-AU" dirty="0"/>
          </a:p>
        </p:txBody>
      </p:sp>
    </p:spTree>
    <p:extLst>
      <p:ext uri="{BB962C8B-B14F-4D97-AF65-F5344CB8AC3E}">
        <p14:creationId xmlns:p14="http://schemas.microsoft.com/office/powerpoint/2010/main" val="361213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3">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71424" y="1110882"/>
            <a:ext cx="3053039" cy="1060817"/>
          </a:xfrm>
        </p:spPr>
        <p:txBody>
          <a:bodyPr vert="horz" lIns="91440" tIns="45720" rIns="91440" bIns="45720" rtlCol="0" anchor="b">
            <a:normAutofit/>
          </a:bodyPr>
          <a:lstStyle/>
          <a:p>
            <a:r>
              <a:rPr lang="en-US" sz="2600" b="1" i="1"/>
              <a:t>Using Lists and style (CSS inside HTML)</a:t>
            </a:r>
          </a:p>
        </p:txBody>
      </p:sp>
      <p:pic>
        <p:nvPicPr>
          <p:cNvPr id="8" name="Picture 7" descr="Text, email&#10;&#10;Description automatically generated">
            <a:extLst>
              <a:ext uri="{FF2B5EF4-FFF2-40B4-BE49-F238E27FC236}">
                <a16:creationId xmlns:a16="http://schemas.microsoft.com/office/drawing/2014/main" id="{6517617C-E164-4ACA-AD17-E0C93759BB8E}"/>
              </a:ext>
            </a:extLst>
          </p:cNvPr>
          <p:cNvPicPr>
            <a:picLocks noChangeAspect="1"/>
          </p:cNvPicPr>
          <p:nvPr/>
        </p:nvPicPr>
        <p:blipFill>
          <a:blip r:embed="rId2"/>
          <a:stretch>
            <a:fillRect/>
          </a:stretch>
        </p:blipFill>
        <p:spPr>
          <a:xfrm>
            <a:off x="133350" y="142875"/>
            <a:ext cx="7670535" cy="6515100"/>
          </a:xfrm>
          <a:prstGeom prst="rect">
            <a:avLst/>
          </a:prstGeom>
        </p:spPr>
      </p:pic>
      <p:sp>
        <p:nvSpPr>
          <p:cNvPr id="9" name="TextBox 8">
            <a:extLst>
              <a:ext uri="{FF2B5EF4-FFF2-40B4-BE49-F238E27FC236}">
                <a16:creationId xmlns:a16="http://schemas.microsoft.com/office/drawing/2014/main" id="{51F321AA-6EF5-40F3-9E2F-15CA7B373277}"/>
              </a:ext>
            </a:extLst>
          </p:cNvPr>
          <p:cNvSpPr txBox="1"/>
          <p:nvPr/>
        </p:nvSpPr>
        <p:spPr>
          <a:xfrm>
            <a:off x="8471423" y="2286000"/>
            <a:ext cx="3053039" cy="393192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sz="1600">
                <a:solidFill>
                  <a:schemeClr val="tx2"/>
                </a:solidFill>
              </a:rPr>
              <a:t>ID – To make it unique tag and apply the style</a:t>
            </a:r>
          </a:p>
          <a:p>
            <a:pPr marL="384048" indent="-384048" defTabSz="914400">
              <a:lnSpc>
                <a:spcPct val="94000"/>
              </a:lnSpc>
              <a:spcAft>
                <a:spcPts val="200"/>
              </a:spcAft>
              <a:buFont typeface="Franklin Gothic Book" panose="020B0503020102020204" pitchFamily="34" charset="0"/>
              <a:buChar char="•"/>
            </a:pPr>
            <a:r>
              <a:rPr lang="en-US" sz="1600">
                <a:solidFill>
                  <a:schemeClr val="tx2"/>
                </a:solidFill>
              </a:rPr>
              <a:t>Class – To group the similar tag to apply the common style</a:t>
            </a:r>
          </a:p>
        </p:txBody>
      </p:sp>
      <p:sp>
        <p:nvSpPr>
          <p:cNvPr id="1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819978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0"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2" name="Rectangle 21">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with medium confidence">
            <a:extLst>
              <a:ext uri="{FF2B5EF4-FFF2-40B4-BE49-F238E27FC236}">
                <a16:creationId xmlns:a16="http://schemas.microsoft.com/office/drawing/2014/main" id="{66AE006E-4931-4F97-9D88-EE7D8D6315EB}"/>
              </a:ext>
            </a:extLst>
          </p:cNvPr>
          <p:cNvPicPr>
            <a:picLocks noChangeAspect="1"/>
          </p:cNvPicPr>
          <p:nvPr/>
        </p:nvPicPr>
        <p:blipFill>
          <a:blip r:embed="rId2"/>
          <a:stretch>
            <a:fillRect/>
          </a:stretch>
        </p:blipFill>
        <p:spPr>
          <a:xfrm>
            <a:off x="1322194" y="1799685"/>
            <a:ext cx="9550581" cy="3223319"/>
          </a:xfrm>
          <a:prstGeom prst="rect">
            <a:avLst/>
          </a:prstGeom>
        </p:spPr>
      </p:pic>
    </p:spTree>
    <p:extLst>
      <p:ext uri="{BB962C8B-B14F-4D97-AF65-F5344CB8AC3E}">
        <p14:creationId xmlns:p14="http://schemas.microsoft.com/office/powerpoint/2010/main" val="157991606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242</TotalTime>
  <Words>468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Franklin Gothic Book</vt:lpstr>
      <vt:lpstr>Times New Roman</vt:lpstr>
      <vt:lpstr>Crop</vt:lpstr>
      <vt:lpstr>Lists</vt:lpstr>
      <vt:lpstr>HTML allows the use of unnumbered, numbered, and definition lists.  Unnumbered Lists   </vt:lpstr>
      <vt:lpstr>Ordered Lists  </vt:lpstr>
      <vt:lpstr>Definition Lists  </vt:lpstr>
      <vt:lpstr>HTML Description Lists HTML also supports description lists. A description list is a list of terms, with a description of each term. The &lt;dl&gt; tag defines the description list, the &lt;dt&gt; tag defines the term (name), and the &lt;dd&gt; tag describes each term:</vt:lpstr>
      <vt:lpstr>Nested Lists </vt:lpstr>
      <vt:lpstr>Using Lists and style (CSS inside HTML)</vt:lpstr>
      <vt:lpstr>PowerPoint Presentation</vt:lpstr>
    </vt:vector>
  </TitlesOfParts>
  <Company>Polytechnic 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dc:title>
  <dc:creator>Milan Topuzovic</dc:creator>
  <cp:lastModifiedBy>Saranya Chandrukannan</cp:lastModifiedBy>
  <cp:revision>7</cp:revision>
  <dcterms:created xsi:type="dcterms:W3CDTF">2019-02-01T01:35:06Z</dcterms:created>
  <dcterms:modified xsi:type="dcterms:W3CDTF">2022-02-05T00:59:23Z</dcterms:modified>
</cp:coreProperties>
</file>