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FA14AFE8-BD48-4544-89E7-7576AD9D462F}"/>
    <pc:docChg chg="custSel delSld modSld">
      <pc:chgData name="Saranya Chandrukannan" userId="9243bfc0-428f-40b6-89ee-4e3df44ea244" providerId="ADAL" clId="{FA14AFE8-BD48-4544-89E7-7576AD9D462F}" dt="2022-02-22T14:26:47.015" v="14" actId="2696"/>
      <pc:docMkLst>
        <pc:docMk/>
      </pc:docMkLst>
      <pc:sldChg chg="modSp mod">
        <pc:chgData name="Saranya Chandrukannan" userId="9243bfc0-428f-40b6-89ee-4e3df44ea244" providerId="ADAL" clId="{FA14AFE8-BD48-4544-89E7-7576AD9D462F}" dt="2022-02-22T14:21:42.401" v="8" actId="1076"/>
        <pc:sldMkLst>
          <pc:docMk/>
          <pc:sldMk cId="338552606" sldId="259"/>
        </pc:sldMkLst>
        <pc:cxnChg chg="mod">
          <ac:chgData name="Saranya Chandrukannan" userId="9243bfc0-428f-40b6-89ee-4e3df44ea244" providerId="ADAL" clId="{FA14AFE8-BD48-4544-89E7-7576AD9D462F}" dt="2022-02-22T14:21:42.401" v="8" actId="1076"/>
          <ac:cxnSpMkLst>
            <pc:docMk/>
            <pc:sldMk cId="338552606" sldId="259"/>
            <ac:cxnSpMk id="13" creationId="{5A77593A-9392-42CE-92EA-CB4F8EAE3587}"/>
          </ac:cxnSpMkLst>
        </pc:cxnChg>
      </pc:sldChg>
      <pc:sldChg chg="addSp delSp modSp mod">
        <pc:chgData name="Saranya Chandrukannan" userId="9243bfc0-428f-40b6-89ee-4e3df44ea244" providerId="ADAL" clId="{FA14AFE8-BD48-4544-89E7-7576AD9D462F}" dt="2021-08-10T23:21:47.296" v="6" actId="1076"/>
        <pc:sldMkLst>
          <pc:docMk/>
          <pc:sldMk cId="2966811480" sldId="265"/>
        </pc:sldMkLst>
        <pc:spChg chg="add mod">
          <ac:chgData name="Saranya Chandrukannan" userId="9243bfc0-428f-40b6-89ee-4e3df44ea244" providerId="ADAL" clId="{FA14AFE8-BD48-4544-89E7-7576AD9D462F}" dt="2021-08-10T23:21:43.636" v="2" actId="478"/>
          <ac:spMkLst>
            <pc:docMk/>
            <pc:sldMk cId="2966811480" sldId="265"/>
            <ac:spMk id="5" creationId="{DF8AA53D-A2D8-442F-A522-A36A94A72CD2}"/>
          </ac:spMkLst>
        </pc:spChg>
        <pc:picChg chg="del">
          <ac:chgData name="Saranya Chandrukannan" userId="9243bfc0-428f-40b6-89ee-4e3df44ea244" providerId="ADAL" clId="{FA14AFE8-BD48-4544-89E7-7576AD9D462F}" dt="2021-08-10T23:21:43.636" v="2" actId="478"/>
          <ac:picMkLst>
            <pc:docMk/>
            <pc:sldMk cId="2966811480" sldId="265"/>
            <ac:picMk id="4" creationId="{1D9FE0EB-EECE-4896-9A71-A39732E329E9}"/>
          </ac:picMkLst>
        </pc:picChg>
        <pc:picChg chg="add mod">
          <ac:chgData name="Saranya Chandrukannan" userId="9243bfc0-428f-40b6-89ee-4e3df44ea244" providerId="ADAL" clId="{FA14AFE8-BD48-4544-89E7-7576AD9D462F}" dt="2021-08-10T23:21:47.296" v="6" actId="1076"/>
          <ac:picMkLst>
            <pc:docMk/>
            <pc:sldMk cId="2966811480" sldId="265"/>
            <ac:picMk id="7" creationId="{81F49BBB-C9A8-49D0-8BA5-7AA24B8FD0A8}"/>
          </ac:picMkLst>
        </pc:picChg>
      </pc:sldChg>
      <pc:sldChg chg="modSp del mod">
        <pc:chgData name="Saranya Chandrukannan" userId="9243bfc0-428f-40b6-89ee-4e3df44ea244" providerId="ADAL" clId="{FA14AFE8-BD48-4544-89E7-7576AD9D462F}" dt="2022-02-22T14:26:42.374" v="12" actId="2696"/>
        <pc:sldMkLst>
          <pc:docMk/>
          <pc:sldMk cId="2608402145" sldId="267"/>
        </pc:sldMkLst>
        <pc:picChg chg="mod">
          <ac:chgData name="Saranya Chandrukannan" userId="9243bfc0-428f-40b6-89ee-4e3df44ea244" providerId="ADAL" clId="{FA14AFE8-BD48-4544-89E7-7576AD9D462F}" dt="2022-02-22T14:23:58.375" v="11" actId="1076"/>
          <ac:picMkLst>
            <pc:docMk/>
            <pc:sldMk cId="2608402145" sldId="267"/>
            <ac:picMk id="4" creationId="{9C53F1BF-535D-4909-A280-03ABED4F4FEC}"/>
          </ac:picMkLst>
        </pc:picChg>
      </pc:sldChg>
      <pc:sldChg chg="del">
        <pc:chgData name="Saranya Chandrukannan" userId="9243bfc0-428f-40b6-89ee-4e3df44ea244" providerId="ADAL" clId="{FA14AFE8-BD48-4544-89E7-7576AD9D462F}" dt="2022-02-22T14:26:44.576" v="13" actId="2696"/>
        <pc:sldMkLst>
          <pc:docMk/>
          <pc:sldMk cId="2709325547" sldId="268"/>
        </pc:sldMkLst>
      </pc:sldChg>
      <pc:sldChg chg="del">
        <pc:chgData name="Saranya Chandrukannan" userId="9243bfc0-428f-40b6-89ee-4e3df44ea244" providerId="ADAL" clId="{FA14AFE8-BD48-4544-89E7-7576AD9D462F}" dt="2022-02-22T14:26:47.015" v="14" actId="2696"/>
        <pc:sldMkLst>
          <pc:docMk/>
          <pc:sldMk cId="4234315205" sldId="269"/>
        </pc:sldMkLst>
      </pc:sldChg>
      <pc:sldChg chg="del">
        <pc:chgData name="Saranya Chandrukannan" userId="9243bfc0-428f-40b6-89ee-4e3df44ea244" providerId="ADAL" clId="{FA14AFE8-BD48-4544-89E7-7576AD9D462F}" dt="2021-08-10T09:33:21.681" v="0" actId="47"/>
        <pc:sldMkLst>
          <pc:docMk/>
          <pc:sldMk cId="149856169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02ED4-537C-43CA-B397-CECFAD9DD5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9D3CD6-544E-4147-A63B-7C4217D008D6}">
      <dgm:prSet/>
      <dgm:spPr/>
      <dgm:t>
        <a:bodyPr/>
        <a:lstStyle/>
        <a:p>
          <a:r>
            <a:rPr lang="en-AU"/>
            <a:t>The variable is a container we create that holds whatever data we put into it.</a:t>
          </a:r>
          <a:endParaRPr lang="en-US"/>
        </a:p>
      </dgm:t>
    </dgm:pt>
    <dgm:pt modelId="{1EC4D20D-1DB8-4E91-9BC1-9494C6F1BF15}" type="parTrans" cxnId="{B8AC4ACF-9FA3-4596-86C5-A68FB0BD8F59}">
      <dgm:prSet/>
      <dgm:spPr/>
      <dgm:t>
        <a:bodyPr/>
        <a:lstStyle/>
        <a:p>
          <a:endParaRPr lang="en-US"/>
        </a:p>
      </dgm:t>
    </dgm:pt>
    <dgm:pt modelId="{B6FC4C32-B7A6-4020-B626-261F65997DAD}" type="sibTrans" cxnId="{B8AC4ACF-9FA3-4596-86C5-A68FB0BD8F59}">
      <dgm:prSet/>
      <dgm:spPr/>
      <dgm:t>
        <a:bodyPr/>
        <a:lstStyle/>
        <a:p>
          <a:endParaRPr lang="en-US"/>
        </a:p>
      </dgm:t>
    </dgm:pt>
    <dgm:pt modelId="{AD066E3F-6B67-4A4D-AA19-8CD13028FAB8}">
      <dgm:prSet/>
      <dgm:spPr/>
      <dgm:t>
        <a:bodyPr/>
        <a:lstStyle/>
        <a:p>
          <a:r>
            <a:rPr lang="en-AU"/>
            <a:t>In JavaScript, a variable is created by typing in var and then the variable name.</a:t>
          </a:r>
          <a:endParaRPr lang="en-US"/>
        </a:p>
      </dgm:t>
    </dgm:pt>
    <dgm:pt modelId="{61F65D94-CA3F-4F91-ABFA-5F2E771E84D2}" type="parTrans" cxnId="{B18B4182-DF78-432C-B8E1-6FE818F2E2DD}">
      <dgm:prSet/>
      <dgm:spPr/>
      <dgm:t>
        <a:bodyPr/>
        <a:lstStyle/>
        <a:p>
          <a:endParaRPr lang="en-US"/>
        </a:p>
      </dgm:t>
    </dgm:pt>
    <dgm:pt modelId="{10F3906E-9113-4B2B-9FAC-5E37CB60750C}" type="sibTrans" cxnId="{B18B4182-DF78-432C-B8E1-6FE818F2E2DD}">
      <dgm:prSet/>
      <dgm:spPr/>
      <dgm:t>
        <a:bodyPr/>
        <a:lstStyle/>
        <a:p>
          <a:endParaRPr lang="en-US"/>
        </a:p>
      </dgm:t>
    </dgm:pt>
    <dgm:pt modelId="{9AD0C5AC-B585-428A-86E4-959BF5481440}">
      <dgm:prSet/>
      <dgm:spPr/>
      <dgm:t>
        <a:bodyPr/>
        <a:lstStyle/>
        <a:p>
          <a:r>
            <a:rPr lang="en-AU"/>
            <a:t>That name can be anything, as long as it's written with letters, numbers, underscores, and a dollar-sign, and has no spaces.</a:t>
          </a:r>
          <a:endParaRPr lang="en-US"/>
        </a:p>
      </dgm:t>
    </dgm:pt>
    <dgm:pt modelId="{68DFC11F-24CD-451E-BC64-9954785CA412}" type="parTrans" cxnId="{1D06A54A-1D09-42F5-ACB6-112E01DD0035}">
      <dgm:prSet/>
      <dgm:spPr/>
      <dgm:t>
        <a:bodyPr/>
        <a:lstStyle/>
        <a:p>
          <a:endParaRPr lang="en-US"/>
        </a:p>
      </dgm:t>
    </dgm:pt>
    <dgm:pt modelId="{F5688565-32B7-4080-B19D-F914EE6CBDC4}" type="sibTrans" cxnId="{1D06A54A-1D09-42F5-ACB6-112E01DD0035}">
      <dgm:prSet/>
      <dgm:spPr/>
      <dgm:t>
        <a:bodyPr/>
        <a:lstStyle/>
        <a:p>
          <a:endParaRPr lang="en-US"/>
        </a:p>
      </dgm:t>
    </dgm:pt>
    <dgm:pt modelId="{4719CCBA-C4B7-46F4-B923-E2C1D9148621}" type="pres">
      <dgm:prSet presAssocID="{01102ED4-537C-43CA-B397-CECFAD9DD53A}" presName="root" presStyleCnt="0">
        <dgm:presLayoutVars>
          <dgm:dir/>
          <dgm:resizeHandles val="exact"/>
        </dgm:presLayoutVars>
      </dgm:prSet>
      <dgm:spPr/>
    </dgm:pt>
    <dgm:pt modelId="{1F263D1A-A1DB-4CFD-A4DB-6E9AE2016669}" type="pres">
      <dgm:prSet presAssocID="{719D3CD6-544E-4147-A63B-7C4217D008D6}" presName="compNode" presStyleCnt="0"/>
      <dgm:spPr/>
    </dgm:pt>
    <dgm:pt modelId="{3AB12C5F-ECC0-4634-B4B1-30FEF89AE604}" type="pres">
      <dgm:prSet presAssocID="{719D3CD6-544E-4147-A63B-7C4217D008D6}" presName="bgRect" presStyleLbl="bgShp" presStyleIdx="0" presStyleCnt="3"/>
      <dgm:spPr/>
    </dgm:pt>
    <dgm:pt modelId="{9175F346-AF6D-4EBF-9A2D-13C0B898EA56}" type="pres">
      <dgm:prSet presAssocID="{719D3CD6-544E-4147-A63B-7C4217D008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17FEF8-4998-4426-99BA-6704E60CF3E7}" type="pres">
      <dgm:prSet presAssocID="{719D3CD6-544E-4147-A63B-7C4217D008D6}" presName="spaceRect" presStyleCnt="0"/>
      <dgm:spPr/>
    </dgm:pt>
    <dgm:pt modelId="{850BE4A8-3E67-40B6-B8D4-5F066A2FB267}" type="pres">
      <dgm:prSet presAssocID="{719D3CD6-544E-4147-A63B-7C4217D008D6}" presName="parTx" presStyleLbl="revTx" presStyleIdx="0" presStyleCnt="3">
        <dgm:presLayoutVars>
          <dgm:chMax val="0"/>
          <dgm:chPref val="0"/>
        </dgm:presLayoutVars>
      </dgm:prSet>
      <dgm:spPr/>
    </dgm:pt>
    <dgm:pt modelId="{501D89FB-A6A6-4102-97BB-9DE530DC726D}" type="pres">
      <dgm:prSet presAssocID="{B6FC4C32-B7A6-4020-B626-261F65997DAD}" presName="sibTrans" presStyleCnt="0"/>
      <dgm:spPr/>
    </dgm:pt>
    <dgm:pt modelId="{53DA8BAB-DA9D-48B0-8E1F-638EB19BB4E5}" type="pres">
      <dgm:prSet presAssocID="{AD066E3F-6B67-4A4D-AA19-8CD13028FAB8}" presName="compNode" presStyleCnt="0"/>
      <dgm:spPr/>
    </dgm:pt>
    <dgm:pt modelId="{1A269DC8-4952-48B4-B8F5-16882A35B704}" type="pres">
      <dgm:prSet presAssocID="{AD066E3F-6B67-4A4D-AA19-8CD13028FAB8}" presName="bgRect" presStyleLbl="bgShp" presStyleIdx="1" presStyleCnt="3"/>
      <dgm:spPr/>
    </dgm:pt>
    <dgm:pt modelId="{C1ACA396-482B-4F6C-941B-70749EA44E2B}" type="pres">
      <dgm:prSet presAssocID="{AD066E3F-6B67-4A4D-AA19-8CD13028FA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5FC856-CEA4-4396-8480-2A4BE4D17144}" type="pres">
      <dgm:prSet presAssocID="{AD066E3F-6B67-4A4D-AA19-8CD13028FAB8}" presName="spaceRect" presStyleCnt="0"/>
      <dgm:spPr/>
    </dgm:pt>
    <dgm:pt modelId="{02F460C8-08AF-4657-B5C9-D6DFC8445CFE}" type="pres">
      <dgm:prSet presAssocID="{AD066E3F-6B67-4A4D-AA19-8CD13028FAB8}" presName="parTx" presStyleLbl="revTx" presStyleIdx="1" presStyleCnt="3">
        <dgm:presLayoutVars>
          <dgm:chMax val="0"/>
          <dgm:chPref val="0"/>
        </dgm:presLayoutVars>
      </dgm:prSet>
      <dgm:spPr/>
    </dgm:pt>
    <dgm:pt modelId="{0CF1B1DD-55E6-4A35-A753-06EC55C5C83F}" type="pres">
      <dgm:prSet presAssocID="{10F3906E-9113-4B2B-9FAC-5E37CB60750C}" presName="sibTrans" presStyleCnt="0"/>
      <dgm:spPr/>
    </dgm:pt>
    <dgm:pt modelId="{445F80B6-D35E-4604-9447-B92366AC186D}" type="pres">
      <dgm:prSet presAssocID="{9AD0C5AC-B585-428A-86E4-959BF5481440}" presName="compNode" presStyleCnt="0"/>
      <dgm:spPr/>
    </dgm:pt>
    <dgm:pt modelId="{EE2FDA73-41DA-4035-B0A4-BC45C413B33F}" type="pres">
      <dgm:prSet presAssocID="{9AD0C5AC-B585-428A-86E4-959BF5481440}" presName="bgRect" presStyleLbl="bgShp" presStyleIdx="2" presStyleCnt="3"/>
      <dgm:spPr/>
    </dgm:pt>
    <dgm:pt modelId="{FE7DB93B-C0B9-4FC0-A119-E5AF329A1EFB}" type="pres">
      <dgm:prSet presAssocID="{9AD0C5AC-B585-428A-86E4-959BF54814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3576233-4B2F-474D-95E7-9E4E1FB35020}" type="pres">
      <dgm:prSet presAssocID="{9AD0C5AC-B585-428A-86E4-959BF5481440}" presName="spaceRect" presStyleCnt="0"/>
      <dgm:spPr/>
    </dgm:pt>
    <dgm:pt modelId="{085E0615-DD1C-4941-AAEF-E757C870B5AA}" type="pres">
      <dgm:prSet presAssocID="{9AD0C5AC-B585-428A-86E4-959BF54814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403B08-73AB-4359-90E4-32D495FCEE6A}" type="presOf" srcId="{719D3CD6-544E-4147-A63B-7C4217D008D6}" destId="{850BE4A8-3E67-40B6-B8D4-5F066A2FB267}" srcOrd="0" destOrd="0" presId="urn:microsoft.com/office/officeart/2018/2/layout/IconVerticalSolidList"/>
    <dgm:cxn modelId="{1D06A54A-1D09-42F5-ACB6-112E01DD0035}" srcId="{01102ED4-537C-43CA-B397-CECFAD9DD53A}" destId="{9AD0C5AC-B585-428A-86E4-959BF5481440}" srcOrd="2" destOrd="0" parTransId="{68DFC11F-24CD-451E-BC64-9954785CA412}" sibTransId="{F5688565-32B7-4080-B19D-F914EE6CBDC4}"/>
    <dgm:cxn modelId="{B18B4182-DF78-432C-B8E1-6FE818F2E2DD}" srcId="{01102ED4-537C-43CA-B397-CECFAD9DD53A}" destId="{AD066E3F-6B67-4A4D-AA19-8CD13028FAB8}" srcOrd="1" destOrd="0" parTransId="{61F65D94-CA3F-4F91-ABFA-5F2E771E84D2}" sibTransId="{10F3906E-9113-4B2B-9FAC-5E37CB60750C}"/>
    <dgm:cxn modelId="{F05EBFA8-040E-4EEA-AE0C-2D55B8E3FFDB}" type="presOf" srcId="{9AD0C5AC-B585-428A-86E4-959BF5481440}" destId="{085E0615-DD1C-4941-AAEF-E757C870B5AA}" srcOrd="0" destOrd="0" presId="urn:microsoft.com/office/officeart/2018/2/layout/IconVerticalSolidList"/>
    <dgm:cxn modelId="{C84F0EAF-00EF-4515-B806-5CA82487FFE3}" type="presOf" srcId="{01102ED4-537C-43CA-B397-CECFAD9DD53A}" destId="{4719CCBA-C4B7-46F4-B923-E2C1D9148621}" srcOrd="0" destOrd="0" presId="urn:microsoft.com/office/officeart/2018/2/layout/IconVerticalSolidList"/>
    <dgm:cxn modelId="{B8AC4ACF-9FA3-4596-86C5-A68FB0BD8F59}" srcId="{01102ED4-537C-43CA-B397-CECFAD9DD53A}" destId="{719D3CD6-544E-4147-A63B-7C4217D008D6}" srcOrd="0" destOrd="0" parTransId="{1EC4D20D-1DB8-4E91-9BC1-9494C6F1BF15}" sibTransId="{B6FC4C32-B7A6-4020-B626-261F65997DAD}"/>
    <dgm:cxn modelId="{C7D794ED-8F67-45D6-B732-E22683A15FB1}" type="presOf" srcId="{AD066E3F-6B67-4A4D-AA19-8CD13028FAB8}" destId="{02F460C8-08AF-4657-B5C9-D6DFC8445CFE}" srcOrd="0" destOrd="0" presId="urn:microsoft.com/office/officeart/2018/2/layout/IconVerticalSolidList"/>
    <dgm:cxn modelId="{C7E29B95-29AA-4739-B3EA-288A0D69BBA9}" type="presParOf" srcId="{4719CCBA-C4B7-46F4-B923-E2C1D9148621}" destId="{1F263D1A-A1DB-4CFD-A4DB-6E9AE2016669}" srcOrd="0" destOrd="0" presId="urn:microsoft.com/office/officeart/2018/2/layout/IconVerticalSolidList"/>
    <dgm:cxn modelId="{0ADAA64E-FD63-4E2B-845E-BBFA56479197}" type="presParOf" srcId="{1F263D1A-A1DB-4CFD-A4DB-6E9AE2016669}" destId="{3AB12C5F-ECC0-4634-B4B1-30FEF89AE604}" srcOrd="0" destOrd="0" presId="urn:microsoft.com/office/officeart/2018/2/layout/IconVerticalSolidList"/>
    <dgm:cxn modelId="{2606B3FB-E613-4A6F-A646-E46ECEAEC045}" type="presParOf" srcId="{1F263D1A-A1DB-4CFD-A4DB-6E9AE2016669}" destId="{9175F346-AF6D-4EBF-9A2D-13C0B898EA56}" srcOrd="1" destOrd="0" presId="urn:microsoft.com/office/officeart/2018/2/layout/IconVerticalSolidList"/>
    <dgm:cxn modelId="{B9147C1A-2AC2-4B3D-A507-3C93DD34868A}" type="presParOf" srcId="{1F263D1A-A1DB-4CFD-A4DB-6E9AE2016669}" destId="{6C17FEF8-4998-4426-99BA-6704E60CF3E7}" srcOrd="2" destOrd="0" presId="urn:microsoft.com/office/officeart/2018/2/layout/IconVerticalSolidList"/>
    <dgm:cxn modelId="{7D8625B1-7886-408C-B6DA-ACE8ACFD0278}" type="presParOf" srcId="{1F263D1A-A1DB-4CFD-A4DB-6E9AE2016669}" destId="{850BE4A8-3E67-40B6-B8D4-5F066A2FB267}" srcOrd="3" destOrd="0" presId="urn:microsoft.com/office/officeart/2018/2/layout/IconVerticalSolidList"/>
    <dgm:cxn modelId="{686EE440-8944-47A5-A39D-5AA541254AED}" type="presParOf" srcId="{4719CCBA-C4B7-46F4-B923-E2C1D9148621}" destId="{501D89FB-A6A6-4102-97BB-9DE530DC726D}" srcOrd="1" destOrd="0" presId="urn:microsoft.com/office/officeart/2018/2/layout/IconVerticalSolidList"/>
    <dgm:cxn modelId="{0FE42B43-92A3-4537-8A04-27501E4CD992}" type="presParOf" srcId="{4719CCBA-C4B7-46F4-B923-E2C1D9148621}" destId="{53DA8BAB-DA9D-48B0-8E1F-638EB19BB4E5}" srcOrd="2" destOrd="0" presId="urn:microsoft.com/office/officeart/2018/2/layout/IconVerticalSolidList"/>
    <dgm:cxn modelId="{5245C1BD-7356-43F2-B224-73DE9D9B6FC7}" type="presParOf" srcId="{53DA8BAB-DA9D-48B0-8E1F-638EB19BB4E5}" destId="{1A269DC8-4952-48B4-B8F5-16882A35B704}" srcOrd="0" destOrd="0" presId="urn:microsoft.com/office/officeart/2018/2/layout/IconVerticalSolidList"/>
    <dgm:cxn modelId="{B71CC5B0-6F67-4FEE-AD3E-0D79D4F55DD8}" type="presParOf" srcId="{53DA8BAB-DA9D-48B0-8E1F-638EB19BB4E5}" destId="{C1ACA396-482B-4F6C-941B-70749EA44E2B}" srcOrd="1" destOrd="0" presId="urn:microsoft.com/office/officeart/2018/2/layout/IconVerticalSolidList"/>
    <dgm:cxn modelId="{367EA249-2593-43D9-B7B2-31CDA535919F}" type="presParOf" srcId="{53DA8BAB-DA9D-48B0-8E1F-638EB19BB4E5}" destId="{0C5FC856-CEA4-4396-8480-2A4BE4D17144}" srcOrd="2" destOrd="0" presId="urn:microsoft.com/office/officeart/2018/2/layout/IconVerticalSolidList"/>
    <dgm:cxn modelId="{D86CFC9F-879D-484C-8709-CB2612F4D3FC}" type="presParOf" srcId="{53DA8BAB-DA9D-48B0-8E1F-638EB19BB4E5}" destId="{02F460C8-08AF-4657-B5C9-D6DFC8445CFE}" srcOrd="3" destOrd="0" presId="urn:microsoft.com/office/officeart/2018/2/layout/IconVerticalSolidList"/>
    <dgm:cxn modelId="{4A6938C0-5B96-4DD5-8083-847D5714F306}" type="presParOf" srcId="{4719CCBA-C4B7-46F4-B923-E2C1D9148621}" destId="{0CF1B1DD-55E6-4A35-A753-06EC55C5C83F}" srcOrd="3" destOrd="0" presId="urn:microsoft.com/office/officeart/2018/2/layout/IconVerticalSolidList"/>
    <dgm:cxn modelId="{1130DA2C-36DA-46B9-AD60-142360046653}" type="presParOf" srcId="{4719CCBA-C4B7-46F4-B923-E2C1D9148621}" destId="{445F80B6-D35E-4604-9447-B92366AC186D}" srcOrd="4" destOrd="0" presId="urn:microsoft.com/office/officeart/2018/2/layout/IconVerticalSolidList"/>
    <dgm:cxn modelId="{FB399EA9-20B2-4608-A875-A92DAC913207}" type="presParOf" srcId="{445F80B6-D35E-4604-9447-B92366AC186D}" destId="{EE2FDA73-41DA-4035-B0A4-BC45C413B33F}" srcOrd="0" destOrd="0" presId="urn:microsoft.com/office/officeart/2018/2/layout/IconVerticalSolidList"/>
    <dgm:cxn modelId="{8F0C428E-9D83-409F-AFFA-E2F96F724164}" type="presParOf" srcId="{445F80B6-D35E-4604-9447-B92366AC186D}" destId="{FE7DB93B-C0B9-4FC0-A119-E5AF329A1EFB}" srcOrd="1" destOrd="0" presId="urn:microsoft.com/office/officeart/2018/2/layout/IconVerticalSolidList"/>
    <dgm:cxn modelId="{CF2FDB24-7F0D-45D8-A125-87D1C7816D64}" type="presParOf" srcId="{445F80B6-D35E-4604-9447-B92366AC186D}" destId="{13576233-4B2F-474D-95E7-9E4E1FB35020}" srcOrd="2" destOrd="0" presId="urn:microsoft.com/office/officeart/2018/2/layout/IconVerticalSolidList"/>
    <dgm:cxn modelId="{9EE1F630-4797-46A9-B4B8-4093CC80895D}" type="presParOf" srcId="{445F80B6-D35E-4604-9447-B92366AC186D}" destId="{085E0615-DD1C-4941-AAEF-E757C870B5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9922B-5E83-4743-8A9F-B18CA2B3BE4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B54EAB1-9F19-40DB-9423-764A50B51BF6}">
      <dgm:prSet/>
      <dgm:spPr/>
      <dgm:t>
        <a:bodyPr/>
        <a:lstStyle/>
        <a:p>
          <a:r>
            <a:rPr lang="en-AU"/>
            <a:t>var something =1;</a:t>
          </a:r>
          <a:endParaRPr lang="en-US"/>
        </a:p>
      </dgm:t>
    </dgm:pt>
    <dgm:pt modelId="{29ABDD15-16D2-4A28-B174-8F8E113AA5BD}" type="parTrans" cxnId="{0D53481E-C99C-4619-8761-C240CF1A3DA5}">
      <dgm:prSet/>
      <dgm:spPr/>
      <dgm:t>
        <a:bodyPr/>
        <a:lstStyle/>
        <a:p>
          <a:endParaRPr lang="en-US"/>
        </a:p>
      </dgm:t>
    </dgm:pt>
    <dgm:pt modelId="{32D835FE-CA14-429F-B676-8B450F29738E}" type="sibTrans" cxnId="{0D53481E-C99C-4619-8761-C240CF1A3DA5}">
      <dgm:prSet/>
      <dgm:spPr/>
      <dgm:t>
        <a:bodyPr/>
        <a:lstStyle/>
        <a:p>
          <a:endParaRPr lang="en-US"/>
        </a:p>
      </dgm:t>
    </dgm:pt>
    <dgm:pt modelId="{F28E76E9-AF6C-4AB5-BF11-454012D67431}">
      <dgm:prSet/>
      <dgm:spPr/>
      <dgm:t>
        <a:bodyPr/>
        <a:lstStyle/>
        <a:p>
          <a:r>
            <a:rPr lang="en-AU"/>
            <a:t>var pi = 3.14;</a:t>
          </a:r>
          <a:endParaRPr lang="en-US"/>
        </a:p>
      </dgm:t>
    </dgm:pt>
    <dgm:pt modelId="{59FAFC86-1886-470F-AF03-1456E258452B}" type="parTrans" cxnId="{3E83BDC4-0DB3-41D2-B5B8-E981AC709000}">
      <dgm:prSet/>
      <dgm:spPr/>
      <dgm:t>
        <a:bodyPr/>
        <a:lstStyle/>
        <a:p>
          <a:endParaRPr lang="en-US"/>
        </a:p>
      </dgm:t>
    </dgm:pt>
    <dgm:pt modelId="{92FD369B-A4FC-4312-980F-7F34B8A7DA46}" type="sibTrans" cxnId="{3E83BDC4-0DB3-41D2-B5B8-E981AC709000}">
      <dgm:prSet/>
      <dgm:spPr/>
      <dgm:t>
        <a:bodyPr/>
        <a:lstStyle/>
        <a:p>
          <a:endParaRPr lang="en-US"/>
        </a:p>
      </dgm:t>
    </dgm:pt>
    <dgm:pt modelId="{95491DAA-7F0C-4AC3-A930-FC73C491D7E5}">
      <dgm:prSet/>
      <dgm:spPr/>
      <dgm:t>
        <a:bodyPr/>
        <a:lstStyle/>
        <a:p>
          <a:r>
            <a:rPr lang="en-AU"/>
            <a:t>var negNumbers =-1;</a:t>
          </a:r>
          <a:endParaRPr lang="en-US"/>
        </a:p>
      </dgm:t>
    </dgm:pt>
    <dgm:pt modelId="{DF5F8BB9-1D8E-41D3-87F2-EAF24EBDE887}" type="parTrans" cxnId="{199D3129-9FCF-4ABB-97FB-745BB80ECDB5}">
      <dgm:prSet/>
      <dgm:spPr/>
      <dgm:t>
        <a:bodyPr/>
        <a:lstStyle/>
        <a:p>
          <a:endParaRPr lang="en-US"/>
        </a:p>
      </dgm:t>
    </dgm:pt>
    <dgm:pt modelId="{4CD1C763-32C0-4168-BB44-2FFE2286A844}" type="sibTrans" cxnId="{199D3129-9FCF-4ABB-97FB-745BB80ECDB5}">
      <dgm:prSet/>
      <dgm:spPr/>
      <dgm:t>
        <a:bodyPr/>
        <a:lstStyle/>
        <a:p>
          <a:endParaRPr lang="en-US"/>
        </a:p>
      </dgm:t>
    </dgm:pt>
    <dgm:pt modelId="{844F23C4-422F-4054-90E5-8CC59074ACD6}" type="pres">
      <dgm:prSet presAssocID="{A579922B-5E83-4743-8A9F-B18CA2B3BE48}" presName="vert0" presStyleCnt="0">
        <dgm:presLayoutVars>
          <dgm:dir/>
          <dgm:animOne val="branch"/>
          <dgm:animLvl val="lvl"/>
        </dgm:presLayoutVars>
      </dgm:prSet>
      <dgm:spPr/>
    </dgm:pt>
    <dgm:pt modelId="{FEC826D7-FF92-4D1C-8FEF-83C74D2BDDA6}" type="pres">
      <dgm:prSet presAssocID="{AB54EAB1-9F19-40DB-9423-764A50B51BF6}" presName="thickLine" presStyleLbl="alignNode1" presStyleIdx="0" presStyleCnt="3"/>
      <dgm:spPr/>
    </dgm:pt>
    <dgm:pt modelId="{A7BE9A35-7649-4CA1-AEFD-A8EDE92B49BF}" type="pres">
      <dgm:prSet presAssocID="{AB54EAB1-9F19-40DB-9423-764A50B51BF6}" presName="horz1" presStyleCnt="0"/>
      <dgm:spPr/>
    </dgm:pt>
    <dgm:pt modelId="{7C541D30-E800-406C-A208-BEB2696FE066}" type="pres">
      <dgm:prSet presAssocID="{AB54EAB1-9F19-40DB-9423-764A50B51BF6}" presName="tx1" presStyleLbl="revTx" presStyleIdx="0" presStyleCnt="3"/>
      <dgm:spPr/>
    </dgm:pt>
    <dgm:pt modelId="{57AB075B-9725-46A2-8035-A58A215EE23D}" type="pres">
      <dgm:prSet presAssocID="{AB54EAB1-9F19-40DB-9423-764A50B51BF6}" presName="vert1" presStyleCnt="0"/>
      <dgm:spPr/>
    </dgm:pt>
    <dgm:pt modelId="{F0D061AD-B096-4078-A557-9DEF1A41068F}" type="pres">
      <dgm:prSet presAssocID="{F28E76E9-AF6C-4AB5-BF11-454012D67431}" presName="thickLine" presStyleLbl="alignNode1" presStyleIdx="1" presStyleCnt="3"/>
      <dgm:spPr/>
    </dgm:pt>
    <dgm:pt modelId="{6C5C1E83-8391-4F54-95EB-DD93EEBD2646}" type="pres">
      <dgm:prSet presAssocID="{F28E76E9-AF6C-4AB5-BF11-454012D67431}" presName="horz1" presStyleCnt="0"/>
      <dgm:spPr/>
    </dgm:pt>
    <dgm:pt modelId="{8824F570-4391-4D38-8A0A-78BBE1738015}" type="pres">
      <dgm:prSet presAssocID="{F28E76E9-AF6C-4AB5-BF11-454012D67431}" presName="tx1" presStyleLbl="revTx" presStyleIdx="1" presStyleCnt="3"/>
      <dgm:spPr/>
    </dgm:pt>
    <dgm:pt modelId="{BA7A068B-FD2F-40C6-B6E2-FB09AD2EC6CB}" type="pres">
      <dgm:prSet presAssocID="{F28E76E9-AF6C-4AB5-BF11-454012D67431}" presName="vert1" presStyleCnt="0"/>
      <dgm:spPr/>
    </dgm:pt>
    <dgm:pt modelId="{7DCD96E6-3899-4C42-B91D-C8864D7039EC}" type="pres">
      <dgm:prSet presAssocID="{95491DAA-7F0C-4AC3-A930-FC73C491D7E5}" presName="thickLine" presStyleLbl="alignNode1" presStyleIdx="2" presStyleCnt="3"/>
      <dgm:spPr/>
    </dgm:pt>
    <dgm:pt modelId="{7A379C76-6481-4B1C-A5E0-D01729A381D9}" type="pres">
      <dgm:prSet presAssocID="{95491DAA-7F0C-4AC3-A930-FC73C491D7E5}" presName="horz1" presStyleCnt="0"/>
      <dgm:spPr/>
    </dgm:pt>
    <dgm:pt modelId="{A4CD0B38-8FA1-4959-9C17-DC8108A132D7}" type="pres">
      <dgm:prSet presAssocID="{95491DAA-7F0C-4AC3-A930-FC73C491D7E5}" presName="tx1" presStyleLbl="revTx" presStyleIdx="2" presStyleCnt="3"/>
      <dgm:spPr/>
    </dgm:pt>
    <dgm:pt modelId="{DE7CECAB-F4D3-4D77-B7AE-6C004594256B}" type="pres">
      <dgm:prSet presAssocID="{95491DAA-7F0C-4AC3-A930-FC73C491D7E5}" presName="vert1" presStyleCnt="0"/>
      <dgm:spPr/>
    </dgm:pt>
  </dgm:ptLst>
  <dgm:cxnLst>
    <dgm:cxn modelId="{0D53481E-C99C-4619-8761-C240CF1A3DA5}" srcId="{A579922B-5E83-4743-8A9F-B18CA2B3BE48}" destId="{AB54EAB1-9F19-40DB-9423-764A50B51BF6}" srcOrd="0" destOrd="0" parTransId="{29ABDD15-16D2-4A28-B174-8F8E113AA5BD}" sibTransId="{32D835FE-CA14-429F-B676-8B450F29738E}"/>
    <dgm:cxn modelId="{199D3129-9FCF-4ABB-97FB-745BB80ECDB5}" srcId="{A579922B-5E83-4743-8A9F-B18CA2B3BE48}" destId="{95491DAA-7F0C-4AC3-A930-FC73C491D7E5}" srcOrd="2" destOrd="0" parTransId="{DF5F8BB9-1D8E-41D3-87F2-EAF24EBDE887}" sibTransId="{4CD1C763-32C0-4168-BB44-2FFE2286A844}"/>
    <dgm:cxn modelId="{BE2A2F6F-9A9C-4776-968C-3F4A80703D1E}" type="presOf" srcId="{A579922B-5E83-4743-8A9F-B18CA2B3BE48}" destId="{844F23C4-422F-4054-90E5-8CC59074ACD6}" srcOrd="0" destOrd="0" presId="urn:microsoft.com/office/officeart/2008/layout/LinedList"/>
    <dgm:cxn modelId="{3E83BDC4-0DB3-41D2-B5B8-E981AC709000}" srcId="{A579922B-5E83-4743-8A9F-B18CA2B3BE48}" destId="{F28E76E9-AF6C-4AB5-BF11-454012D67431}" srcOrd="1" destOrd="0" parTransId="{59FAFC86-1886-470F-AF03-1456E258452B}" sibTransId="{92FD369B-A4FC-4312-980F-7F34B8A7DA46}"/>
    <dgm:cxn modelId="{9EC1ACCE-026E-4C63-AC43-2A1ADA0C94FC}" type="presOf" srcId="{F28E76E9-AF6C-4AB5-BF11-454012D67431}" destId="{8824F570-4391-4D38-8A0A-78BBE1738015}" srcOrd="0" destOrd="0" presId="urn:microsoft.com/office/officeart/2008/layout/LinedList"/>
    <dgm:cxn modelId="{C352FEE5-2C12-48B0-B943-4BEDDE5CFE31}" type="presOf" srcId="{AB54EAB1-9F19-40DB-9423-764A50B51BF6}" destId="{7C541D30-E800-406C-A208-BEB2696FE066}" srcOrd="0" destOrd="0" presId="urn:microsoft.com/office/officeart/2008/layout/LinedList"/>
    <dgm:cxn modelId="{EAE600E9-DED5-4C2E-93D8-3B2E7E564CB7}" type="presOf" srcId="{95491DAA-7F0C-4AC3-A930-FC73C491D7E5}" destId="{A4CD0B38-8FA1-4959-9C17-DC8108A132D7}" srcOrd="0" destOrd="0" presId="urn:microsoft.com/office/officeart/2008/layout/LinedList"/>
    <dgm:cxn modelId="{88671A2E-4A12-4D89-BF51-394EA7D1FA8C}" type="presParOf" srcId="{844F23C4-422F-4054-90E5-8CC59074ACD6}" destId="{FEC826D7-FF92-4D1C-8FEF-83C74D2BDDA6}" srcOrd="0" destOrd="0" presId="urn:microsoft.com/office/officeart/2008/layout/LinedList"/>
    <dgm:cxn modelId="{A5AAFF2D-DAEE-425F-A49F-35973191F582}" type="presParOf" srcId="{844F23C4-422F-4054-90E5-8CC59074ACD6}" destId="{A7BE9A35-7649-4CA1-AEFD-A8EDE92B49BF}" srcOrd="1" destOrd="0" presId="urn:microsoft.com/office/officeart/2008/layout/LinedList"/>
    <dgm:cxn modelId="{04FA665D-7C83-4AEA-BAED-0AF9E269E9BD}" type="presParOf" srcId="{A7BE9A35-7649-4CA1-AEFD-A8EDE92B49BF}" destId="{7C541D30-E800-406C-A208-BEB2696FE066}" srcOrd="0" destOrd="0" presId="urn:microsoft.com/office/officeart/2008/layout/LinedList"/>
    <dgm:cxn modelId="{74ABBA93-993B-4006-B72F-0E103384665D}" type="presParOf" srcId="{A7BE9A35-7649-4CA1-AEFD-A8EDE92B49BF}" destId="{57AB075B-9725-46A2-8035-A58A215EE23D}" srcOrd="1" destOrd="0" presId="urn:microsoft.com/office/officeart/2008/layout/LinedList"/>
    <dgm:cxn modelId="{DD4D2B19-FBA0-4B15-8BED-EC4B0BE19094}" type="presParOf" srcId="{844F23C4-422F-4054-90E5-8CC59074ACD6}" destId="{F0D061AD-B096-4078-A557-9DEF1A41068F}" srcOrd="2" destOrd="0" presId="urn:microsoft.com/office/officeart/2008/layout/LinedList"/>
    <dgm:cxn modelId="{732FD004-F821-4946-B439-7A8016777A88}" type="presParOf" srcId="{844F23C4-422F-4054-90E5-8CC59074ACD6}" destId="{6C5C1E83-8391-4F54-95EB-DD93EEBD2646}" srcOrd="3" destOrd="0" presId="urn:microsoft.com/office/officeart/2008/layout/LinedList"/>
    <dgm:cxn modelId="{3E63792A-03FB-490A-A456-C9D5ABFFEC1B}" type="presParOf" srcId="{6C5C1E83-8391-4F54-95EB-DD93EEBD2646}" destId="{8824F570-4391-4D38-8A0A-78BBE1738015}" srcOrd="0" destOrd="0" presId="urn:microsoft.com/office/officeart/2008/layout/LinedList"/>
    <dgm:cxn modelId="{1478BB78-482F-460E-9523-40DE48C95E4F}" type="presParOf" srcId="{6C5C1E83-8391-4F54-95EB-DD93EEBD2646}" destId="{BA7A068B-FD2F-40C6-B6E2-FB09AD2EC6CB}" srcOrd="1" destOrd="0" presId="urn:microsoft.com/office/officeart/2008/layout/LinedList"/>
    <dgm:cxn modelId="{44CF84C7-7B1F-49EF-A6B6-E2E220FEBF79}" type="presParOf" srcId="{844F23C4-422F-4054-90E5-8CC59074ACD6}" destId="{7DCD96E6-3899-4C42-B91D-C8864D7039EC}" srcOrd="4" destOrd="0" presId="urn:microsoft.com/office/officeart/2008/layout/LinedList"/>
    <dgm:cxn modelId="{F7715B9D-A67F-4265-9F30-432BA7A45630}" type="presParOf" srcId="{844F23C4-422F-4054-90E5-8CC59074ACD6}" destId="{7A379C76-6481-4B1C-A5E0-D01729A381D9}" srcOrd="5" destOrd="0" presId="urn:microsoft.com/office/officeart/2008/layout/LinedList"/>
    <dgm:cxn modelId="{843ADAD5-1F36-456B-AB68-7D4187B13055}" type="presParOf" srcId="{7A379C76-6481-4B1C-A5E0-D01729A381D9}" destId="{A4CD0B38-8FA1-4959-9C17-DC8108A132D7}" srcOrd="0" destOrd="0" presId="urn:microsoft.com/office/officeart/2008/layout/LinedList"/>
    <dgm:cxn modelId="{D83EEB9C-1666-4F08-A62F-DC39435C7772}" type="presParOf" srcId="{7A379C76-6481-4B1C-A5E0-D01729A381D9}" destId="{DE7CECAB-F4D3-4D77-B7AE-6C00459425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12C5F-ECC0-4634-B4B1-30FEF89AE60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5F346-AF6D-4EBF-9A2D-13C0B898EA56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BE4A8-3E67-40B6-B8D4-5F066A2FB267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The variable is a container we create that holds whatever data we put into it.</a:t>
          </a:r>
          <a:endParaRPr lang="en-US" sz="2400" kern="1200"/>
        </a:p>
      </dsp:txBody>
      <dsp:txXfrm>
        <a:off x="1840237" y="680"/>
        <a:ext cx="4666066" cy="1593279"/>
      </dsp:txXfrm>
    </dsp:sp>
    <dsp:sp modelId="{1A269DC8-4952-48B4-B8F5-16882A35B704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CA396-482B-4F6C-941B-70749EA44E2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60C8-08AF-4657-B5C9-D6DFC8445CFE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In JavaScript, a variable is created by typing in var and then the variable name.</a:t>
          </a:r>
          <a:endParaRPr lang="en-US" sz="2400" kern="1200"/>
        </a:p>
      </dsp:txBody>
      <dsp:txXfrm>
        <a:off x="1840237" y="1992280"/>
        <a:ext cx="4666066" cy="1593279"/>
      </dsp:txXfrm>
    </dsp:sp>
    <dsp:sp modelId="{EE2FDA73-41DA-4035-B0A4-BC45C413B33F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DB93B-C0B9-4FC0-A119-E5AF329A1EFB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E0615-DD1C-4941-AAEF-E757C870B5A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That name can be anything, as long as it's written with letters, numbers, underscores, and a dollar-sign, and has no spaces.</a:t>
          </a:r>
          <a:endParaRPr lang="en-US" sz="2400" kern="1200"/>
        </a:p>
      </dsp:txBody>
      <dsp:txXfrm>
        <a:off x="1840237" y="3983879"/>
        <a:ext cx="4666066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826D7-FF92-4D1C-8FEF-83C74D2BDDA6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41D30-E800-406C-A208-BEB2696FE066}">
      <dsp:nvSpPr>
        <dsp:cNvPr id="0" name=""/>
        <dsp:cNvSpPr/>
      </dsp:nvSpPr>
      <dsp:spPr>
        <a:xfrm>
          <a:off x="0" y="2723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var something =1;</a:t>
          </a:r>
          <a:endParaRPr lang="en-US" sz="5500" kern="1200"/>
        </a:p>
      </dsp:txBody>
      <dsp:txXfrm>
        <a:off x="0" y="2723"/>
        <a:ext cx="6506304" cy="1857464"/>
      </dsp:txXfrm>
    </dsp:sp>
    <dsp:sp modelId="{F0D061AD-B096-4078-A557-9DEF1A41068F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4F570-4391-4D38-8A0A-78BBE1738015}">
      <dsp:nvSpPr>
        <dsp:cNvPr id="0" name=""/>
        <dsp:cNvSpPr/>
      </dsp:nvSpPr>
      <dsp:spPr>
        <a:xfrm>
          <a:off x="0" y="1860187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var pi = 3.14;</a:t>
          </a:r>
          <a:endParaRPr lang="en-US" sz="5500" kern="1200"/>
        </a:p>
      </dsp:txBody>
      <dsp:txXfrm>
        <a:off x="0" y="1860187"/>
        <a:ext cx="6506304" cy="1857464"/>
      </dsp:txXfrm>
    </dsp:sp>
    <dsp:sp modelId="{7DCD96E6-3899-4C42-B91D-C8864D7039EC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D0B38-8FA1-4959-9C17-DC8108A132D7}">
      <dsp:nvSpPr>
        <dsp:cNvPr id="0" name=""/>
        <dsp:cNvSpPr/>
      </dsp:nvSpPr>
      <dsp:spPr>
        <a:xfrm>
          <a:off x="0" y="3717652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var negNumbers =-1;</a:t>
          </a:r>
          <a:endParaRPr lang="en-US" sz="5500" kern="1200"/>
        </a:p>
      </dsp:txBody>
      <dsp:txXfrm>
        <a:off x="0" y="3717652"/>
        <a:ext cx="6506304" cy="1857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Person writing on a notepad">
            <a:extLst>
              <a:ext uri="{FF2B5EF4-FFF2-40B4-BE49-F238E27FC236}">
                <a16:creationId xmlns:a16="http://schemas.microsoft.com/office/drawing/2014/main" id="{55ABDC03-C818-4865-8B1D-F5DBB4BD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8" r="17613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8D6B-EFA1-4782-9D73-E1566F83A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AU" sz="7000"/>
              <a:t>Java scrips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8E21-D10C-4B59-828F-ACE2E7BC2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>
                <a:solidFill>
                  <a:schemeClr val="tx1">
                    <a:lumMod val="95000"/>
                  </a:schemeClr>
                </a:solidFill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57703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3476-ADE4-4E71-9B53-C22D4C63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Variable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9AEED-3AB8-4F04-8C01-35624DD3D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88920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8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4133F-46F4-4AF6-8277-44231636D48B}"/>
              </a:ext>
            </a:extLst>
          </p:cNvPr>
          <p:cNvSpPr/>
          <p:nvPr/>
        </p:nvSpPr>
        <p:spPr>
          <a:xfrm>
            <a:off x="1895059" y="2337353"/>
            <a:ext cx="2186609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6E41-133B-480F-B468-ECFF3952D3B6}"/>
              </a:ext>
            </a:extLst>
          </p:cNvPr>
          <p:cNvSpPr/>
          <p:nvPr/>
        </p:nvSpPr>
        <p:spPr>
          <a:xfrm>
            <a:off x="6175513" y="2337353"/>
            <a:ext cx="2186609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0C699-8B7B-42F2-8987-D32CC002DCBD}"/>
              </a:ext>
            </a:extLst>
          </p:cNvPr>
          <p:cNvSpPr txBox="1"/>
          <p:nvPr/>
        </p:nvSpPr>
        <p:spPr>
          <a:xfrm>
            <a:off x="2531164" y="16259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 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BC7E38-BF4C-49C0-90FF-FF7DC722C6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81360" y="1619829"/>
            <a:ext cx="1255643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dirty="0"/>
              <a:t>var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B4EDB-8E3F-44CA-ACAF-4D220F30CAE5}"/>
              </a:ext>
            </a:extLst>
          </p:cNvPr>
          <p:cNvSpPr txBox="1"/>
          <p:nvPr/>
        </p:nvSpPr>
        <p:spPr>
          <a:xfrm>
            <a:off x="2418520" y="4316969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 a=5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D1D71-9928-462B-8FE7-338D656A6A0E}"/>
              </a:ext>
            </a:extLst>
          </p:cNvPr>
          <p:cNvSpPr txBox="1"/>
          <p:nvPr/>
        </p:nvSpPr>
        <p:spPr>
          <a:xfrm>
            <a:off x="6581360" y="4316969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 b=3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B0449-D3E3-4065-9B61-C8C93D525C9E}"/>
              </a:ext>
            </a:extLst>
          </p:cNvPr>
          <p:cNvSpPr/>
          <p:nvPr/>
        </p:nvSpPr>
        <p:spPr>
          <a:xfrm>
            <a:off x="1908309" y="5096327"/>
            <a:ext cx="2186609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046E5-358A-4431-81A8-326299E6C91D}"/>
              </a:ext>
            </a:extLst>
          </p:cNvPr>
          <p:cNvSpPr/>
          <p:nvPr/>
        </p:nvSpPr>
        <p:spPr>
          <a:xfrm>
            <a:off x="6172200" y="5011052"/>
            <a:ext cx="2186609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7593A-9392-42CE-92EA-CB4F8EAE3587}"/>
              </a:ext>
            </a:extLst>
          </p:cNvPr>
          <p:cNvCxnSpPr>
            <a:cxnSpLocks/>
          </p:cNvCxnSpPr>
          <p:nvPr/>
        </p:nvCxnSpPr>
        <p:spPr>
          <a:xfrm flipV="1">
            <a:off x="2774673" y="4455647"/>
            <a:ext cx="7327625" cy="700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CDB59-F8CA-403C-A9CC-4F85145F3FC0}"/>
              </a:ext>
            </a:extLst>
          </p:cNvPr>
          <p:cNvCxnSpPr>
            <a:cxnSpLocks/>
          </p:cNvCxnSpPr>
          <p:nvPr/>
        </p:nvCxnSpPr>
        <p:spPr>
          <a:xfrm flipV="1">
            <a:off x="7315200" y="4845706"/>
            <a:ext cx="2648779" cy="716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EF5CA7-1839-42A9-9D99-27329608C765}"/>
              </a:ext>
            </a:extLst>
          </p:cNvPr>
          <p:cNvSpPr txBox="1"/>
          <p:nvPr/>
        </p:nvSpPr>
        <p:spPr>
          <a:xfrm>
            <a:off x="10240617" y="4199375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Insert values for a and b</a:t>
            </a:r>
          </a:p>
        </p:txBody>
      </p:sp>
    </p:spTree>
    <p:extLst>
      <p:ext uri="{BB962C8B-B14F-4D97-AF65-F5344CB8AC3E}">
        <p14:creationId xmlns:p14="http://schemas.microsoft.com/office/powerpoint/2010/main" val="3385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E58F2-8B89-48EE-B06E-E14CA914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JavaScript is case-sensitive. </a:t>
            </a:r>
          </a:p>
        </p:txBody>
      </p:sp>
      <p:pic>
        <p:nvPicPr>
          <p:cNvPr id="18" name="Picture 17" descr="Computer script on a screen">
            <a:extLst>
              <a:ext uri="{FF2B5EF4-FFF2-40B4-BE49-F238E27FC236}">
                <a16:creationId xmlns:a16="http://schemas.microsoft.com/office/drawing/2014/main" id="{06A7D22E-319C-4782-B257-FE7892B3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9" r="48602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E867-ACDC-4E7B-B9E8-A63E41A8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So var lower-case a and var upper-case A are two different variables. </a:t>
            </a:r>
          </a:p>
        </p:txBody>
      </p:sp>
    </p:spTree>
    <p:extLst>
      <p:ext uri="{BB962C8B-B14F-4D97-AF65-F5344CB8AC3E}">
        <p14:creationId xmlns:p14="http://schemas.microsoft.com/office/powerpoint/2010/main" val="80978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5AF5A-817B-45A3-9204-7D4075C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AU"/>
              <a:t>Data Types</a:t>
            </a:r>
          </a:p>
        </p:txBody>
      </p:sp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0B4C3D1B-3367-4310-B556-417C7E255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8" r="23743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178D-6961-4DA5-A5DD-0E7CA9C6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AU"/>
              <a:t>Numeric</a:t>
            </a:r>
          </a:p>
          <a:p>
            <a:r>
              <a:rPr lang="en-AU"/>
              <a:t>String</a:t>
            </a:r>
          </a:p>
          <a:p>
            <a:r>
              <a:rPr lang="en-AU"/>
              <a:t>Boolean</a:t>
            </a:r>
          </a:p>
          <a:p>
            <a:r>
              <a:rPr lang="en-AU"/>
              <a:t>Null</a:t>
            </a:r>
          </a:p>
          <a:p>
            <a:r>
              <a:rPr lang="en-AU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70394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5C21-EC46-4FC7-AE87-AC1C26AD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Regular numbers and integers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A0015-4C51-402F-B497-F85BFD7C2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19277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5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06AB2-3AB6-410B-B7F2-616C492F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AU" sz="5400">
                <a:solidFill>
                  <a:schemeClr val="bg2"/>
                </a:solidFill>
              </a:rPr>
              <a:t>String data types (stores strings of letters and symbols)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C6B2-3575-4EF8-8944-0BAF4E95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/>
              <a:t>var today = “Here you can put words and sentences” </a:t>
            </a:r>
          </a:p>
        </p:txBody>
      </p:sp>
    </p:spTree>
    <p:extLst>
      <p:ext uri="{BB962C8B-B14F-4D97-AF65-F5344CB8AC3E}">
        <p14:creationId xmlns:p14="http://schemas.microsoft.com/office/powerpoint/2010/main" val="7202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57057-1E82-4565-BD29-A2409C5E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AU" sz="5400">
                <a:solidFill>
                  <a:schemeClr val="bg2"/>
                </a:solidFill>
              </a:rPr>
              <a:t>Null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DE61-C258-462C-909E-1BA919E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/>
              <a:t>Intentional absence of a value</a:t>
            </a:r>
          </a:p>
        </p:txBody>
      </p:sp>
    </p:spTree>
    <p:extLst>
      <p:ext uri="{BB962C8B-B14F-4D97-AF65-F5344CB8AC3E}">
        <p14:creationId xmlns:p14="http://schemas.microsoft.com/office/powerpoint/2010/main" val="41042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32281-6014-4781-8854-28001531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AU" sz="2800"/>
              <a:t>LETS DO JAVASCRIPT BASIC</a:t>
            </a: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1F49BBB-C9A8-49D0-8BA5-7AA24B8F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60500"/>
            <a:ext cx="6900380" cy="453700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681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A3E758FFF444587CB049DAB999D0B" ma:contentTypeVersion="6" ma:contentTypeDescription="Create a new document." ma:contentTypeScope="" ma:versionID="7b430c7f8f3116e765b37993268f487b">
  <xsd:schema xmlns:xsd="http://www.w3.org/2001/XMLSchema" xmlns:xs="http://www.w3.org/2001/XMLSchema" xmlns:p="http://schemas.microsoft.com/office/2006/metadata/properties" xmlns:ns3="a7bf0f45-c4a8-4eb7-af03-bdffefdcb331" targetNamespace="http://schemas.microsoft.com/office/2006/metadata/properties" ma:root="true" ma:fieldsID="061c6b1a1175be22b39fa8514ed5a0fa" ns3:_="">
    <xsd:import namespace="a7bf0f45-c4a8-4eb7-af03-bdffefdcb3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0f45-c4a8-4eb7-af03-bdffefdcb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595CF1-DFE3-488E-BD17-5AEAE9ED6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0f45-c4a8-4eb7-af03-bdffefdcb3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8F60F-D74D-475F-8E56-FCD8D8F2A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094852-181D-4A12-A70F-0A4AD14115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</TotalTime>
  <Words>163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Java scrips basics</vt:lpstr>
      <vt:lpstr>Variable</vt:lpstr>
      <vt:lpstr>PowerPoint Presentation</vt:lpstr>
      <vt:lpstr>JavaScript is case-sensitive. </vt:lpstr>
      <vt:lpstr>Data Types</vt:lpstr>
      <vt:lpstr>Regular numbers and integers</vt:lpstr>
      <vt:lpstr>String data types (stores strings of letters and symbols)</vt:lpstr>
      <vt:lpstr>Null data</vt:lpstr>
      <vt:lpstr>LETS DO JAVASCRIPT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scrips basics</dc:title>
  <dc:creator>Milan Topuzovic</dc:creator>
  <cp:lastModifiedBy>Saranya Chandrukannan</cp:lastModifiedBy>
  <cp:revision>16</cp:revision>
  <dcterms:created xsi:type="dcterms:W3CDTF">2019-02-25T00:47:14Z</dcterms:created>
  <dcterms:modified xsi:type="dcterms:W3CDTF">2022-02-22T14:26:56Z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0x010100A03A3E758FFF444587CB049DAB999D0B</vt:lpwstr>
  </property>
</Properties>
</file>