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D04E7104-24FB-4B01-9F7D-882341410CCE}"/>
    <pc:docChg chg="undo custSel modSld">
      <pc:chgData name="Saranya Chandrukannan" userId="9243bfc0-428f-40b6-89ee-4e3df44ea244" providerId="ADAL" clId="{D04E7104-24FB-4B01-9F7D-882341410CCE}" dt="2022-02-14T07:28:25.590" v="8" actId="14100"/>
      <pc:docMkLst>
        <pc:docMk/>
      </pc:docMkLst>
      <pc:sldChg chg="addSp modSp mod setBg setClrOvrMap">
        <pc:chgData name="Saranya Chandrukannan" userId="9243bfc0-428f-40b6-89ee-4e3df44ea244" providerId="ADAL" clId="{D04E7104-24FB-4B01-9F7D-882341410CCE}" dt="2022-02-14T07:28:00.189" v="0" actId="26606"/>
        <pc:sldMkLst>
          <pc:docMk/>
          <pc:sldMk cId="1623822978" sldId="256"/>
        </pc:sldMkLst>
        <pc:spChg chg="mod">
          <ac:chgData name="Saranya Chandrukannan" userId="9243bfc0-428f-40b6-89ee-4e3df44ea244" providerId="ADAL" clId="{D04E7104-24FB-4B01-9F7D-882341410CCE}" dt="2022-02-14T07:28:00.189" v="0" actId="26606"/>
          <ac:spMkLst>
            <pc:docMk/>
            <pc:sldMk cId="1623822978" sldId="256"/>
            <ac:spMk id="2" creationId="{EF1ACE6F-BA2D-4C31-8863-2903B211AE9F}"/>
          </ac:spMkLst>
        </pc:spChg>
        <pc:spChg chg="mod">
          <ac:chgData name="Saranya Chandrukannan" userId="9243bfc0-428f-40b6-89ee-4e3df44ea244" providerId="ADAL" clId="{D04E7104-24FB-4B01-9F7D-882341410CCE}" dt="2022-02-14T07:28:00.189" v="0" actId="26606"/>
          <ac:spMkLst>
            <pc:docMk/>
            <pc:sldMk cId="1623822978" sldId="256"/>
            <ac:spMk id="3" creationId="{09AFB0D9-28E1-49A4-BAD8-0DE27CC3971E}"/>
          </ac:spMkLst>
        </pc:spChg>
        <pc:spChg chg="add">
          <ac:chgData name="Saranya Chandrukannan" userId="9243bfc0-428f-40b6-89ee-4e3df44ea244" providerId="ADAL" clId="{D04E7104-24FB-4B01-9F7D-882341410CCE}" dt="2022-02-14T07:28:00.189" v="0" actId="26606"/>
          <ac:spMkLst>
            <pc:docMk/>
            <pc:sldMk cId="1623822978" sldId="256"/>
            <ac:spMk id="9" creationId="{68818BDC-22DF-4B23-97C9-3170636A4528}"/>
          </ac:spMkLst>
        </pc:spChg>
        <pc:spChg chg="add">
          <ac:chgData name="Saranya Chandrukannan" userId="9243bfc0-428f-40b6-89ee-4e3df44ea244" providerId="ADAL" clId="{D04E7104-24FB-4B01-9F7D-882341410CCE}" dt="2022-02-14T07:28:00.189" v="0" actId="26606"/>
          <ac:spMkLst>
            <pc:docMk/>
            <pc:sldMk cId="1623822978" sldId="256"/>
            <ac:spMk id="11" creationId="{8776F0F0-F360-4680-8914-892D1E5707FA}"/>
          </ac:spMkLst>
        </pc:spChg>
        <pc:picChg chg="add">
          <ac:chgData name="Saranya Chandrukannan" userId="9243bfc0-428f-40b6-89ee-4e3df44ea244" providerId="ADAL" clId="{D04E7104-24FB-4B01-9F7D-882341410CCE}" dt="2022-02-14T07:28:00.189" v="0" actId="26606"/>
          <ac:picMkLst>
            <pc:docMk/>
            <pc:sldMk cId="1623822978" sldId="256"/>
            <ac:picMk id="5" creationId="{0A312FD4-32D5-4C37-BAAA-C6B36CF26608}"/>
          </ac:picMkLst>
        </pc:picChg>
      </pc:sldChg>
      <pc:sldChg chg="addSp modSp mod setBg setClrOvrMap">
        <pc:chgData name="Saranya Chandrukannan" userId="9243bfc0-428f-40b6-89ee-4e3df44ea244" providerId="ADAL" clId="{D04E7104-24FB-4B01-9F7D-882341410CCE}" dt="2022-02-14T07:28:04.241" v="1" actId="26606"/>
        <pc:sldMkLst>
          <pc:docMk/>
          <pc:sldMk cId="3908220036" sldId="257"/>
        </pc:sldMkLst>
        <pc:spChg chg="mod ord">
          <ac:chgData name="Saranya Chandrukannan" userId="9243bfc0-428f-40b6-89ee-4e3df44ea244" providerId="ADAL" clId="{D04E7104-24FB-4B01-9F7D-882341410CCE}" dt="2022-02-14T07:28:04.241" v="1" actId="26606"/>
          <ac:spMkLst>
            <pc:docMk/>
            <pc:sldMk cId="3908220036" sldId="257"/>
            <ac:spMk id="2" creationId="{078004C7-EFD7-4E6F-8D2D-18B67064E58F}"/>
          </ac:spMkLst>
        </pc:spChg>
        <pc:spChg chg="add">
          <ac:chgData name="Saranya Chandrukannan" userId="9243bfc0-428f-40b6-89ee-4e3df44ea244" providerId="ADAL" clId="{D04E7104-24FB-4B01-9F7D-882341410CCE}" dt="2022-02-14T07:28:04.241" v="1" actId="26606"/>
          <ac:spMkLst>
            <pc:docMk/>
            <pc:sldMk cId="3908220036" sldId="257"/>
            <ac:spMk id="13" creationId="{1E954AF0-B5CC-4A16-ACDA-675B5694F2C8}"/>
          </ac:spMkLst>
        </pc:spChg>
        <pc:spChg chg="add">
          <ac:chgData name="Saranya Chandrukannan" userId="9243bfc0-428f-40b6-89ee-4e3df44ea244" providerId="ADAL" clId="{D04E7104-24FB-4B01-9F7D-882341410CCE}" dt="2022-02-14T07:28:04.241" v="1" actId="26606"/>
          <ac:spMkLst>
            <pc:docMk/>
            <pc:sldMk cId="3908220036" sldId="257"/>
            <ac:spMk id="15" creationId="{325322DD-3792-4947-A96A-1B6D9D786960}"/>
          </ac:spMkLst>
        </pc:spChg>
        <pc:grpChg chg="add">
          <ac:chgData name="Saranya Chandrukannan" userId="9243bfc0-428f-40b6-89ee-4e3df44ea244" providerId="ADAL" clId="{D04E7104-24FB-4B01-9F7D-882341410CCE}" dt="2022-02-14T07:28:04.241" v="1" actId="26606"/>
          <ac:grpSpMkLst>
            <pc:docMk/>
            <pc:sldMk cId="3908220036" sldId="257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D04E7104-24FB-4B01-9F7D-882341410CCE}" dt="2022-02-14T07:28:04.241" v="1" actId="26606"/>
          <ac:picMkLst>
            <pc:docMk/>
            <pc:sldMk cId="3908220036" sldId="257"/>
            <ac:picMk id="4" creationId="{89758418-B9F0-4806-A7C8-AE9EBF3495A2}"/>
          </ac:picMkLst>
        </pc:picChg>
      </pc:sldChg>
      <pc:sldChg chg="addSp modSp mod setBg setClrOvrMap">
        <pc:chgData name="Saranya Chandrukannan" userId="9243bfc0-428f-40b6-89ee-4e3df44ea244" providerId="ADAL" clId="{D04E7104-24FB-4B01-9F7D-882341410CCE}" dt="2022-02-14T07:28:25.590" v="8" actId="14100"/>
        <pc:sldMkLst>
          <pc:docMk/>
          <pc:sldMk cId="187370412" sldId="258"/>
        </pc:sldMkLst>
        <pc:spChg chg="add">
          <ac:chgData name="Saranya Chandrukannan" userId="9243bfc0-428f-40b6-89ee-4e3df44ea244" providerId="ADAL" clId="{D04E7104-24FB-4B01-9F7D-882341410CCE}" dt="2022-02-14T07:28:09.276" v="2" actId="26606"/>
          <ac:spMkLst>
            <pc:docMk/>
            <pc:sldMk cId="187370412" sldId="258"/>
            <ac:spMk id="13" creationId="{1E954AF0-B5CC-4A16-ACDA-675B5694F2C8}"/>
          </ac:spMkLst>
        </pc:spChg>
        <pc:spChg chg="add">
          <ac:chgData name="Saranya Chandrukannan" userId="9243bfc0-428f-40b6-89ee-4e3df44ea244" providerId="ADAL" clId="{D04E7104-24FB-4B01-9F7D-882341410CCE}" dt="2022-02-14T07:28:09.276" v="2" actId="26606"/>
          <ac:spMkLst>
            <pc:docMk/>
            <pc:sldMk cId="187370412" sldId="258"/>
            <ac:spMk id="15" creationId="{325322DD-3792-4947-A96A-1B6D9D786960}"/>
          </ac:spMkLst>
        </pc:spChg>
        <pc:grpChg chg="add">
          <ac:chgData name="Saranya Chandrukannan" userId="9243bfc0-428f-40b6-89ee-4e3df44ea244" providerId="ADAL" clId="{D04E7104-24FB-4B01-9F7D-882341410CCE}" dt="2022-02-14T07:28:09.276" v="2" actId="26606"/>
          <ac:grpSpMkLst>
            <pc:docMk/>
            <pc:sldMk cId="187370412" sldId="258"/>
            <ac:grpSpMk id="9" creationId="{449BC34D-9C23-4D6D-8213-1F471AF85B3F}"/>
          </ac:grpSpMkLst>
        </pc:grpChg>
        <pc:picChg chg="mod">
          <ac:chgData name="Saranya Chandrukannan" userId="9243bfc0-428f-40b6-89ee-4e3df44ea244" providerId="ADAL" clId="{D04E7104-24FB-4B01-9F7D-882341410CCE}" dt="2022-02-14T07:28:25.590" v="8" actId="14100"/>
          <ac:picMkLst>
            <pc:docMk/>
            <pc:sldMk cId="187370412" sldId="258"/>
            <ac:picMk id="4" creationId="{9A304A7E-80A8-4C73-8118-2B68D04CF4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0A312FD4-32D5-4C37-BAAA-C6B36CF26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2" r="25548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ACE6F-BA2D-4C31-8863-2903B211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Sorting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FB0D9-28E1-49A4-BAD8-0DE27CC39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95000"/>
                  </a:schemeClr>
                </a:solidFill>
              </a:rPr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162382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58418-B9F0-4806-A7C8-AE9EBF34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715043"/>
            <a:ext cx="6900380" cy="5427913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004C7-EFD7-4E6F-8D2D-18B67064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Same css</a:t>
            </a:r>
          </a:p>
        </p:txBody>
      </p:sp>
    </p:spTree>
    <p:extLst>
      <p:ext uri="{BB962C8B-B14F-4D97-AF65-F5344CB8AC3E}">
        <p14:creationId xmlns:p14="http://schemas.microsoft.com/office/powerpoint/2010/main" val="390822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04A7E-80A8-4C73-8118-2B68D04C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37" y="612215"/>
            <a:ext cx="7597535" cy="550131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37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A9C70-A7C2-4759-8C0D-152CFD69C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37" y="143163"/>
            <a:ext cx="10173258" cy="61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242B0-DC5C-44EC-9995-BA8E0311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33" y="1266391"/>
            <a:ext cx="10714031" cy="30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18ABC-848C-4985-85F0-F9A6F16C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86" y="142730"/>
            <a:ext cx="8515934" cy="64150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162A3-684F-45DD-A3D4-BB7BFE1E4086}"/>
              </a:ext>
            </a:extLst>
          </p:cNvPr>
          <p:cNvCxnSpPr/>
          <p:nvPr/>
        </p:nvCxnSpPr>
        <p:spPr>
          <a:xfrm flipH="1">
            <a:off x="7102764" y="1884218"/>
            <a:ext cx="4110181" cy="175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553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Sorting data</vt:lpstr>
      <vt:lpstr>Same css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Milan Topuzovic</dc:creator>
  <cp:lastModifiedBy>Saranya Chandrukannan</cp:lastModifiedBy>
  <cp:revision>1</cp:revision>
  <dcterms:created xsi:type="dcterms:W3CDTF">2019-03-10T01:52:48Z</dcterms:created>
  <dcterms:modified xsi:type="dcterms:W3CDTF">2022-02-14T07:28:33Z</dcterms:modified>
</cp:coreProperties>
</file>