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6" r:id="rId7"/>
    <p:sldId id="265" r:id="rId8"/>
    <p:sldId id="268" r:id="rId9"/>
    <p:sldId id="267" r:id="rId10"/>
    <p:sldId id="269" r:id="rId11"/>
    <p:sldId id="270" r:id="rId12"/>
    <p:sldId id="271" r:id="rId13"/>
    <p:sldId id="272" r:id="rId14"/>
    <p:sldId id="273" r:id="rId15"/>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5pPr>
    <a:lvl6pPr marL="2286000" algn="l" defTabSz="914400" rtl="0" eaLnBrk="1" latinLnBrk="0" hangingPunct="1">
      <a:defRPr kern="1200">
        <a:solidFill>
          <a:schemeClr val="tx1"/>
        </a:solidFill>
        <a:latin typeface="Franklin Gothic Book" panose="020B0503020102020204" pitchFamily="34" charset="0"/>
        <a:ea typeface="+mn-ea"/>
        <a:cs typeface="+mn-cs"/>
      </a:defRPr>
    </a:lvl6pPr>
    <a:lvl7pPr marL="2743200" algn="l" defTabSz="914400" rtl="0" eaLnBrk="1" latinLnBrk="0" hangingPunct="1">
      <a:defRPr kern="1200">
        <a:solidFill>
          <a:schemeClr val="tx1"/>
        </a:solidFill>
        <a:latin typeface="Franklin Gothic Book" panose="020B0503020102020204" pitchFamily="34" charset="0"/>
        <a:ea typeface="+mn-ea"/>
        <a:cs typeface="+mn-cs"/>
      </a:defRPr>
    </a:lvl7pPr>
    <a:lvl8pPr marL="3200400" algn="l" defTabSz="914400" rtl="0" eaLnBrk="1" latinLnBrk="0" hangingPunct="1">
      <a:defRPr kern="1200">
        <a:solidFill>
          <a:schemeClr val="tx1"/>
        </a:solidFill>
        <a:latin typeface="Franklin Gothic Book" panose="020B0503020102020204" pitchFamily="34" charset="0"/>
        <a:ea typeface="+mn-ea"/>
        <a:cs typeface="+mn-cs"/>
      </a:defRPr>
    </a:lvl8pPr>
    <a:lvl9pPr marL="3657600" algn="l" defTabSz="914400" rtl="0" eaLnBrk="1" latinLnBrk="0" hangingPunct="1">
      <a:defRPr kern="1200">
        <a:solidFill>
          <a:schemeClr val="tx1"/>
        </a:solidFill>
        <a:latin typeface="Franklin Gothic Book" panose="020B05030201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00" d="100"/>
          <a:sy n="100" d="100"/>
        </p:scale>
        <p:origin x="108" y="6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nya Chandrukannan" userId="9243bfc0-428f-40b6-89ee-4e3df44ea244" providerId="ADAL" clId="{99E46618-65FD-4E47-A22B-F1808434C541}"/>
    <pc:docChg chg="modSld sldOrd">
      <pc:chgData name="Saranya Chandrukannan" userId="9243bfc0-428f-40b6-89ee-4e3df44ea244" providerId="ADAL" clId="{99E46618-65FD-4E47-A22B-F1808434C541}" dt="2021-09-01T02:06:24.067" v="0"/>
      <pc:docMkLst>
        <pc:docMk/>
      </pc:docMkLst>
      <pc:sldChg chg="ord">
        <pc:chgData name="Saranya Chandrukannan" userId="9243bfc0-428f-40b6-89ee-4e3df44ea244" providerId="ADAL" clId="{99E46618-65FD-4E47-A22B-F1808434C541}" dt="2021-09-01T02:06:24.067" v="0"/>
        <pc:sldMkLst>
          <pc:docMk/>
          <pc:sldMk cId="0" sldId="268"/>
        </pc:sldMkLst>
      </pc:sldChg>
    </pc:docChg>
  </pc:docChgLst>
  <pc:docChgLst>
    <pc:chgData name="Saranya Chandrukannan" userId="9243bfc0-428f-40b6-89ee-4e3df44ea244" providerId="ADAL" clId="{1866BAFF-D347-41BB-9623-FCCBB11764F4}"/>
    <pc:docChg chg="undo custSel modSld">
      <pc:chgData name="Saranya Chandrukannan" userId="9243bfc0-428f-40b6-89ee-4e3df44ea244" providerId="ADAL" clId="{1866BAFF-D347-41BB-9623-FCCBB11764F4}" dt="2022-02-14T07:34:38.683" v="30" actId="26606"/>
      <pc:docMkLst>
        <pc:docMk/>
      </pc:docMkLst>
      <pc:sldChg chg="addSp delSp modSp mod setClrOvrMap">
        <pc:chgData name="Saranya Chandrukannan" userId="9243bfc0-428f-40b6-89ee-4e3df44ea244" providerId="ADAL" clId="{1866BAFF-D347-41BB-9623-FCCBB11764F4}" dt="2022-02-14T07:32:11.919" v="1" actId="26606"/>
        <pc:sldMkLst>
          <pc:docMk/>
          <pc:sldMk cId="0" sldId="256"/>
        </pc:sldMkLst>
        <pc:spChg chg="mod ord">
          <ac:chgData name="Saranya Chandrukannan" userId="9243bfc0-428f-40b6-89ee-4e3df44ea244" providerId="ADAL" clId="{1866BAFF-D347-41BB-9623-FCCBB11764F4}" dt="2022-02-14T07:32:11.919" v="1" actId="26606"/>
          <ac:spMkLst>
            <pc:docMk/>
            <pc:sldMk cId="0" sldId="256"/>
            <ac:spMk id="2" creationId="{A1640389-883B-45F7-814F-E9A9F87C1F8A}"/>
          </ac:spMkLst>
        </pc:spChg>
        <pc:spChg chg="del">
          <ac:chgData name="Saranya Chandrukannan" userId="9243bfc0-428f-40b6-89ee-4e3df44ea244" providerId="ADAL" clId="{1866BAFF-D347-41BB-9623-FCCBB11764F4}" dt="2022-02-14T07:32:11.919" v="1" actId="26606"/>
          <ac:spMkLst>
            <pc:docMk/>
            <pc:sldMk cId="0" sldId="256"/>
            <ac:spMk id="74" creationId="{5D213B41-AC9B-4E61-BEED-FF4C168A8942}"/>
          </ac:spMkLst>
        </pc:spChg>
        <pc:spChg chg="del">
          <ac:chgData name="Saranya Chandrukannan" userId="9243bfc0-428f-40b6-89ee-4e3df44ea244" providerId="ADAL" clId="{1866BAFF-D347-41BB-9623-FCCBB11764F4}" dt="2022-02-14T07:32:11.919" v="1" actId="26606"/>
          <ac:spMkLst>
            <pc:docMk/>
            <pc:sldMk cId="0" sldId="256"/>
            <ac:spMk id="76" creationId="{D8BB75D5-93A7-4EC9-A2FB-DCBDE6DE3008}"/>
          </ac:spMkLst>
        </pc:spChg>
        <pc:spChg chg="del">
          <ac:chgData name="Saranya Chandrukannan" userId="9243bfc0-428f-40b6-89ee-4e3df44ea244" providerId="ADAL" clId="{1866BAFF-D347-41BB-9623-FCCBB11764F4}" dt="2022-02-14T07:32:11.919" v="1" actId="26606"/>
          <ac:spMkLst>
            <pc:docMk/>
            <pc:sldMk cId="0" sldId="256"/>
            <ac:spMk id="78" creationId="{628FBD9F-3B86-4C98-8F77-383320737739}"/>
          </ac:spMkLst>
        </pc:spChg>
        <pc:spChg chg="add">
          <ac:chgData name="Saranya Chandrukannan" userId="9243bfc0-428f-40b6-89ee-4e3df44ea244" providerId="ADAL" clId="{1866BAFF-D347-41BB-9623-FCCBB11764F4}" dt="2022-02-14T07:32:11.919" v="1" actId="26606"/>
          <ac:spMkLst>
            <pc:docMk/>
            <pc:sldMk cId="0" sldId="256"/>
            <ac:spMk id="83" creationId="{0CDA5809-5664-4520-ADC8-6959936A11B1}"/>
          </ac:spMkLst>
        </pc:spChg>
        <pc:spChg chg="add">
          <ac:chgData name="Saranya Chandrukannan" userId="9243bfc0-428f-40b6-89ee-4e3df44ea244" providerId="ADAL" clId="{1866BAFF-D347-41BB-9623-FCCBB11764F4}" dt="2022-02-14T07:32:11.919" v="1" actId="26606"/>
          <ac:spMkLst>
            <pc:docMk/>
            <pc:sldMk cId="0" sldId="256"/>
            <ac:spMk id="85" creationId="{D4C54414-6E76-4C63-9BDF-ED19F3B331E7}"/>
          </ac:spMkLst>
        </pc:spChg>
        <pc:spChg chg="del">
          <ac:chgData name="Saranya Chandrukannan" userId="9243bfc0-428f-40b6-89ee-4e3df44ea244" providerId="ADAL" clId="{1866BAFF-D347-41BB-9623-FCCBB11764F4}" dt="2022-02-14T07:32:06.766" v="0" actId="478"/>
          <ac:spMkLst>
            <pc:docMk/>
            <pc:sldMk cId="0" sldId="256"/>
            <ac:spMk id="6147" creationId="{E34F7D5E-C6D1-489C-BCBC-D1B16CD958DC}"/>
          </ac:spMkLst>
        </pc:spChg>
        <pc:picChg chg="mod">
          <ac:chgData name="Saranya Chandrukannan" userId="9243bfc0-428f-40b6-89ee-4e3df44ea244" providerId="ADAL" clId="{1866BAFF-D347-41BB-9623-FCCBB11764F4}" dt="2022-02-14T07:32:11.919" v="1" actId="26606"/>
          <ac:picMkLst>
            <pc:docMk/>
            <pc:sldMk cId="0" sldId="256"/>
            <ac:picMk id="71" creationId="{DF1DA024-B6DC-4C30-9241-4965127EF69E}"/>
          </ac:picMkLst>
        </pc:picChg>
      </pc:sldChg>
      <pc:sldChg chg="addSp delSp modSp mod">
        <pc:chgData name="Saranya Chandrukannan" userId="9243bfc0-428f-40b6-89ee-4e3df44ea244" providerId="ADAL" clId="{1866BAFF-D347-41BB-9623-FCCBB11764F4}" dt="2022-02-14T07:32:15.353" v="2" actId="26606"/>
        <pc:sldMkLst>
          <pc:docMk/>
          <pc:sldMk cId="0" sldId="257"/>
        </pc:sldMkLst>
        <pc:spChg chg="del">
          <ac:chgData name="Saranya Chandrukannan" userId="9243bfc0-428f-40b6-89ee-4e3df44ea244" providerId="ADAL" clId="{1866BAFF-D347-41BB-9623-FCCBB11764F4}" dt="2022-02-14T07:32:15.353" v="2" actId="26606"/>
          <ac:spMkLst>
            <pc:docMk/>
            <pc:sldMk cId="0" sldId="257"/>
            <ac:spMk id="73" creationId="{30BC9609-A8AF-411F-A9E0-C3B93C8945CA}"/>
          </ac:spMkLst>
        </pc:spChg>
        <pc:spChg chg="add">
          <ac:chgData name="Saranya Chandrukannan" userId="9243bfc0-428f-40b6-89ee-4e3df44ea244" providerId="ADAL" clId="{1866BAFF-D347-41BB-9623-FCCBB11764F4}" dt="2022-02-14T07:32:15.353" v="2" actId="26606"/>
          <ac:spMkLst>
            <pc:docMk/>
            <pc:sldMk cId="0" sldId="257"/>
            <ac:spMk id="74" creationId="{30BC9609-A8AF-411F-A9E0-C3B93C8945CA}"/>
          </ac:spMkLst>
        </pc:spChg>
        <pc:spChg chg="mod">
          <ac:chgData name="Saranya Chandrukannan" userId="9243bfc0-428f-40b6-89ee-4e3df44ea244" providerId="ADAL" clId="{1866BAFF-D347-41BB-9623-FCCBB11764F4}" dt="2022-02-14T07:32:15.353" v="2" actId="26606"/>
          <ac:spMkLst>
            <pc:docMk/>
            <pc:sldMk cId="0" sldId="257"/>
            <ac:spMk id="7170" creationId="{7346D4E1-66CF-4876-B962-EE00EBAE8AC3}"/>
          </ac:spMkLst>
        </pc:spChg>
        <pc:graphicFrameChg chg="mod modGraphic">
          <ac:chgData name="Saranya Chandrukannan" userId="9243bfc0-428f-40b6-89ee-4e3df44ea244" providerId="ADAL" clId="{1866BAFF-D347-41BB-9623-FCCBB11764F4}" dt="2022-02-14T07:32:15.353" v="2" actId="26606"/>
          <ac:graphicFrameMkLst>
            <pc:docMk/>
            <pc:sldMk cId="0" sldId="257"/>
            <ac:graphicFrameMk id="7172" creationId="{1E873610-3370-49EE-9063-A76529B0951B}"/>
          </ac:graphicFrameMkLst>
        </pc:graphicFrameChg>
      </pc:sldChg>
      <pc:sldChg chg="addSp modSp mod">
        <pc:chgData name="Saranya Chandrukannan" userId="9243bfc0-428f-40b6-89ee-4e3df44ea244" providerId="ADAL" clId="{1866BAFF-D347-41BB-9623-FCCBB11764F4}" dt="2022-02-14T07:32:20.927" v="3" actId="26606"/>
        <pc:sldMkLst>
          <pc:docMk/>
          <pc:sldMk cId="0" sldId="258"/>
        </pc:sldMkLst>
        <pc:spChg chg="mod">
          <ac:chgData name="Saranya Chandrukannan" userId="9243bfc0-428f-40b6-89ee-4e3df44ea244" providerId="ADAL" clId="{1866BAFF-D347-41BB-9623-FCCBB11764F4}" dt="2022-02-14T07:32:20.927" v="3" actId="26606"/>
          <ac:spMkLst>
            <pc:docMk/>
            <pc:sldMk cId="0" sldId="258"/>
            <ac:spMk id="2" creationId="{E46A4697-4E4E-480D-8A26-8D372406F573}"/>
          </ac:spMkLst>
        </pc:spChg>
        <pc:spChg chg="add">
          <ac:chgData name="Saranya Chandrukannan" userId="9243bfc0-428f-40b6-89ee-4e3df44ea244" providerId="ADAL" clId="{1866BAFF-D347-41BB-9623-FCCBB11764F4}" dt="2022-02-14T07:32:20.927" v="3" actId="26606"/>
          <ac:spMkLst>
            <pc:docMk/>
            <pc:sldMk cId="0" sldId="258"/>
            <ac:spMk id="72" creationId="{3362DFFC-4DCC-48EE-B781-94D04B95F1E8}"/>
          </ac:spMkLst>
        </pc:spChg>
        <pc:spChg chg="add">
          <ac:chgData name="Saranya Chandrukannan" userId="9243bfc0-428f-40b6-89ee-4e3df44ea244" providerId="ADAL" clId="{1866BAFF-D347-41BB-9623-FCCBB11764F4}" dt="2022-02-14T07:32:20.927" v="3" actId="26606"/>
          <ac:spMkLst>
            <pc:docMk/>
            <pc:sldMk cId="0" sldId="258"/>
            <ac:spMk id="74" creationId="{18B8B265-E68C-4B64-9238-781F0102C57B}"/>
          </ac:spMkLst>
        </pc:spChg>
        <pc:spChg chg="mod">
          <ac:chgData name="Saranya Chandrukannan" userId="9243bfc0-428f-40b6-89ee-4e3df44ea244" providerId="ADAL" clId="{1866BAFF-D347-41BB-9623-FCCBB11764F4}" dt="2022-02-14T07:32:20.927" v="3" actId="26606"/>
          <ac:spMkLst>
            <pc:docMk/>
            <pc:sldMk cId="0" sldId="258"/>
            <ac:spMk id="8195" creationId="{66CF2546-88A0-430F-81FB-99370CDB2655}"/>
          </ac:spMkLst>
        </pc:spChg>
      </pc:sldChg>
      <pc:sldChg chg="addSp delSp modSp mod setClrOvrMap">
        <pc:chgData name="Saranya Chandrukannan" userId="9243bfc0-428f-40b6-89ee-4e3df44ea244" providerId="ADAL" clId="{1866BAFF-D347-41BB-9623-FCCBB11764F4}" dt="2022-02-14T07:32:31.422" v="4" actId="26606"/>
        <pc:sldMkLst>
          <pc:docMk/>
          <pc:sldMk cId="0" sldId="259"/>
        </pc:sldMkLst>
        <pc:spChg chg="del">
          <ac:chgData name="Saranya Chandrukannan" userId="9243bfc0-428f-40b6-89ee-4e3df44ea244" providerId="ADAL" clId="{1866BAFF-D347-41BB-9623-FCCBB11764F4}" dt="2022-02-14T07:32:31.422" v="4" actId="26606"/>
          <ac:spMkLst>
            <pc:docMk/>
            <pc:sldMk cId="0" sldId="259"/>
            <ac:spMk id="72" creationId="{32812C54-7AEF-4ABB-826E-221F51CB0F30}"/>
          </ac:spMkLst>
        </pc:spChg>
        <pc:spChg chg="del">
          <ac:chgData name="Saranya Chandrukannan" userId="9243bfc0-428f-40b6-89ee-4e3df44ea244" providerId="ADAL" clId="{1866BAFF-D347-41BB-9623-FCCBB11764F4}" dt="2022-02-14T07:32:31.422" v="4" actId="26606"/>
          <ac:spMkLst>
            <pc:docMk/>
            <pc:sldMk cId="0" sldId="259"/>
            <ac:spMk id="74" creationId="{891F40E4-8A76-44CF-91EC-907367352626}"/>
          </ac:spMkLst>
        </pc:spChg>
        <pc:spChg chg="del">
          <ac:chgData name="Saranya Chandrukannan" userId="9243bfc0-428f-40b6-89ee-4e3df44ea244" providerId="ADAL" clId="{1866BAFF-D347-41BB-9623-FCCBB11764F4}" dt="2022-02-14T07:32:31.422" v="4" actId="26606"/>
          <ac:spMkLst>
            <pc:docMk/>
            <pc:sldMk cId="0" sldId="259"/>
            <ac:spMk id="76" creationId="{72171013-D973-4187-9CF2-EE098EEF8194}"/>
          </ac:spMkLst>
        </pc:spChg>
        <pc:spChg chg="add">
          <ac:chgData name="Saranya Chandrukannan" userId="9243bfc0-428f-40b6-89ee-4e3df44ea244" providerId="ADAL" clId="{1866BAFF-D347-41BB-9623-FCCBB11764F4}" dt="2022-02-14T07:32:31.422" v="4" actId="26606"/>
          <ac:spMkLst>
            <pc:docMk/>
            <pc:sldMk cId="0" sldId="259"/>
            <ac:spMk id="136" creationId="{C3638F2F-4688-4030-B1CC-802724443B77}"/>
          </ac:spMkLst>
        </pc:spChg>
        <pc:spChg chg="add">
          <ac:chgData name="Saranya Chandrukannan" userId="9243bfc0-428f-40b6-89ee-4e3df44ea244" providerId="ADAL" clId="{1866BAFF-D347-41BB-9623-FCCBB11764F4}" dt="2022-02-14T07:32:31.422" v="4" actId="26606"/>
          <ac:spMkLst>
            <pc:docMk/>
            <pc:sldMk cId="0" sldId="259"/>
            <ac:spMk id="138" creationId="{48C811F0-0ED8-4A7B-BFDE-6433C690ED4F}"/>
          </ac:spMkLst>
        </pc:spChg>
        <pc:spChg chg="add">
          <ac:chgData name="Saranya Chandrukannan" userId="9243bfc0-428f-40b6-89ee-4e3df44ea244" providerId="ADAL" clId="{1866BAFF-D347-41BB-9623-FCCBB11764F4}" dt="2022-02-14T07:32:31.422" v="4" actId="26606"/>
          <ac:spMkLst>
            <pc:docMk/>
            <pc:sldMk cId="0" sldId="259"/>
            <ac:spMk id="140" creationId="{AAC19CEE-435E-4643-849E-5194A57437C0}"/>
          </ac:spMkLst>
        </pc:spChg>
        <pc:spChg chg="mod">
          <ac:chgData name="Saranya Chandrukannan" userId="9243bfc0-428f-40b6-89ee-4e3df44ea244" providerId="ADAL" clId="{1866BAFF-D347-41BB-9623-FCCBB11764F4}" dt="2022-02-14T07:32:31.422" v="4" actId="26606"/>
          <ac:spMkLst>
            <pc:docMk/>
            <pc:sldMk cId="0" sldId="259"/>
            <ac:spMk id="9218" creationId="{87A9492B-E516-4F3D-B0FE-7720F8F91752}"/>
          </ac:spMkLst>
        </pc:spChg>
        <pc:spChg chg="mod">
          <ac:chgData name="Saranya Chandrukannan" userId="9243bfc0-428f-40b6-89ee-4e3df44ea244" providerId="ADAL" clId="{1866BAFF-D347-41BB-9623-FCCBB11764F4}" dt="2022-02-14T07:32:31.422" v="4" actId="26606"/>
          <ac:spMkLst>
            <pc:docMk/>
            <pc:sldMk cId="0" sldId="259"/>
            <ac:spMk id="9219" creationId="{5881BC1C-9A3B-42E2-95F5-476B92AD9599}"/>
          </ac:spMkLst>
        </pc:spChg>
      </pc:sldChg>
      <pc:sldChg chg="addSp modSp mod setBg setClrOvrMap">
        <pc:chgData name="Saranya Chandrukannan" userId="9243bfc0-428f-40b6-89ee-4e3df44ea244" providerId="ADAL" clId="{1866BAFF-D347-41BB-9623-FCCBB11764F4}" dt="2022-02-14T07:32:40.429" v="5" actId="26606"/>
        <pc:sldMkLst>
          <pc:docMk/>
          <pc:sldMk cId="0" sldId="261"/>
        </pc:sldMkLst>
        <pc:spChg chg="add">
          <ac:chgData name="Saranya Chandrukannan" userId="9243bfc0-428f-40b6-89ee-4e3df44ea244" providerId="ADAL" clId="{1866BAFF-D347-41BB-9623-FCCBB11764F4}" dt="2022-02-14T07:32:40.429" v="5" actId="26606"/>
          <ac:spMkLst>
            <pc:docMk/>
            <pc:sldMk cId="0" sldId="261"/>
            <ac:spMk id="72" creationId="{C3638F2F-4688-4030-B1CC-802724443B77}"/>
          </ac:spMkLst>
        </pc:spChg>
        <pc:spChg chg="add">
          <ac:chgData name="Saranya Chandrukannan" userId="9243bfc0-428f-40b6-89ee-4e3df44ea244" providerId="ADAL" clId="{1866BAFF-D347-41BB-9623-FCCBB11764F4}" dt="2022-02-14T07:32:40.429" v="5" actId="26606"/>
          <ac:spMkLst>
            <pc:docMk/>
            <pc:sldMk cId="0" sldId="261"/>
            <ac:spMk id="74" creationId="{48C811F0-0ED8-4A7B-BFDE-6433C690ED4F}"/>
          </ac:spMkLst>
        </pc:spChg>
        <pc:spChg chg="add">
          <ac:chgData name="Saranya Chandrukannan" userId="9243bfc0-428f-40b6-89ee-4e3df44ea244" providerId="ADAL" clId="{1866BAFF-D347-41BB-9623-FCCBB11764F4}" dt="2022-02-14T07:32:40.429" v="5" actId="26606"/>
          <ac:spMkLst>
            <pc:docMk/>
            <pc:sldMk cId="0" sldId="261"/>
            <ac:spMk id="76" creationId="{AAC19CEE-435E-4643-849E-5194A57437C0}"/>
          </ac:spMkLst>
        </pc:spChg>
        <pc:spChg chg="mod">
          <ac:chgData name="Saranya Chandrukannan" userId="9243bfc0-428f-40b6-89ee-4e3df44ea244" providerId="ADAL" clId="{1866BAFF-D347-41BB-9623-FCCBB11764F4}" dt="2022-02-14T07:32:40.429" v="5" actId="26606"/>
          <ac:spMkLst>
            <pc:docMk/>
            <pc:sldMk cId="0" sldId="261"/>
            <ac:spMk id="11266" creationId="{D0742DB3-0C55-4E23-AE4D-6802C053F314}"/>
          </ac:spMkLst>
        </pc:spChg>
        <pc:spChg chg="mod">
          <ac:chgData name="Saranya Chandrukannan" userId="9243bfc0-428f-40b6-89ee-4e3df44ea244" providerId="ADAL" clId="{1866BAFF-D347-41BB-9623-FCCBB11764F4}" dt="2022-02-14T07:32:40.429" v="5" actId="26606"/>
          <ac:spMkLst>
            <pc:docMk/>
            <pc:sldMk cId="0" sldId="261"/>
            <ac:spMk id="11267" creationId="{A5614FD5-D5B6-4CF9-BD2B-5BF5DD2BFA8C}"/>
          </ac:spMkLst>
        </pc:spChg>
      </pc:sldChg>
      <pc:sldChg chg="addSp delSp modSp mod">
        <pc:chgData name="Saranya Chandrukannan" userId="9243bfc0-428f-40b6-89ee-4e3df44ea244" providerId="ADAL" clId="{1866BAFF-D347-41BB-9623-FCCBB11764F4}" dt="2022-02-14T07:32:51.762" v="7" actId="26606"/>
        <pc:sldMkLst>
          <pc:docMk/>
          <pc:sldMk cId="0" sldId="265"/>
        </pc:sldMkLst>
        <pc:spChg chg="mod">
          <ac:chgData name="Saranya Chandrukannan" userId="9243bfc0-428f-40b6-89ee-4e3df44ea244" providerId="ADAL" clId="{1866BAFF-D347-41BB-9623-FCCBB11764F4}" dt="2022-02-14T07:32:51.762" v="7" actId="26606"/>
          <ac:spMkLst>
            <pc:docMk/>
            <pc:sldMk cId="0" sldId="265"/>
            <ac:spMk id="2" creationId="{24F635CE-B73D-411D-B4D7-2D19E7876D39}"/>
          </ac:spMkLst>
        </pc:spChg>
        <pc:spChg chg="del">
          <ac:chgData name="Saranya Chandrukannan" userId="9243bfc0-428f-40b6-89ee-4e3df44ea244" providerId="ADAL" clId="{1866BAFF-D347-41BB-9623-FCCBB11764F4}" dt="2022-02-14T07:32:51.762" v="7" actId="26606"/>
          <ac:spMkLst>
            <pc:docMk/>
            <pc:sldMk cId="0" sldId="265"/>
            <ac:spMk id="72" creationId="{32812C54-7AEF-4ABB-826E-221F51CB0F30}"/>
          </ac:spMkLst>
        </pc:spChg>
        <pc:spChg chg="del">
          <ac:chgData name="Saranya Chandrukannan" userId="9243bfc0-428f-40b6-89ee-4e3df44ea244" providerId="ADAL" clId="{1866BAFF-D347-41BB-9623-FCCBB11764F4}" dt="2022-02-14T07:32:51.762" v="7" actId="26606"/>
          <ac:spMkLst>
            <pc:docMk/>
            <pc:sldMk cId="0" sldId="265"/>
            <ac:spMk id="74" creationId="{891F40E4-8A76-44CF-91EC-907367352626}"/>
          </ac:spMkLst>
        </pc:spChg>
        <pc:spChg chg="del">
          <ac:chgData name="Saranya Chandrukannan" userId="9243bfc0-428f-40b6-89ee-4e3df44ea244" providerId="ADAL" clId="{1866BAFF-D347-41BB-9623-FCCBB11764F4}" dt="2022-02-14T07:32:51.762" v="7" actId="26606"/>
          <ac:spMkLst>
            <pc:docMk/>
            <pc:sldMk cId="0" sldId="265"/>
            <ac:spMk id="76" creationId="{72171013-D973-4187-9CF2-EE098EEF8194}"/>
          </ac:spMkLst>
        </pc:spChg>
        <pc:spChg chg="add">
          <ac:chgData name="Saranya Chandrukannan" userId="9243bfc0-428f-40b6-89ee-4e3df44ea244" providerId="ADAL" clId="{1866BAFF-D347-41BB-9623-FCCBB11764F4}" dt="2022-02-14T07:32:51.762" v="7" actId="26606"/>
          <ac:spMkLst>
            <pc:docMk/>
            <pc:sldMk cId="0" sldId="265"/>
            <ac:spMk id="136" creationId="{3362DFFC-4DCC-48EE-B781-94D04B95F1E8}"/>
          </ac:spMkLst>
        </pc:spChg>
        <pc:spChg chg="add">
          <ac:chgData name="Saranya Chandrukannan" userId="9243bfc0-428f-40b6-89ee-4e3df44ea244" providerId="ADAL" clId="{1866BAFF-D347-41BB-9623-FCCBB11764F4}" dt="2022-02-14T07:32:51.762" v="7" actId="26606"/>
          <ac:spMkLst>
            <pc:docMk/>
            <pc:sldMk cId="0" sldId="265"/>
            <ac:spMk id="138" creationId="{18B8B265-E68C-4B64-9238-781F0102C57B}"/>
          </ac:spMkLst>
        </pc:spChg>
        <pc:spChg chg="mod">
          <ac:chgData name="Saranya Chandrukannan" userId="9243bfc0-428f-40b6-89ee-4e3df44ea244" providerId="ADAL" clId="{1866BAFF-D347-41BB-9623-FCCBB11764F4}" dt="2022-02-14T07:32:51.762" v="7" actId="26606"/>
          <ac:spMkLst>
            <pc:docMk/>
            <pc:sldMk cId="0" sldId="265"/>
            <ac:spMk id="15363" creationId="{40047E87-B5DB-41CD-9236-483B1841B8EF}"/>
          </ac:spMkLst>
        </pc:spChg>
      </pc:sldChg>
      <pc:sldChg chg="addSp delSp modSp mod setClrOvrMap">
        <pc:chgData name="Saranya Chandrukannan" userId="9243bfc0-428f-40b6-89ee-4e3df44ea244" providerId="ADAL" clId="{1866BAFF-D347-41BB-9623-FCCBB11764F4}" dt="2022-02-14T07:32:46.717" v="6" actId="26606"/>
        <pc:sldMkLst>
          <pc:docMk/>
          <pc:sldMk cId="0" sldId="266"/>
        </pc:sldMkLst>
        <pc:spChg chg="mod">
          <ac:chgData name="Saranya Chandrukannan" userId="9243bfc0-428f-40b6-89ee-4e3df44ea244" providerId="ADAL" clId="{1866BAFF-D347-41BB-9623-FCCBB11764F4}" dt="2022-02-14T07:32:46.717" v="6" actId="26606"/>
          <ac:spMkLst>
            <pc:docMk/>
            <pc:sldMk cId="0" sldId="266"/>
            <ac:spMk id="2" creationId="{35CF40B8-C3A0-4384-A376-19E02468BAFD}"/>
          </ac:spMkLst>
        </pc:spChg>
        <pc:spChg chg="del">
          <ac:chgData name="Saranya Chandrukannan" userId="9243bfc0-428f-40b6-89ee-4e3df44ea244" providerId="ADAL" clId="{1866BAFF-D347-41BB-9623-FCCBB11764F4}" dt="2022-02-14T07:32:46.717" v="6" actId="26606"/>
          <ac:spMkLst>
            <pc:docMk/>
            <pc:sldMk cId="0" sldId="266"/>
            <ac:spMk id="72" creationId="{32812C54-7AEF-4ABB-826E-221F51CB0F30}"/>
          </ac:spMkLst>
        </pc:spChg>
        <pc:spChg chg="del">
          <ac:chgData name="Saranya Chandrukannan" userId="9243bfc0-428f-40b6-89ee-4e3df44ea244" providerId="ADAL" clId="{1866BAFF-D347-41BB-9623-FCCBB11764F4}" dt="2022-02-14T07:32:46.717" v="6" actId="26606"/>
          <ac:spMkLst>
            <pc:docMk/>
            <pc:sldMk cId="0" sldId="266"/>
            <ac:spMk id="74" creationId="{891F40E4-8A76-44CF-91EC-907367352626}"/>
          </ac:spMkLst>
        </pc:spChg>
        <pc:spChg chg="del">
          <ac:chgData name="Saranya Chandrukannan" userId="9243bfc0-428f-40b6-89ee-4e3df44ea244" providerId="ADAL" clId="{1866BAFF-D347-41BB-9623-FCCBB11764F4}" dt="2022-02-14T07:32:46.717" v="6" actId="26606"/>
          <ac:spMkLst>
            <pc:docMk/>
            <pc:sldMk cId="0" sldId="266"/>
            <ac:spMk id="76" creationId="{72171013-D973-4187-9CF2-EE098EEF8194}"/>
          </ac:spMkLst>
        </pc:spChg>
        <pc:spChg chg="add">
          <ac:chgData name="Saranya Chandrukannan" userId="9243bfc0-428f-40b6-89ee-4e3df44ea244" providerId="ADAL" clId="{1866BAFF-D347-41BB-9623-FCCBB11764F4}" dt="2022-02-14T07:32:46.717" v="6" actId="26606"/>
          <ac:spMkLst>
            <pc:docMk/>
            <pc:sldMk cId="0" sldId="266"/>
            <ac:spMk id="136" creationId="{C3638F2F-4688-4030-B1CC-802724443B77}"/>
          </ac:spMkLst>
        </pc:spChg>
        <pc:spChg chg="add">
          <ac:chgData name="Saranya Chandrukannan" userId="9243bfc0-428f-40b6-89ee-4e3df44ea244" providerId="ADAL" clId="{1866BAFF-D347-41BB-9623-FCCBB11764F4}" dt="2022-02-14T07:32:46.717" v="6" actId="26606"/>
          <ac:spMkLst>
            <pc:docMk/>
            <pc:sldMk cId="0" sldId="266"/>
            <ac:spMk id="138" creationId="{48C811F0-0ED8-4A7B-BFDE-6433C690ED4F}"/>
          </ac:spMkLst>
        </pc:spChg>
        <pc:spChg chg="add">
          <ac:chgData name="Saranya Chandrukannan" userId="9243bfc0-428f-40b6-89ee-4e3df44ea244" providerId="ADAL" clId="{1866BAFF-D347-41BB-9623-FCCBB11764F4}" dt="2022-02-14T07:32:46.717" v="6" actId="26606"/>
          <ac:spMkLst>
            <pc:docMk/>
            <pc:sldMk cId="0" sldId="266"/>
            <ac:spMk id="140" creationId="{AAC19CEE-435E-4643-849E-5194A57437C0}"/>
          </ac:spMkLst>
        </pc:spChg>
        <pc:spChg chg="mod">
          <ac:chgData name="Saranya Chandrukannan" userId="9243bfc0-428f-40b6-89ee-4e3df44ea244" providerId="ADAL" clId="{1866BAFF-D347-41BB-9623-FCCBB11764F4}" dt="2022-02-14T07:32:46.717" v="6" actId="26606"/>
          <ac:spMkLst>
            <pc:docMk/>
            <pc:sldMk cId="0" sldId="266"/>
            <ac:spMk id="16387" creationId="{513A5203-E04E-41DE-B18A-FB1B3F27BB62}"/>
          </ac:spMkLst>
        </pc:spChg>
      </pc:sldChg>
      <pc:sldChg chg="addSp delSp modSp mod setClrOvrMap">
        <pc:chgData name="Saranya Chandrukannan" userId="9243bfc0-428f-40b6-89ee-4e3df44ea244" providerId="ADAL" clId="{1866BAFF-D347-41BB-9623-FCCBB11764F4}" dt="2022-02-14T07:33:46.612" v="18" actId="27636"/>
        <pc:sldMkLst>
          <pc:docMk/>
          <pc:sldMk cId="0" sldId="267"/>
        </pc:sldMkLst>
        <pc:spChg chg="del">
          <ac:chgData name="Saranya Chandrukannan" userId="9243bfc0-428f-40b6-89ee-4e3df44ea244" providerId="ADAL" clId="{1866BAFF-D347-41BB-9623-FCCBB11764F4}" dt="2022-02-14T07:33:30.420" v="15" actId="26606"/>
          <ac:spMkLst>
            <pc:docMk/>
            <pc:sldMk cId="0" sldId="267"/>
            <ac:spMk id="73" creationId="{9A204626-2220-4678-A939-FD94EA7B5362}"/>
          </ac:spMkLst>
        </pc:spChg>
        <pc:spChg chg="del">
          <ac:chgData name="Saranya Chandrukannan" userId="9243bfc0-428f-40b6-89ee-4e3df44ea244" providerId="ADAL" clId="{1866BAFF-D347-41BB-9623-FCCBB11764F4}" dt="2022-02-14T07:33:30.420" v="15" actId="26606"/>
          <ac:spMkLst>
            <pc:docMk/>
            <pc:sldMk cId="0" sldId="267"/>
            <ac:spMk id="75" creationId="{EB97D8A6-1C5A-42B6-AE78-F3D0F9BDF024}"/>
          </ac:spMkLst>
        </pc:spChg>
        <pc:spChg chg="add">
          <ac:chgData name="Saranya Chandrukannan" userId="9243bfc0-428f-40b6-89ee-4e3df44ea244" providerId="ADAL" clId="{1866BAFF-D347-41BB-9623-FCCBB11764F4}" dt="2022-02-14T07:33:30.420" v="15" actId="26606"/>
          <ac:spMkLst>
            <pc:docMk/>
            <pc:sldMk cId="0" sldId="267"/>
            <ac:spMk id="137" creationId="{BEC9E7FA-3295-45ED-8253-D23F9E44E1DA}"/>
          </ac:spMkLst>
        </pc:spChg>
        <pc:spChg chg="mod">
          <ac:chgData name="Saranya Chandrukannan" userId="9243bfc0-428f-40b6-89ee-4e3df44ea244" providerId="ADAL" clId="{1866BAFF-D347-41BB-9623-FCCBB11764F4}" dt="2022-02-14T07:33:30.420" v="15" actId="26606"/>
          <ac:spMkLst>
            <pc:docMk/>
            <pc:sldMk cId="0" sldId="267"/>
            <ac:spMk id="17410" creationId="{87D03C70-8260-4BA0-826E-7A1B7DEAF5C3}"/>
          </ac:spMkLst>
        </pc:spChg>
        <pc:spChg chg="mod ord">
          <ac:chgData name="Saranya Chandrukannan" userId="9243bfc0-428f-40b6-89ee-4e3df44ea244" providerId="ADAL" clId="{1866BAFF-D347-41BB-9623-FCCBB11764F4}" dt="2022-02-14T07:33:46.612" v="18" actId="27636"/>
          <ac:spMkLst>
            <pc:docMk/>
            <pc:sldMk cId="0" sldId="267"/>
            <ac:spMk id="17411" creationId="{50B3ED2C-C9F4-4B32-B5BE-165FFD1C0611}"/>
          </ac:spMkLst>
        </pc:spChg>
        <pc:picChg chg="mod">
          <ac:chgData name="Saranya Chandrukannan" userId="9243bfc0-428f-40b6-89ee-4e3df44ea244" providerId="ADAL" clId="{1866BAFF-D347-41BB-9623-FCCBB11764F4}" dt="2022-02-14T07:33:30.420" v="15" actId="26606"/>
          <ac:picMkLst>
            <pc:docMk/>
            <pc:sldMk cId="0" sldId="267"/>
            <ac:picMk id="17412" creationId="{10D382E5-8551-4B00-A978-EA0605B7F975}"/>
          </ac:picMkLst>
        </pc:picChg>
      </pc:sldChg>
      <pc:sldChg chg="addSp delSp modSp mod setClrOvrMap">
        <pc:chgData name="Saranya Chandrukannan" userId="9243bfc0-428f-40b6-89ee-4e3df44ea244" providerId="ADAL" clId="{1866BAFF-D347-41BB-9623-FCCBB11764F4}" dt="2022-02-14T07:33:22.835" v="14" actId="14100"/>
        <pc:sldMkLst>
          <pc:docMk/>
          <pc:sldMk cId="0" sldId="268"/>
        </pc:sldMkLst>
        <pc:spChg chg="mod ord">
          <ac:chgData name="Saranya Chandrukannan" userId="9243bfc0-428f-40b6-89ee-4e3df44ea244" providerId="ADAL" clId="{1866BAFF-D347-41BB-9623-FCCBB11764F4}" dt="2022-02-14T07:33:09.111" v="8" actId="26606"/>
          <ac:spMkLst>
            <pc:docMk/>
            <pc:sldMk cId="0" sldId="268"/>
            <ac:spMk id="3" creationId="{9CDADB4B-58AB-4F41-8820-26AE1C28743A}"/>
          </ac:spMkLst>
        </pc:spChg>
        <pc:spChg chg="del">
          <ac:chgData name="Saranya Chandrukannan" userId="9243bfc0-428f-40b6-89ee-4e3df44ea244" providerId="ADAL" clId="{1866BAFF-D347-41BB-9623-FCCBB11764F4}" dt="2022-02-14T07:33:09.111" v="8" actId="26606"/>
          <ac:spMkLst>
            <pc:docMk/>
            <pc:sldMk cId="0" sldId="268"/>
            <ac:spMk id="8" creationId="{32812C54-7AEF-4ABB-826E-221F51CB0F30}"/>
          </ac:spMkLst>
        </pc:spChg>
        <pc:spChg chg="del">
          <ac:chgData name="Saranya Chandrukannan" userId="9243bfc0-428f-40b6-89ee-4e3df44ea244" providerId="ADAL" clId="{1866BAFF-D347-41BB-9623-FCCBB11764F4}" dt="2022-02-14T07:33:09.111" v="8" actId="26606"/>
          <ac:spMkLst>
            <pc:docMk/>
            <pc:sldMk cId="0" sldId="268"/>
            <ac:spMk id="10" creationId="{891F40E4-8A76-44CF-91EC-907367352626}"/>
          </ac:spMkLst>
        </pc:spChg>
        <pc:spChg chg="del">
          <ac:chgData name="Saranya Chandrukannan" userId="9243bfc0-428f-40b6-89ee-4e3df44ea244" providerId="ADAL" clId="{1866BAFF-D347-41BB-9623-FCCBB11764F4}" dt="2022-02-14T07:33:09.111" v="8" actId="26606"/>
          <ac:spMkLst>
            <pc:docMk/>
            <pc:sldMk cId="0" sldId="268"/>
            <ac:spMk id="12" creationId="{72171013-D973-4187-9CF2-EE098EEF8194}"/>
          </ac:spMkLst>
        </pc:spChg>
        <pc:spChg chg="add">
          <ac:chgData name="Saranya Chandrukannan" userId="9243bfc0-428f-40b6-89ee-4e3df44ea244" providerId="ADAL" clId="{1866BAFF-D347-41BB-9623-FCCBB11764F4}" dt="2022-02-14T07:33:09.111" v="8" actId="26606"/>
          <ac:spMkLst>
            <pc:docMk/>
            <pc:sldMk cId="0" sldId="268"/>
            <ac:spMk id="17" creationId="{6EFADEDC-47BB-4F2C-AB69-715527B4D596}"/>
          </ac:spMkLst>
        </pc:spChg>
        <pc:spChg chg="add">
          <ac:chgData name="Saranya Chandrukannan" userId="9243bfc0-428f-40b6-89ee-4e3df44ea244" providerId="ADAL" clId="{1866BAFF-D347-41BB-9623-FCCBB11764F4}" dt="2022-02-14T07:33:09.111" v="8" actId="26606"/>
          <ac:spMkLst>
            <pc:docMk/>
            <pc:sldMk cId="0" sldId="268"/>
            <ac:spMk id="19" creationId="{CC97F718-8333-4ACB-AEE4-87F88BE1D410}"/>
          </ac:spMkLst>
        </pc:spChg>
        <pc:picChg chg="mod">
          <ac:chgData name="Saranya Chandrukannan" userId="9243bfc0-428f-40b6-89ee-4e3df44ea244" providerId="ADAL" clId="{1866BAFF-D347-41BB-9623-FCCBB11764F4}" dt="2022-02-14T07:33:13.692" v="10" actId="14100"/>
          <ac:picMkLst>
            <pc:docMk/>
            <pc:sldMk cId="0" sldId="268"/>
            <ac:picMk id="2" creationId="{00000000-0000-0000-0000-000000000000}"/>
          </ac:picMkLst>
        </pc:picChg>
        <pc:picChg chg="mod">
          <ac:chgData name="Saranya Chandrukannan" userId="9243bfc0-428f-40b6-89ee-4e3df44ea244" providerId="ADAL" clId="{1866BAFF-D347-41BB-9623-FCCBB11764F4}" dt="2022-02-14T07:33:22.835" v="14" actId="14100"/>
          <ac:picMkLst>
            <pc:docMk/>
            <pc:sldMk cId="0" sldId="268"/>
            <ac:picMk id="4" creationId="{00000000-0000-0000-0000-000000000000}"/>
          </ac:picMkLst>
        </pc:picChg>
      </pc:sldChg>
      <pc:sldChg chg="addSp modSp mod setBg setClrOvrMap">
        <pc:chgData name="Saranya Chandrukannan" userId="9243bfc0-428f-40b6-89ee-4e3df44ea244" providerId="ADAL" clId="{1866BAFF-D347-41BB-9623-FCCBB11764F4}" dt="2022-02-14T07:33:59.263" v="19" actId="26606"/>
        <pc:sldMkLst>
          <pc:docMk/>
          <pc:sldMk cId="0" sldId="269"/>
        </pc:sldMkLst>
        <pc:spChg chg="add">
          <ac:chgData name="Saranya Chandrukannan" userId="9243bfc0-428f-40b6-89ee-4e3df44ea244" providerId="ADAL" clId="{1866BAFF-D347-41BB-9623-FCCBB11764F4}" dt="2022-02-14T07:33:59.263" v="19" actId="26606"/>
          <ac:spMkLst>
            <pc:docMk/>
            <pc:sldMk cId="0" sldId="269"/>
            <ac:spMk id="72" creationId="{A14902AA-4E7E-4D93-A756-AC2EF9AAF932}"/>
          </ac:spMkLst>
        </pc:spChg>
        <pc:spChg chg="add">
          <ac:chgData name="Saranya Chandrukannan" userId="9243bfc0-428f-40b6-89ee-4e3df44ea244" providerId="ADAL" clId="{1866BAFF-D347-41BB-9623-FCCBB11764F4}" dt="2022-02-14T07:33:59.263" v="19" actId="26606"/>
          <ac:spMkLst>
            <pc:docMk/>
            <pc:sldMk cId="0" sldId="269"/>
            <ac:spMk id="74" creationId="{AE0AE5A0-0098-4DC4-82DC-CCE4071B655B}"/>
          </ac:spMkLst>
        </pc:spChg>
        <pc:spChg chg="add">
          <ac:chgData name="Saranya Chandrukannan" userId="9243bfc0-428f-40b6-89ee-4e3df44ea244" providerId="ADAL" clId="{1866BAFF-D347-41BB-9623-FCCBB11764F4}" dt="2022-02-14T07:33:59.263" v="19" actId="26606"/>
          <ac:spMkLst>
            <pc:docMk/>
            <pc:sldMk cId="0" sldId="269"/>
            <ac:spMk id="76" creationId="{B6D28670-6E3D-4F4B-AD22-EFA33BF3CA29}"/>
          </ac:spMkLst>
        </pc:spChg>
        <pc:spChg chg="mod">
          <ac:chgData name="Saranya Chandrukannan" userId="9243bfc0-428f-40b6-89ee-4e3df44ea244" providerId="ADAL" clId="{1866BAFF-D347-41BB-9623-FCCBB11764F4}" dt="2022-02-14T07:33:59.263" v="19" actId="26606"/>
          <ac:spMkLst>
            <pc:docMk/>
            <pc:sldMk cId="0" sldId="269"/>
            <ac:spMk id="19458" creationId="{9E947A87-FC21-4DA2-9FC5-15942B4BC1D5}"/>
          </ac:spMkLst>
        </pc:spChg>
        <pc:spChg chg="mod">
          <ac:chgData name="Saranya Chandrukannan" userId="9243bfc0-428f-40b6-89ee-4e3df44ea244" providerId="ADAL" clId="{1866BAFF-D347-41BB-9623-FCCBB11764F4}" dt="2022-02-14T07:33:59.263" v="19" actId="26606"/>
          <ac:spMkLst>
            <pc:docMk/>
            <pc:sldMk cId="0" sldId="269"/>
            <ac:spMk id="19459" creationId="{77D68BDF-F1C8-4947-B3FC-90BBD62980CB}"/>
          </ac:spMkLst>
        </pc:spChg>
      </pc:sldChg>
      <pc:sldChg chg="addSp modSp mod setBg setClrOvrMap">
        <pc:chgData name="Saranya Chandrukannan" userId="9243bfc0-428f-40b6-89ee-4e3df44ea244" providerId="ADAL" clId="{1866BAFF-D347-41BB-9623-FCCBB11764F4}" dt="2022-02-14T07:34:16.492" v="20" actId="26606"/>
        <pc:sldMkLst>
          <pc:docMk/>
          <pc:sldMk cId="0" sldId="271"/>
        </pc:sldMkLst>
        <pc:spChg chg="mod">
          <ac:chgData name="Saranya Chandrukannan" userId="9243bfc0-428f-40b6-89ee-4e3df44ea244" providerId="ADAL" clId="{1866BAFF-D347-41BB-9623-FCCBB11764F4}" dt="2022-02-14T07:34:16.492" v="20" actId="26606"/>
          <ac:spMkLst>
            <pc:docMk/>
            <pc:sldMk cId="0" sldId="271"/>
            <ac:spMk id="2" creationId="{19403087-FA3E-4A2F-969E-46E26CD686C5}"/>
          </ac:spMkLst>
        </pc:spChg>
        <pc:spChg chg="add">
          <ac:chgData name="Saranya Chandrukannan" userId="9243bfc0-428f-40b6-89ee-4e3df44ea244" providerId="ADAL" clId="{1866BAFF-D347-41BB-9623-FCCBB11764F4}" dt="2022-02-14T07:34:16.492" v="20" actId="26606"/>
          <ac:spMkLst>
            <pc:docMk/>
            <pc:sldMk cId="0" sldId="271"/>
            <ac:spMk id="73" creationId="{BEC9E7FA-3295-45ED-8253-D23F9E44E1DA}"/>
          </ac:spMkLst>
        </pc:spChg>
        <pc:spChg chg="mod ord">
          <ac:chgData name="Saranya Chandrukannan" userId="9243bfc0-428f-40b6-89ee-4e3df44ea244" providerId="ADAL" clId="{1866BAFF-D347-41BB-9623-FCCBB11764F4}" dt="2022-02-14T07:34:16.492" v="20" actId="26606"/>
          <ac:spMkLst>
            <pc:docMk/>
            <pc:sldMk cId="0" sldId="271"/>
            <ac:spMk id="21507" creationId="{D0BA8B9D-F008-46DB-B685-D043FB1C0347}"/>
          </ac:spMkLst>
        </pc:spChg>
        <pc:picChg chg="mod">
          <ac:chgData name="Saranya Chandrukannan" userId="9243bfc0-428f-40b6-89ee-4e3df44ea244" providerId="ADAL" clId="{1866BAFF-D347-41BB-9623-FCCBB11764F4}" dt="2022-02-14T07:34:16.492" v="20" actId="26606"/>
          <ac:picMkLst>
            <pc:docMk/>
            <pc:sldMk cId="0" sldId="271"/>
            <ac:picMk id="21508" creationId="{8AD1DF0D-B580-4C36-B3D5-BA9BCC95438A}"/>
          </ac:picMkLst>
        </pc:picChg>
      </pc:sldChg>
      <pc:sldChg chg="addSp delSp modSp mod setBg setClrOvrMap">
        <pc:chgData name="Saranya Chandrukannan" userId="9243bfc0-428f-40b6-89ee-4e3df44ea244" providerId="ADAL" clId="{1866BAFF-D347-41BB-9623-FCCBB11764F4}" dt="2022-02-14T07:34:38.683" v="30" actId="26606"/>
        <pc:sldMkLst>
          <pc:docMk/>
          <pc:sldMk cId="0" sldId="272"/>
        </pc:sldMkLst>
        <pc:spChg chg="mod">
          <ac:chgData name="Saranya Chandrukannan" userId="9243bfc0-428f-40b6-89ee-4e3df44ea244" providerId="ADAL" clId="{1866BAFF-D347-41BB-9623-FCCBB11764F4}" dt="2022-02-14T07:34:38.683" v="30" actId="26606"/>
          <ac:spMkLst>
            <pc:docMk/>
            <pc:sldMk cId="0" sldId="272"/>
            <ac:spMk id="2" creationId="{40678E51-E0A9-4A98-9B22-E620068EF7C4}"/>
          </ac:spMkLst>
        </pc:spChg>
        <pc:spChg chg="mod ord">
          <ac:chgData name="Saranya Chandrukannan" userId="9243bfc0-428f-40b6-89ee-4e3df44ea244" providerId="ADAL" clId="{1866BAFF-D347-41BB-9623-FCCBB11764F4}" dt="2022-02-14T07:34:38.683" v="30" actId="26606"/>
          <ac:spMkLst>
            <pc:docMk/>
            <pc:sldMk cId="0" sldId="272"/>
            <ac:spMk id="3" creationId="{C83C6417-F44A-4586-8A20-AA545FE6D81F}"/>
          </ac:spMkLst>
        </pc:spChg>
        <pc:spChg chg="add del">
          <ac:chgData name="Saranya Chandrukannan" userId="9243bfc0-428f-40b6-89ee-4e3df44ea244" providerId="ADAL" clId="{1866BAFF-D347-41BB-9623-FCCBB11764F4}" dt="2022-02-14T07:34:38.683" v="30" actId="26606"/>
          <ac:spMkLst>
            <pc:docMk/>
            <pc:sldMk cId="0" sldId="272"/>
            <ac:spMk id="10" creationId="{6EFADEDC-47BB-4F2C-AB69-715527B4D596}"/>
          </ac:spMkLst>
        </pc:spChg>
        <pc:spChg chg="add del">
          <ac:chgData name="Saranya Chandrukannan" userId="9243bfc0-428f-40b6-89ee-4e3df44ea244" providerId="ADAL" clId="{1866BAFF-D347-41BB-9623-FCCBB11764F4}" dt="2022-02-14T07:34:38.683" v="30" actId="26606"/>
          <ac:spMkLst>
            <pc:docMk/>
            <pc:sldMk cId="0" sldId="272"/>
            <ac:spMk id="12" creationId="{CC97F718-8333-4ACB-AEE4-87F88BE1D410}"/>
          </ac:spMkLst>
        </pc:spChg>
        <pc:picChg chg="mod ord">
          <ac:chgData name="Saranya Chandrukannan" userId="9243bfc0-428f-40b6-89ee-4e3df44ea244" providerId="ADAL" clId="{1866BAFF-D347-41BB-9623-FCCBB11764F4}" dt="2022-02-14T07:34:38.683" v="30" actId="26606"/>
          <ac:picMkLst>
            <pc:docMk/>
            <pc:sldMk cId="0" sldId="272"/>
            <ac:picMk id="4" creationId="{00000000-0000-0000-0000-000000000000}"/>
          </ac:picMkLst>
        </pc:picChg>
        <pc:picChg chg="mod">
          <ac:chgData name="Saranya Chandrukannan" userId="9243bfc0-428f-40b6-89ee-4e3df44ea244" providerId="ADAL" clId="{1866BAFF-D347-41BB-9623-FCCBB11764F4}" dt="2022-02-14T07:34:38.683" v="30" actId="26606"/>
          <ac:picMkLst>
            <pc:docMk/>
            <pc:sldMk cId="0" sldId="272"/>
            <ac:picMk id="5" creationId="{00000000-0000-0000-0000-000000000000}"/>
          </ac:picMkLst>
        </pc:picChg>
      </pc:sldChg>
    </pc:docChg>
  </pc:docChgLst>
  <pc:docChgLst>
    <pc:chgData name="Saranya Chandrukannan" userId="9243bfc0-428f-40b6-89ee-4e3df44ea244" providerId="ADAL" clId="{7DB0153A-D098-4AE2-9744-70FE4061B8BE}"/>
    <pc:docChg chg="custSel modSld">
      <pc:chgData name="Saranya Chandrukannan" userId="9243bfc0-428f-40b6-89ee-4e3df44ea244" providerId="ADAL" clId="{7DB0153A-D098-4AE2-9744-70FE4061B8BE}" dt="2022-03-15T13:03:43.025" v="19" actId="1076"/>
      <pc:docMkLst>
        <pc:docMk/>
      </pc:docMkLst>
      <pc:sldChg chg="modSp mod">
        <pc:chgData name="Saranya Chandrukannan" userId="9243bfc0-428f-40b6-89ee-4e3df44ea244" providerId="ADAL" clId="{7DB0153A-D098-4AE2-9744-70FE4061B8BE}" dt="2022-03-15T12:49:28.747" v="0" actId="20577"/>
        <pc:sldMkLst>
          <pc:docMk/>
          <pc:sldMk cId="0" sldId="268"/>
        </pc:sldMkLst>
        <pc:spChg chg="mod">
          <ac:chgData name="Saranya Chandrukannan" userId="9243bfc0-428f-40b6-89ee-4e3df44ea244" providerId="ADAL" clId="{7DB0153A-D098-4AE2-9744-70FE4061B8BE}" dt="2022-03-15T12:49:28.747" v="0" actId="20577"/>
          <ac:spMkLst>
            <pc:docMk/>
            <pc:sldMk cId="0" sldId="268"/>
            <ac:spMk id="3" creationId="{9CDADB4B-58AB-4F41-8820-26AE1C28743A}"/>
          </ac:spMkLst>
        </pc:spChg>
      </pc:sldChg>
      <pc:sldChg chg="addSp delSp modSp mod">
        <pc:chgData name="Saranya Chandrukannan" userId="9243bfc0-428f-40b6-89ee-4e3df44ea244" providerId="ADAL" clId="{7DB0153A-D098-4AE2-9744-70FE4061B8BE}" dt="2022-03-15T13:03:43.025" v="19" actId="1076"/>
        <pc:sldMkLst>
          <pc:docMk/>
          <pc:sldMk cId="0" sldId="272"/>
        </pc:sldMkLst>
        <pc:spChg chg="mod">
          <ac:chgData name="Saranya Chandrukannan" userId="9243bfc0-428f-40b6-89ee-4e3df44ea244" providerId="ADAL" clId="{7DB0153A-D098-4AE2-9744-70FE4061B8BE}" dt="2022-03-15T13:03:41.010" v="17" actId="1076"/>
          <ac:spMkLst>
            <pc:docMk/>
            <pc:sldMk cId="0" sldId="272"/>
            <ac:spMk id="3" creationId="{C83C6417-F44A-4586-8A20-AA545FE6D81F}"/>
          </ac:spMkLst>
        </pc:spChg>
        <pc:picChg chg="del">
          <ac:chgData name="Saranya Chandrukannan" userId="9243bfc0-428f-40b6-89ee-4e3df44ea244" providerId="ADAL" clId="{7DB0153A-D098-4AE2-9744-70FE4061B8BE}" dt="2022-03-15T13:02:37.185" v="7" actId="478"/>
          <ac:picMkLst>
            <pc:docMk/>
            <pc:sldMk cId="0" sldId="272"/>
            <ac:picMk id="4" creationId="{00000000-0000-0000-0000-000000000000}"/>
          </ac:picMkLst>
        </pc:picChg>
        <pc:picChg chg="del">
          <ac:chgData name="Saranya Chandrukannan" userId="9243bfc0-428f-40b6-89ee-4e3df44ea244" providerId="ADAL" clId="{7DB0153A-D098-4AE2-9744-70FE4061B8BE}" dt="2022-03-15T13:02:24.708" v="1" actId="478"/>
          <ac:picMkLst>
            <pc:docMk/>
            <pc:sldMk cId="0" sldId="272"/>
            <ac:picMk id="5" creationId="{00000000-0000-0000-0000-000000000000}"/>
          </ac:picMkLst>
        </pc:picChg>
        <pc:picChg chg="add mod">
          <ac:chgData name="Saranya Chandrukannan" userId="9243bfc0-428f-40b6-89ee-4e3df44ea244" providerId="ADAL" clId="{7DB0153A-D098-4AE2-9744-70FE4061B8BE}" dt="2022-03-15T13:03:41.963" v="18" actId="1076"/>
          <ac:picMkLst>
            <pc:docMk/>
            <pc:sldMk cId="0" sldId="272"/>
            <ac:picMk id="7" creationId="{991A4FD5-F488-450D-846C-C21D8769AD1E}"/>
          </ac:picMkLst>
        </pc:picChg>
        <pc:picChg chg="add mod">
          <ac:chgData name="Saranya Chandrukannan" userId="9243bfc0-428f-40b6-89ee-4e3df44ea244" providerId="ADAL" clId="{7DB0153A-D098-4AE2-9744-70FE4061B8BE}" dt="2022-03-15T13:03:43.025" v="19" actId="1076"/>
          <ac:picMkLst>
            <pc:docMk/>
            <pc:sldMk cId="0" sldId="272"/>
            <ac:picMk id="9" creationId="{4E12B8E8-C479-47C1-B3C7-28EB17F78F16}"/>
          </ac:picMkLst>
        </pc:picChg>
        <pc:picChg chg="add del">
          <ac:chgData name="Saranya Chandrukannan" userId="9243bfc0-428f-40b6-89ee-4e3df44ea244" providerId="ADAL" clId="{7DB0153A-D098-4AE2-9744-70FE4061B8BE}" dt="2022-03-15T13:03:17.329" v="12" actId="478"/>
          <ac:picMkLst>
            <pc:docMk/>
            <pc:sldMk cId="0" sldId="272"/>
            <ac:picMk id="11" creationId="{9C84829F-5361-441C-B33E-D37040921811}"/>
          </ac:picMkLst>
        </pc:picChg>
      </pc:sldChg>
    </pc:docChg>
  </pc:docChgLst>
  <pc:docChgLst>
    <pc:chgData name="Saranya" userId="9243bfc0-428f-40b6-89ee-4e3df44ea244" providerId="ADAL" clId="{7DB0153A-D098-4AE2-9744-70FE4061B8BE}"/>
    <pc:docChg chg="modSld sldOrd">
      <pc:chgData name="Saranya" userId="9243bfc0-428f-40b6-89ee-4e3df44ea244" providerId="ADAL" clId="{7DB0153A-D098-4AE2-9744-70FE4061B8BE}" dt="2021-08-31T08:07:29.216" v="6"/>
      <pc:docMkLst>
        <pc:docMk/>
      </pc:docMkLst>
      <pc:sldChg chg="modSp mod">
        <pc:chgData name="Saranya" userId="9243bfc0-428f-40b6-89ee-4e3df44ea244" providerId="ADAL" clId="{7DB0153A-D098-4AE2-9744-70FE4061B8BE}" dt="2021-08-30T13:45:49.623" v="3" actId="20577"/>
        <pc:sldMkLst>
          <pc:docMk/>
          <pc:sldMk cId="0" sldId="261"/>
        </pc:sldMkLst>
        <pc:spChg chg="mod">
          <ac:chgData name="Saranya" userId="9243bfc0-428f-40b6-89ee-4e3df44ea244" providerId="ADAL" clId="{7DB0153A-D098-4AE2-9744-70FE4061B8BE}" dt="2021-08-30T13:45:49.623" v="3" actId="20577"/>
          <ac:spMkLst>
            <pc:docMk/>
            <pc:sldMk cId="0" sldId="261"/>
            <ac:spMk id="11267" creationId="{A5614FD5-D5B6-4CF9-BD2B-5BF5DD2BFA8C}"/>
          </ac:spMkLst>
        </pc:spChg>
      </pc:sldChg>
      <pc:sldChg chg="modSp mod ord">
        <pc:chgData name="Saranya" userId="9243bfc0-428f-40b6-89ee-4e3df44ea244" providerId="ADAL" clId="{7DB0153A-D098-4AE2-9744-70FE4061B8BE}" dt="2021-08-31T08:07:29.216" v="6"/>
        <pc:sldMkLst>
          <pc:docMk/>
          <pc:sldMk cId="0" sldId="266"/>
        </pc:sldMkLst>
        <pc:spChg chg="mod">
          <ac:chgData name="Saranya" userId="9243bfc0-428f-40b6-89ee-4e3df44ea244" providerId="ADAL" clId="{7DB0153A-D098-4AE2-9744-70FE4061B8BE}" dt="2021-08-30T13:47:16.561" v="4" actId="20577"/>
          <ac:spMkLst>
            <pc:docMk/>
            <pc:sldMk cId="0" sldId="266"/>
            <ac:spMk id="16387" creationId="{513A5203-E04E-41DE-B18A-FB1B3F27BB6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8FFC6D-F268-4297-981A-A5506319826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D7CCF32-45A4-4607-A557-DABF5C99702C}">
      <dgm:prSet/>
      <dgm:spPr/>
      <dgm:t>
        <a:bodyPr/>
        <a:lstStyle/>
        <a:p>
          <a:r>
            <a:rPr lang="en-AU"/>
            <a:t>PHP is the language that you use to make the server generate dynamic output — output that is potentially different each time a browser requests a page.</a:t>
          </a:r>
          <a:endParaRPr lang="en-US"/>
        </a:p>
      </dgm:t>
    </dgm:pt>
    <dgm:pt modelId="{01716B5C-4A42-4A88-A83B-349161BF01DA}" type="parTrans" cxnId="{D3B3C480-649B-4EC3-BCF1-CEC73300371D}">
      <dgm:prSet/>
      <dgm:spPr/>
      <dgm:t>
        <a:bodyPr/>
        <a:lstStyle/>
        <a:p>
          <a:endParaRPr lang="en-US"/>
        </a:p>
      </dgm:t>
    </dgm:pt>
    <dgm:pt modelId="{75B18D0E-E35A-467E-A40D-FA41FE53B95C}" type="sibTrans" cxnId="{D3B3C480-649B-4EC3-BCF1-CEC73300371D}">
      <dgm:prSet/>
      <dgm:spPr/>
      <dgm:t>
        <a:bodyPr/>
        <a:lstStyle/>
        <a:p>
          <a:endParaRPr lang="en-US"/>
        </a:p>
      </dgm:t>
    </dgm:pt>
    <dgm:pt modelId="{3200F0B9-6FCE-4758-8A04-0E4A5F6BC546}">
      <dgm:prSet/>
      <dgm:spPr/>
      <dgm:t>
        <a:bodyPr/>
        <a:lstStyle/>
        <a:p>
          <a:r>
            <a:rPr lang="en-AU" dirty="0"/>
            <a:t>I’ll also show you how to embed the PHP in an HTML file so that you can see what the output looks like in a web page.</a:t>
          </a:r>
          <a:endParaRPr lang="en-US" dirty="0"/>
        </a:p>
      </dgm:t>
    </dgm:pt>
    <dgm:pt modelId="{FA1F172B-02B7-4AC0-B730-27BC201AC36B}" type="parTrans" cxnId="{5019EC1E-32EF-4A3D-B914-0E929715C698}">
      <dgm:prSet/>
      <dgm:spPr/>
      <dgm:t>
        <a:bodyPr/>
        <a:lstStyle/>
        <a:p>
          <a:endParaRPr lang="en-US"/>
        </a:p>
      </dgm:t>
    </dgm:pt>
    <dgm:pt modelId="{6BBDF639-C463-4037-871C-E223DA4E8A68}" type="sibTrans" cxnId="{5019EC1E-32EF-4A3D-B914-0E929715C698}">
      <dgm:prSet/>
      <dgm:spPr/>
      <dgm:t>
        <a:bodyPr/>
        <a:lstStyle/>
        <a:p>
          <a:endParaRPr lang="en-US"/>
        </a:p>
      </dgm:t>
    </dgm:pt>
    <dgm:pt modelId="{CB5EDB6F-3CBE-4E52-B47C-FC0495E31861}">
      <dgm:prSet/>
      <dgm:spPr/>
      <dgm:t>
        <a:bodyPr/>
        <a:lstStyle/>
        <a:p>
          <a:r>
            <a:rPr lang="en-AU" dirty="0"/>
            <a:t>In production, your web pages will be a combination of PHP, HTML, and JavaScript, and some MySQL statements laid out using CSS, and possibly utilizing various HTML5 elements. </a:t>
          </a:r>
          <a:endParaRPr lang="en-US" dirty="0"/>
        </a:p>
      </dgm:t>
    </dgm:pt>
    <dgm:pt modelId="{7553B96B-AEE3-4908-8DD5-82FB90794227}" type="parTrans" cxnId="{29DC6790-4095-4717-9BEA-1A1118BC6C04}">
      <dgm:prSet/>
      <dgm:spPr/>
      <dgm:t>
        <a:bodyPr/>
        <a:lstStyle/>
        <a:p>
          <a:endParaRPr lang="en-US"/>
        </a:p>
      </dgm:t>
    </dgm:pt>
    <dgm:pt modelId="{A487F14C-3983-45CA-8099-9707547BE7A9}" type="sibTrans" cxnId="{29DC6790-4095-4717-9BEA-1A1118BC6C04}">
      <dgm:prSet/>
      <dgm:spPr/>
      <dgm:t>
        <a:bodyPr/>
        <a:lstStyle/>
        <a:p>
          <a:endParaRPr lang="en-US"/>
        </a:p>
      </dgm:t>
    </dgm:pt>
    <dgm:pt modelId="{0A9D528F-8C97-4F6B-A8A0-DEEDB74B66BA}">
      <dgm:prSet/>
      <dgm:spPr/>
      <dgm:t>
        <a:bodyPr/>
        <a:lstStyle/>
        <a:p>
          <a:r>
            <a:rPr lang="en-AU" dirty="0"/>
            <a:t>Focus for now on just writing PHP code and making sure that you get the output you expect</a:t>
          </a:r>
          <a:endParaRPr lang="en-US" dirty="0"/>
        </a:p>
      </dgm:t>
    </dgm:pt>
    <dgm:pt modelId="{499CEFAC-F124-4320-82B5-E839A4BDD52E}" type="parTrans" cxnId="{58C4D6B5-22EC-4A1A-9296-59733A9B5BEA}">
      <dgm:prSet/>
      <dgm:spPr/>
      <dgm:t>
        <a:bodyPr/>
        <a:lstStyle/>
        <a:p>
          <a:endParaRPr lang="en-US"/>
        </a:p>
      </dgm:t>
    </dgm:pt>
    <dgm:pt modelId="{432187E2-40A6-4D49-9335-8F2FF4D9AF21}" type="sibTrans" cxnId="{58C4D6B5-22EC-4A1A-9296-59733A9B5BEA}">
      <dgm:prSet/>
      <dgm:spPr/>
      <dgm:t>
        <a:bodyPr/>
        <a:lstStyle/>
        <a:p>
          <a:endParaRPr lang="en-US"/>
        </a:p>
      </dgm:t>
    </dgm:pt>
    <dgm:pt modelId="{703BBEF7-F8A4-4BE5-9C22-BFB6EDF75C12}" type="pres">
      <dgm:prSet presAssocID="{FB8FFC6D-F268-4297-981A-A5506319826B}" presName="linear" presStyleCnt="0">
        <dgm:presLayoutVars>
          <dgm:animLvl val="lvl"/>
          <dgm:resizeHandles val="exact"/>
        </dgm:presLayoutVars>
      </dgm:prSet>
      <dgm:spPr/>
    </dgm:pt>
    <dgm:pt modelId="{A855CCDD-2694-493B-9A0B-143F2F4B7F5A}" type="pres">
      <dgm:prSet presAssocID="{0D7CCF32-45A4-4607-A557-DABF5C99702C}" presName="parentText" presStyleLbl="node1" presStyleIdx="0" presStyleCnt="4">
        <dgm:presLayoutVars>
          <dgm:chMax val="0"/>
          <dgm:bulletEnabled val="1"/>
        </dgm:presLayoutVars>
      </dgm:prSet>
      <dgm:spPr/>
    </dgm:pt>
    <dgm:pt modelId="{04DDDA34-8D1E-4E05-B2FF-FB8F00944C29}" type="pres">
      <dgm:prSet presAssocID="{75B18D0E-E35A-467E-A40D-FA41FE53B95C}" presName="spacer" presStyleCnt="0"/>
      <dgm:spPr/>
    </dgm:pt>
    <dgm:pt modelId="{552EB06A-91C3-460D-8A0A-80CEC6811C80}" type="pres">
      <dgm:prSet presAssocID="{3200F0B9-6FCE-4758-8A04-0E4A5F6BC546}" presName="parentText" presStyleLbl="node1" presStyleIdx="1" presStyleCnt="4">
        <dgm:presLayoutVars>
          <dgm:chMax val="0"/>
          <dgm:bulletEnabled val="1"/>
        </dgm:presLayoutVars>
      </dgm:prSet>
      <dgm:spPr/>
    </dgm:pt>
    <dgm:pt modelId="{D95FADCA-872B-4AB9-95CA-6A2736A3C055}" type="pres">
      <dgm:prSet presAssocID="{6BBDF639-C463-4037-871C-E223DA4E8A68}" presName="spacer" presStyleCnt="0"/>
      <dgm:spPr/>
    </dgm:pt>
    <dgm:pt modelId="{0E4D1524-979A-4786-BFB7-03DD5CD782AC}" type="pres">
      <dgm:prSet presAssocID="{CB5EDB6F-3CBE-4E52-B47C-FC0495E31861}" presName="parentText" presStyleLbl="node1" presStyleIdx="2" presStyleCnt="4">
        <dgm:presLayoutVars>
          <dgm:chMax val="0"/>
          <dgm:bulletEnabled val="1"/>
        </dgm:presLayoutVars>
      </dgm:prSet>
      <dgm:spPr/>
    </dgm:pt>
    <dgm:pt modelId="{B73D4F49-063B-496C-A5FA-0B12E4432E96}" type="pres">
      <dgm:prSet presAssocID="{A487F14C-3983-45CA-8099-9707547BE7A9}" presName="spacer" presStyleCnt="0"/>
      <dgm:spPr/>
    </dgm:pt>
    <dgm:pt modelId="{B66B9CFD-706E-4937-8DC0-C70EE4663CCF}" type="pres">
      <dgm:prSet presAssocID="{0A9D528F-8C97-4F6B-A8A0-DEEDB74B66BA}" presName="parentText" presStyleLbl="node1" presStyleIdx="3" presStyleCnt="4">
        <dgm:presLayoutVars>
          <dgm:chMax val="0"/>
          <dgm:bulletEnabled val="1"/>
        </dgm:presLayoutVars>
      </dgm:prSet>
      <dgm:spPr/>
    </dgm:pt>
  </dgm:ptLst>
  <dgm:cxnLst>
    <dgm:cxn modelId="{5019EC1E-32EF-4A3D-B914-0E929715C698}" srcId="{FB8FFC6D-F268-4297-981A-A5506319826B}" destId="{3200F0B9-6FCE-4758-8A04-0E4A5F6BC546}" srcOrd="1" destOrd="0" parTransId="{FA1F172B-02B7-4AC0-B730-27BC201AC36B}" sibTransId="{6BBDF639-C463-4037-871C-E223DA4E8A68}"/>
    <dgm:cxn modelId="{7EF6493E-23C4-4DC4-8C41-46F95B3D4CB4}" type="presOf" srcId="{0A9D528F-8C97-4F6B-A8A0-DEEDB74B66BA}" destId="{B66B9CFD-706E-4937-8DC0-C70EE4663CCF}" srcOrd="0" destOrd="0" presId="urn:microsoft.com/office/officeart/2005/8/layout/vList2"/>
    <dgm:cxn modelId="{0286866B-A164-41BC-B56D-DCFE492012C4}" type="presOf" srcId="{FB8FFC6D-F268-4297-981A-A5506319826B}" destId="{703BBEF7-F8A4-4BE5-9C22-BFB6EDF75C12}" srcOrd="0" destOrd="0" presId="urn:microsoft.com/office/officeart/2005/8/layout/vList2"/>
    <dgm:cxn modelId="{D3B3C480-649B-4EC3-BCF1-CEC73300371D}" srcId="{FB8FFC6D-F268-4297-981A-A5506319826B}" destId="{0D7CCF32-45A4-4607-A557-DABF5C99702C}" srcOrd="0" destOrd="0" parTransId="{01716B5C-4A42-4A88-A83B-349161BF01DA}" sibTransId="{75B18D0E-E35A-467E-A40D-FA41FE53B95C}"/>
    <dgm:cxn modelId="{62C4DD82-3B99-4D76-9150-3CCAF47B881A}" type="presOf" srcId="{0D7CCF32-45A4-4607-A557-DABF5C99702C}" destId="{A855CCDD-2694-493B-9A0B-143F2F4B7F5A}" srcOrd="0" destOrd="0" presId="urn:microsoft.com/office/officeart/2005/8/layout/vList2"/>
    <dgm:cxn modelId="{29DC6790-4095-4717-9BEA-1A1118BC6C04}" srcId="{FB8FFC6D-F268-4297-981A-A5506319826B}" destId="{CB5EDB6F-3CBE-4E52-B47C-FC0495E31861}" srcOrd="2" destOrd="0" parTransId="{7553B96B-AEE3-4908-8DD5-82FB90794227}" sibTransId="{A487F14C-3983-45CA-8099-9707547BE7A9}"/>
    <dgm:cxn modelId="{254E06AF-1652-4649-8656-9B4A5CF8397E}" type="presOf" srcId="{3200F0B9-6FCE-4758-8A04-0E4A5F6BC546}" destId="{552EB06A-91C3-460D-8A0A-80CEC6811C80}" srcOrd="0" destOrd="0" presId="urn:microsoft.com/office/officeart/2005/8/layout/vList2"/>
    <dgm:cxn modelId="{58C4D6B5-22EC-4A1A-9296-59733A9B5BEA}" srcId="{FB8FFC6D-F268-4297-981A-A5506319826B}" destId="{0A9D528F-8C97-4F6B-A8A0-DEEDB74B66BA}" srcOrd="3" destOrd="0" parTransId="{499CEFAC-F124-4320-82B5-E839A4BDD52E}" sibTransId="{432187E2-40A6-4D49-9335-8F2FF4D9AF21}"/>
    <dgm:cxn modelId="{8D39FED2-BAD2-4D84-83CD-25355D959E3C}" type="presOf" srcId="{CB5EDB6F-3CBE-4E52-B47C-FC0495E31861}" destId="{0E4D1524-979A-4786-BFB7-03DD5CD782AC}" srcOrd="0" destOrd="0" presId="urn:microsoft.com/office/officeart/2005/8/layout/vList2"/>
    <dgm:cxn modelId="{502C6C59-5383-458F-A308-EBD285F9309F}" type="presParOf" srcId="{703BBEF7-F8A4-4BE5-9C22-BFB6EDF75C12}" destId="{A855CCDD-2694-493B-9A0B-143F2F4B7F5A}" srcOrd="0" destOrd="0" presId="urn:microsoft.com/office/officeart/2005/8/layout/vList2"/>
    <dgm:cxn modelId="{E45A9947-2CAC-4326-AA0B-1A7D306D4957}" type="presParOf" srcId="{703BBEF7-F8A4-4BE5-9C22-BFB6EDF75C12}" destId="{04DDDA34-8D1E-4E05-B2FF-FB8F00944C29}" srcOrd="1" destOrd="0" presId="urn:microsoft.com/office/officeart/2005/8/layout/vList2"/>
    <dgm:cxn modelId="{8576752A-47FB-4E77-B41C-32E91A369D15}" type="presParOf" srcId="{703BBEF7-F8A4-4BE5-9C22-BFB6EDF75C12}" destId="{552EB06A-91C3-460D-8A0A-80CEC6811C80}" srcOrd="2" destOrd="0" presId="urn:microsoft.com/office/officeart/2005/8/layout/vList2"/>
    <dgm:cxn modelId="{9D26BB52-3227-4256-ADDE-7D07FC09625A}" type="presParOf" srcId="{703BBEF7-F8A4-4BE5-9C22-BFB6EDF75C12}" destId="{D95FADCA-872B-4AB9-95CA-6A2736A3C055}" srcOrd="3" destOrd="0" presId="urn:microsoft.com/office/officeart/2005/8/layout/vList2"/>
    <dgm:cxn modelId="{93A5F4FA-5037-4C88-AE35-E9CB197033AA}" type="presParOf" srcId="{703BBEF7-F8A4-4BE5-9C22-BFB6EDF75C12}" destId="{0E4D1524-979A-4786-BFB7-03DD5CD782AC}" srcOrd="4" destOrd="0" presId="urn:microsoft.com/office/officeart/2005/8/layout/vList2"/>
    <dgm:cxn modelId="{08D400E8-AF7E-4050-BDEB-B2B17E84A177}" type="presParOf" srcId="{703BBEF7-F8A4-4BE5-9C22-BFB6EDF75C12}" destId="{B73D4F49-063B-496C-A5FA-0B12E4432E96}" srcOrd="5" destOrd="0" presId="urn:microsoft.com/office/officeart/2005/8/layout/vList2"/>
    <dgm:cxn modelId="{D8C74A9D-C872-4E2C-A68A-5DBDE9C42890}" type="presParOf" srcId="{703BBEF7-F8A4-4BE5-9C22-BFB6EDF75C12}" destId="{B66B9CFD-706E-4937-8DC0-C70EE4663CC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55CCDD-2694-493B-9A0B-143F2F4B7F5A}">
      <dsp:nvSpPr>
        <dsp:cNvPr id="0" name=""/>
        <dsp:cNvSpPr/>
      </dsp:nvSpPr>
      <dsp:spPr>
        <a:xfrm>
          <a:off x="0" y="4207"/>
          <a:ext cx="6506304" cy="1349156"/>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a:t>PHP is the language that you use to make the server generate dynamic output — output that is potentially different each time a browser requests a page.</a:t>
          </a:r>
          <a:endParaRPr lang="en-US" sz="2000" kern="1200"/>
        </a:p>
      </dsp:txBody>
      <dsp:txXfrm>
        <a:off x="65860" y="70067"/>
        <a:ext cx="6374584" cy="1217436"/>
      </dsp:txXfrm>
    </dsp:sp>
    <dsp:sp modelId="{552EB06A-91C3-460D-8A0A-80CEC6811C80}">
      <dsp:nvSpPr>
        <dsp:cNvPr id="0" name=""/>
        <dsp:cNvSpPr/>
      </dsp:nvSpPr>
      <dsp:spPr>
        <a:xfrm>
          <a:off x="0" y="1410963"/>
          <a:ext cx="6506304" cy="1349156"/>
        </a:xfrm>
        <a:prstGeom prst="roundRect">
          <a:avLst/>
        </a:prstGeom>
        <a:solidFill>
          <a:schemeClr val="accent2">
            <a:hueOff val="-55218"/>
            <a:satOff val="-18112"/>
            <a:lumOff val="-660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dirty="0"/>
            <a:t>I’ll also show you how to embed the PHP in an HTML file so that you can see what the output looks like in a web page.</a:t>
          </a:r>
          <a:endParaRPr lang="en-US" sz="2000" kern="1200" dirty="0"/>
        </a:p>
      </dsp:txBody>
      <dsp:txXfrm>
        <a:off x="65860" y="1476823"/>
        <a:ext cx="6374584" cy="1217436"/>
      </dsp:txXfrm>
    </dsp:sp>
    <dsp:sp modelId="{0E4D1524-979A-4786-BFB7-03DD5CD782AC}">
      <dsp:nvSpPr>
        <dsp:cNvPr id="0" name=""/>
        <dsp:cNvSpPr/>
      </dsp:nvSpPr>
      <dsp:spPr>
        <a:xfrm>
          <a:off x="0" y="2817720"/>
          <a:ext cx="6506304" cy="1349156"/>
        </a:xfrm>
        <a:prstGeom prst="roundRect">
          <a:avLst/>
        </a:prstGeom>
        <a:solidFill>
          <a:schemeClr val="accent2">
            <a:hueOff val="-110436"/>
            <a:satOff val="-36223"/>
            <a:lumOff val="-13202"/>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dirty="0"/>
            <a:t>In production, your web pages will be a combination of PHP, HTML, and JavaScript, and some MySQL statements laid out using CSS, and possibly utilizing various HTML5 elements. </a:t>
          </a:r>
          <a:endParaRPr lang="en-US" sz="2000" kern="1200" dirty="0"/>
        </a:p>
      </dsp:txBody>
      <dsp:txXfrm>
        <a:off x="65860" y="2883580"/>
        <a:ext cx="6374584" cy="1217436"/>
      </dsp:txXfrm>
    </dsp:sp>
    <dsp:sp modelId="{B66B9CFD-706E-4937-8DC0-C70EE4663CCF}">
      <dsp:nvSpPr>
        <dsp:cNvPr id="0" name=""/>
        <dsp:cNvSpPr/>
      </dsp:nvSpPr>
      <dsp:spPr>
        <a:xfrm>
          <a:off x="0" y="4224476"/>
          <a:ext cx="6506304" cy="1349156"/>
        </a:xfrm>
        <a:prstGeom prst="roundRect">
          <a:avLst/>
        </a:prstGeom>
        <a:solidFill>
          <a:schemeClr val="accent2">
            <a:hueOff val="-165654"/>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dirty="0"/>
            <a:t>Focus for now on just writing PHP code and making sure that you get the output you expect</a:t>
          </a:r>
          <a:endParaRPr lang="en-US" sz="2000" kern="1200" dirty="0"/>
        </a:p>
      </dsp:txBody>
      <dsp:txXfrm>
        <a:off x="65860" y="4290336"/>
        <a:ext cx="6374584" cy="121743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46EC57F2-2C07-4A14-8B86-E9F9C412C7B9}"/>
              </a:ext>
            </a:extLst>
          </p:cNvPr>
          <p:cNvGrpSpPr>
            <a:grpSpLocks/>
          </p:cNvGrpSpPr>
          <p:nvPr/>
        </p:nvGrpSpPr>
        <p:grpSpPr bwMode="auto">
          <a:xfrm>
            <a:off x="752475" y="744538"/>
            <a:ext cx="10674350" cy="5349875"/>
            <a:chOff x="752858" y="744469"/>
            <a:chExt cx="10674117" cy="5349671"/>
          </a:xfrm>
        </p:grpSpPr>
        <p:sp>
          <p:nvSpPr>
            <p:cNvPr id="5" name="Freeform 6">
              <a:extLst>
                <a:ext uri="{FF2B5EF4-FFF2-40B4-BE49-F238E27FC236}">
                  <a16:creationId xmlns:a16="http://schemas.microsoft.com/office/drawing/2014/main" id="{BB2A9945-C6CD-4CB0-9A0E-17242AEA193F}"/>
                </a:ext>
              </a:extLst>
            </p:cNvPr>
            <p:cNvSpPr>
              <a:spLocks/>
            </p:cNvSpPr>
            <p:nvPr/>
          </p:nvSpPr>
          <p:spPr bwMode="auto">
            <a:xfrm>
              <a:off x="8151962" y="1685652"/>
              <a:ext cx="3275013" cy="4408488"/>
            </a:xfrm>
            <a:custGeom>
              <a:avLst/>
              <a:gdLst>
                <a:gd name="T0" fmla="*/ 8761 w 10000"/>
                <a:gd name="T1" fmla="*/ 0 h 10000"/>
                <a:gd name="T2" fmla="*/ 10000 w 10000"/>
                <a:gd name="T3" fmla="*/ 0 h 10000"/>
                <a:gd name="T4" fmla="*/ 10000 w 10000"/>
                <a:gd name="T5" fmla="*/ 10000 h 10000"/>
                <a:gd name="T6" fmla="*/ 0 w 10000"/>
                <a:gd name="T7" fmla="*/ 10000 h 10000"/>
                <a:gd name="T8" fmla="*/ 0 w 10000"/>
                <a:gd name="T9" fmla="*/ 9126 h 10000"/>
                <a:gd name="T10" fmla="*/ 8761 w 10000"/>
                <a:gd name="T11" fmla="*/ 9127 h 10000"/>
                <a:gd name="T12" fmla="*/ 8761 w 10000"/>
                <a:gd name="T13" fmla="*/ 0 h 10000"/>
              </a:gdLst>
              <a:ahLst/>
              <a:cxnLst>
                <a:cxn ang="0">
                  <a:pos x="T0" y="T1"/>
                </a:cxn>
                <a:cxn ang="0">
                  <a:pos x="T2" y="T3"/>
                </a:cxn>
                <a:cxn ang="0">
                  <a:pos x="T4" y="T5"/>
                </a:cxn>
                <a:cxn ang="0">
                  <a:pos x="T6" y="T7"/>
                </a:cxn>
                <a:cxn ang="0">
                  <a:pos x="T8" y="T9"/>
                </a:cxn>
                <a:cxn ang="0">
                  <a:pos x="T10" y="T11"/>
                </a:cxn>
                <a:cxn ang="0">
                  <a:pos x="T12" y="T13"/>
                </a:cxn>
              </a:cxnLst>
              <a:rect l="0" t="0"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AU"/>
            </a:p>
          </p:txBody>
        </p:sp>
        <p:sp>
          <p:nvSpPr>
            <p:cNvPr id="6" name="Freeform 6">
              <a:extLst>
                <a:ext uri="{FF2B5EF4-FFF2-40B4-BE49-F238E27FC236}">
                  <a16:creationId xmlns:a16="http://schemas.microsoft.com/office/drawing/2014/main" id="{F9D0880C-9891-4A46-8421-A8AE5E007B1C}"/>
                </a:ext>
              </a:extLst>
            </p:cNvPr>
            <p:cNvSpPr>
              <a:spLocks/>
            </p:cNvSpPr>
            <p:nvPr/>
          </p:nvSpPr>
          <p:spPr bwMode="auto">
            <a:xfrm flipH="1" flipV="1">
              <a:off x="752858" y="744469"/>
              <a:ext cx="3275668" cy="4408488"/>
            </a:xfrm>
            <a:custGeom>
              <a:avLst/>
              <a:gdLst>
                <a:gd name="T0" fmla="*/ 8763 w 10002"/>
                <a:gd name="T1" fmla="*/ 0 h 10000"/>
                <a:gd name="T2" fmla="*/ 10002 w 10002"/>
                <a:gd name="T3" fmla="*/ 0 h 10000"/>
                <a:gd name="T4" fmla="*/ 10002 w 10002"/>
                <a:gd name="T5" fmla="*/ 10000 h 10000"/>
                <a:gd name="T6" fmla="*/ 2 w 10002"/>
                <a:gd name="T7" fmla="*/ 10000 h 10000"/>
                <a:gd name="T8" fmla="*/ 0 w 10002"/>
                <a:gd name="T9" fmla="*/ 9125 h 10000"/>
                <a:gd name="T10" fmla="*/ 8763 w 10002"/>
                <a:gd name="T11" fmla="*/ 9128 h 10000"/>
                <a:gd name="T12" fmla="*/ 8763 w 10002"/>
                <a:gd name="T13" fmla="*/ 0 h 10000"/>
              </a:gdLst>
              <a:ahLst/>
              <a:cxnLst>
                <a:cxn ang="0">
                  <a:pos x="T0" y="T1"/>
                </a:cxn>
                <a:cxn ang="0">
                  <a:pos x="T2" y="T3"/>
                </a:cxn>
                <a:cxn ang="0">
                  <a:pos x="T4" y="T5"/>
                </a:cxn>
                <a:cxn ang="0">
                  <a:pos x="T6" y="T7"/>
                </a:cxn>
                <a:cxn ang="0">
                  <a:pos x="T8" y="T9"/>
                </a:cxn>
                <a:cxn ang="0">
                  <a:pos x="T10" y="T11"/>
                </a:cxn>
                <a:cxn ang="0">
                  <a:pos x="T12" y="T13"/>
                </a:cxn>
              </a:cxnLst>
              <a:rect l="0" t="0"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AU"/>
            </a:p>
          </p:txBody>
        </p:sp>
      </p:grpSp>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3">
            <a:extLst>
              <a:ext uri="{FF2B5EF4-FFF2-40B4-BE49-F238E27FC236}">
                <a16:creationId xmlns:a16="http://schemas.microsoft.com/office/drawing/2014/main" id="{56492FCA-BD97-4A52-9304-2F3A21DB4DEF}"/>
              </a:ext>
            </a:extLst>
          </p:cNvPr>
          <p:cNvSpPr>
            <a:spLocks noGrp="1"/>
          </p:cNvSpPr>
          <p:nvPr>
            <p:ph type="dt" sz="half" idx="10"/>
          </p:nvPr>
        </p:nvSpPr>
        <p:spPr>
          <a:xfrm>
            <a:off x="752475" y="6453188"/>
            <a:ext cx="1608138" cy="404812"/>
          </a:xfrm>
        </p:spPr>
        <p:txBody>
          <a:bodyPr/>
          <a:lstStyle>
            <a:lvl1pPr>
              <a:defRPr baseline="0" dirty="0">
                <a:solidFill>
                  <a:schemeClr val="tx2"/>
                </a:solidFill>
              </a:defRPr>
            </a:lvl1pPr>
          </a:lstStyle>
          <a:p>
            <a:pPr>
              <a:defRPr/>
            </a:pPr>
            <a:fld id="{E3FA0EEF-EDB6-4561-AFB2-6F9E5D94761F}" type="datetimeFigureOut">
              <a:rPr lang="en-US"/>
              <a:pPr>
                <a:defRPr/>
              </a:pPr>
              <a:t>3/15/2022</a:t>
            </a:fld>
            <a:endParaRPr lang="en-US"/>
          </a:p>
        </p:txBody>
      </p:sp>
      <p:sp>
        <p:nvSpPr>
          <p:cNvPr id="8" name="Footer Placeholder 4">
            <a:extLst>
              <a:ext uri="{FF2B5EF4-FFF2-40B4-BE49-F238E27FC236}">
                <a16:creationId xmlns:a16="http://schemas.microsoft.com/office/drawing/2014/main" id="{EF89A527-6F62-4A7E-AD3A-CC0487982494}"/>
              </a:ext>
            </a:extLst>
          </p:cNvPr>
          <p:cNvSpPr>
            <a:spLocks noGrp="1"/>
          </p:cNvSpPr>
          <p:nvPr>
            <p:ph type="ftr" sz="quarter" idx="11"/>
          </p:nvPr>
        </p:nvSpPr>
        <p:spPr>
          <a:xfrm>
            <a:off x="2584450" y="6453188"/>
            <a:ext cx="7023100" cy="404812"/>
          </a:xfrm>
        </p:spPr>
        <p:txBody>
          <a:bodyPr/>
          <a:lstStyle>
            <a:lvl1pPr algn="ctr">
              <a:defRPr baseline="0" dirty="0">
                <a:solidFill>
                  <a:schemeClr val="tx2"/>
                </a:solidFill>
              </a:defRPr>
            </a:lvl1pPr>
          </a:lstStyle>
          <a:p>
            <a:pPr>
              <a:defRPr/>
            </a:pPr>
            <a:endParaRPr lang="en-US"/>
          </a:p>
        </p:txBody>
      </p:sp>
      <p:sp>
        <p:nvSpPr>
          <p:cNvPr id="9" name="Slide Number Placeholder 5">
            <a:extLst>
              <a:ext uri="{FF2B5EF4-FFF2-40B4-BE49-F238E27FC236}">
                <a16:creationId xmlns:a16="http://schemas.microsoft.com/office/drawing/2014/main" id="{4C4BAC81-1C7A-4C4A-8771-2D44586076A1}"/>
              </a:ext>
            </a:extLst>
          </p:cNvPr>
          <p:cNvSpPr>
            <a:spLocks noGrp="1"/>
          </p:cNvSpPr>
          <p:nvPr>
            <p:ph type="sldNum" sz="quarter" idx="12"/>
          </p:nvPr>
        </p:nvSpPr>
        <p:spPr>
          <a:xfrm>
            <a:off x="9831388" y="6453188"/>
            <a:ext cx="1595437" cy="404812"/>
          </a:xfrm>
        </p:spPr>
        <p:txBody>
          <a:bodyPr/>
          <a:lstStyle>
            <a:lvl1pPr>
              <a:defRPr baseline="0" dirty="0">
                <a:solidFill>
                  <a:schemeClr val="tx2"/>
                </a:solidFill>
              </a:defRPr>
            </a:lvl1pPr>
          </a:lstStyle>
          <a:p>
            <a:pPr>
              <a:defRPr/>
            </a:pPr>
            <a:fld id="{4DF5574D-380E-44F7-A1AC-FBD6AD0F14EE}" type="slidenum">
              <a:rPr lang="en-US"/>
              <a:pPr>
                <a:defRPr/>
              </a:pPr>
              <a:t>‹#›</a:t>
            </a:fld>
            <a:endParaRPr lang="en-US"/>
          </a:p>
        </p:txBody>
      </p:sp>
    </p:spTree>
    <p:extLst>
      <p:ext uri="{BB962C8B-B14F-4D97-AF65-F5344CB8AC3E}">
        <p14:creationId xmlns:p14="http://schemas.microsoft.com/office/powerpoint/2010/main" val="215272233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D08668-DB91-4ADA-A5E5-EBD16C8ABDD6}"/>
              </a:ext>
            </a:extLst>
          </p:cNvPr>
          <p:cNvSpPr>
            <a:spLocks noGrp="1"/>
          </p:cNvSpPr>
          <p:nvPr>
            <p:ph type="dt" sz="half" idx="10"/>
          </p:nvPr>
        </p:nvSpPr>
        <p:spPr/>
        <p:txBody>
          <a:bodyPr/>
          <a:lstStyle>
            <a:lvl1pPr>
              <a:defRPr/>
            </a:lvl1pPr>
          </a:lstStyle>
          <a:p>
            <a:pPr>
              <a:defRPr/>
            </a:pPr>
            <a:fld id="{866F8584-0AD6-40EC-9F2B-B7338E59DF63}" type="datetimeFigureOut">
              <a:rPr lang="en-US"/>
              <a:pPr>
                <a:defRPr/>
              </a:pPr>
              <a:t>3/15/2022</a:t>
            </a:fld>
            <a:endParaRPr lang="en-US"/>
          </a:p>
        </p:txBody>
      </p:sp>
      <p:sp>
        <p:nvSpPr>
          <p:cNvPr id="5" name="Footer Placeholder 4">
            <a:extLst>
              <a:ext uri="{FF2B5EF4-FFF2-40B4-BE49-F238E27FC236}">
                <a16:creationId xmlns:a16="http://schemas.microsoft.com/office/drawing/2014/main" id="{6F513AC2-2124-4889-8308-D4DD15AE0F0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F36A9E2-8F2D-4026-9094-45830848E6F8}"/>
              </a:ext>
            </a:extLst>
          </p:cNvPr>
          <p:cNvSpPr>
            <a:spLocks noGrp="1"/>
          </p:cNvSpPr>
          <p:nvPr>
            <p:ph type="sldNum" sz="quarter" idx="12"/>
          </p:nvPr>
        </p:nvSpPr>
        <p:spPr/>
        <p:txBody>
          <a:bodyPr/>
          <a:lstStyle>
            <a:lvl1pPr>
              <a:defRPr/>
            </a:lvl1pPr>
          </a:lstStyle>
          <a:p>
            <a:pPr>
              <a:defRPr/>
            </a:pPr>
            <a:fld id="{CDFAC418-F74E-4C3F-837B-F8FDF19C7ECC}" type="slidenum">
              <a:rPr lang="en-US"/>
              <a:pPr>
                <a:defRPr/>
              </a:pPr>
              <a:t>‹#›</a:t>
            </a:fld>
            <a:endParaRPr lang="en-US"/>
          </a:p>
        </p:txBody>
      </p:sp>
    </p:spTree>
    <p:extLst>
      <p:ext uri="{BB962C8B-B14F-4D97-AF65-F5344CB8AC3E}">
        <p14:creationId xmlns:p14="http://schemas.microsoft.com/office/powerpoint/2010/main" val="442002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A9017A8-CF27-451A-8AF3-01B68FDD5D71}"/>
              </a:ext>
            </a:extLst>
          </p:cNvPr>
          <p:cNvSpPr>
            <a:spLocks noGrp="1"/>
          </p:cNvSpPr>
          <p:nvPr>
            <p:ph type="dt" sz="half" idx="10"/>
          </p:nvPr>
        </p:nvSpPr>
        <p:spPr/>
        <p:txBody>
          <a:bodyPr/>
          <a:lstStyle>
            <a:lvl1pPr>
              <a:defRPr/>
            </a:lvl1pPr>
          </a:lstStyle>
          <a:p>
            <a:pPr>
              <a:defRPr/>
            </a:pPr>
            <a:fld id="{DFA21CF2-0EBA-4DAC-ABEF-972F364FB168}" type="datetimeFigureOut">
              <a:rPr lang="en-US"/>
              <a:pPr>
                <a:defRPr/>
              </a:pPr>
              <a:t>3/15/2022</a:t>
            </a:fld>
            <a:endParaRPr lang="en-US"/>
          </a:p>
        </p:txBody>
      </p:sp>
      <p:sp>
        <p:nvSpPr>
          <p:cNvPr id="5" name="Footer Placeholder 4">
            <a:extLst>
              <a:ext uri="{FF2B5EF4-FFF2-40B4-BE49-F238E27FC236}">
                <a16:creationId xmlns:a16="http://schemas.microsoft.com/office/drawing/2014/main" id="{BE30E97E-6D39-4F43-86E8-7BE99CB263F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9C8E613-E155-4036-A387-B5CF788D33BB}"/>
              </a:ext>
            </a:extLst>
          </p:cNvPr>
          <p:cNvSpPr>
            <a:spLocks noGrp="1"/>
          </p:cNvSpPr>
          <p:nvPr>
            <p:ph type="sldNum" sz="quarter" idx="12"/>
          </p:nvPr>
        </p:nvSpPr>
        <p:spPr/>
        <p:txBody>
          <a:bodyPr/>
          <a:lstStyle>
            <a:lvl1pPr>
              <a:defRPr/>
            </a:lvl1pPr>
          </a:lstStyle>
          <a:p>
            <a:pPr>
              <a:defRPr/>
            </a:pPr>
            <a:fld id="{4FE11807-2526-4BC5-AF14-4E46C5674475}" type="slidenum">
              <a:rPr lang="en-US"/>
              <a:pPr>
                <a:defRPr/>
              </a:pPr>
              <a:t>‹#›</a:t>
            </a:fld>
            <a:endParaRPr lang="en-US"/>
          </a:p>
        </p:txBody>
      </p:sp>
    </p:spTree>
    <p:extLst>
      <p:ext uri="{BB962C8B-B14F-4D97-AF65-F5344CB8AC3E}">
        <p14:creationId xmlns:p14="http://schemas.microsoft.com/office/powerpoint/2010/main" val="1745215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D97858-43AC-41DE-819A-A5C555F326F0}"/>
              </a:ext>
            </a:extLst>
          </p:cNvPr>
          <p:cNvSpPr>
            <a:spLocks noGrp="1"/>
          </p:cNvSpPr>
          <p:nvPr>
            <p:ph type="dt" sz="half" idx="10"/>
          </p:nvPr>
        </p:nvSpPr>
        <p:spPr/>
        <p:txBody>
          <a:bodyPr/>
          <a:lstStyle>
            <a:lvl1pPr>
              <a:defRPr/>
            </a:lvl1pPr>
          </a:lstStyle>
          <a:p>
            <a:pPr>
              <a:defRPr/>
            </a:pPr>
            <a:fld id="{B4AD5DF8-A54D-4EEC-8098-D1B8E4F51422}" type="datetimeFigureOut">
              <a:rPr lang="en-US"/>
              <a:pPr>
                <a:defRPr/>
              </a:pPr>
              <a:t>3/15/2022</a:t>
            </a:fld>
            <a:endParaRPr lang="en-US"/>
          </a:p>
        </p:txBody>
      </p:sp>
      <p:sp>
        <p:nvSpPr>
          <p:cNvPr id="5" name="Footer Placeholder 4">
            <a:extLst>
              <a:ext uri="{FF2B5EF4-FFF2-40B4-BE49-F238E27FC236}">
                <a16:creationId xmlns:a16="http://schemas.microsoft.com/office/drawing/2014/main" id="{DDCAFA09-397A-4A41-9D34-F1FBDDB8D24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9A0DF34-3BAE-4FAC-A32E-949F9470E98B}"/>
              </a:ext>
            </a:extLst>
          </p:cNvPr>
          <p:cNvSpPr>
            <a:spLocks noGrp="1"/>
          </p:cNvSpPr>
          <p:nvPr>
            <p:ph type="sldNum" sz="quarter" idx="12"/>
          </p:nvPr>
        </p:nvSpPr>
        <p:spPr/>
        <p:txBody>
          <a:bodyPr/>
          <a:lstStyle>
            <a:lvl1pPr>
              <a:defRPr/>
            </a:lvl1pPr>
          </a:lstStyle>
          <a:p>
            <a:pPr>
              <a:defRPr/>
            </a:pPr>
            <a:fld id="{EC2A6BEC-1F2F-4FB4-8E25-BF2535F3A6C0}" type="slidenum">
              <a:rPr lang="en-US"/>
              <a:pPr>
                <a:defRPr/>
              </a:pPr>
              <a:t>‹#›</a:t>
            </a:fld>
            <a:endParaRPr lang="en-US"/>
          </a:p>
        </p:txBody>
      </p:sp>
    </p:spTree>
    <p:extLst>
      <p:ext uri="{BB962C8B-B14F-4D97-AF65-F5344CB8AC3E}">
        <p14:creationId xmlns:p14="http://schemas.microsoft.com/office/powerpoint/2010/main" val="1206120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Freeform 6" title="Crop Mark">
            <a:extLst>
              <a:ext uri="{FF2B5EF4-FFF2-40B4-BE49-F238E27FC236}">
                <a16:creationId xmlns:a16="http://schemas.microsoft.com/office/drawing/2014/main" id="{C7B9298D-2FB8-4F22-ACDC-C18F56C6E014}"/>
              </a:ext>
            </a:extLst>
          </p:cNvPr>
          <p:cNvSpPr/>
          <p:nvPr/>
        </p:nvSpPr>
        <p:spPr bwMode="auto">
          <a:xfrm>
            <a:off x="8151813" y="1685925"/>
            <a:ext cx="3275012"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Date Placeholder 3">
            <a:extLst>
              <a:ext uri="{FF2B5EF4-FFF2-40B4-BE49-F238E27FC236}">
                <a16:creationId xmlns:a16="http://schemas.microsoft.com/office/drawing/2014/main" id="{991A29DC-1668-4B81-86CF-6161BDC9660A}"/>
              </a:ext>
            </a:extLst>
          </p:cNvPr>
          <p:cNvSpPr>
            <a:spLocks noGrp="1"/>
          </p:cNvSpPr>
          <p:nvPr>
            <p:ph type="dt" sz="half" idx="10"/>
          </p:nvPr>
        </p:nvSpPr>
        <p:spPr>
          <a:xfrm>
            <a:off x="738188" y="6453188"/>
            <a:ext cx="1622425" cy="404812"/>
          </a:xfrm>
        </p:spPr>
        <p:txBody>
          <a:bodyPr/>
          <a:lstStyle>
            <a:lvl1pPr>
              <a:defRPr dirty="0">
                <a:solidFill>
                  <a:schemeClr val="tx2"/>
                </a:solidFill>
              </a:defRPr>
            </a:lvl1pPr>
          </a:lstStyle>
          <a:p>
            <a:pPr>
              <a:defRPr/>
            </a:pPr>
            <a:fld id="{9DBE7680-5935-4312-919B-42192026416D}" type="datetimeFigureOut">
              <a:rPr lang="en-US"/>
              <a:pPr>
                <a:defRPr/>
              </a:pPr>
              <a:t>3/15/2022</a:t>
            </a:fld>
            <a:endParaRPr lang="en-US"/>
          </a:p>
        </p:txBody>
      </p:sp>
      <p:sp>
        <p:nvSpPr>
          <p:cNvPr id="6" name="Footer Placeholder 4">
            <a:extLst>
              <a:ext uri="{FF2B5EF4-FFF2-40B4-BE49-F238E27FC236}">
                <a16:creationId xmlns:a16="http://schemas.microsoft.com/office/drawing/2014/main" id="{0236B441-9C89-40F1-BA35-F913DA39E20D}"/>
              </a:ext>
            </a:extLst>
          </p:cNvPr>
          <p:cNvSpPr>
            <a:spLocks noGrp="1"/>
          </p:cNvSpPr>
          <p:nvPr>
            <p:ph type="ftr" sz="quarter" idx="11"/>
          </p:nvPr>
        </p:nvSpPr>
        <p:spPr>
          <a:xfrm>
            <a:off x="2584450" y="6453188"/>
            <a:ext cx="7023100" cy="404812"/>
          </a:xfrm>
        </p:spPr>
        <p:txBody>
          <a:bodyPr/>
          <a:lstStyle>
            <a:lvl1pPr algn="ctr">
              <a:defRPr dirty="0">
                <a:solidFill>
                  <a:schemeClr val="tx2"/>
                </a:solidFill>
              </a:defRPr>
            </a:lvl1pPr>
          </a:lstStyle>
          <a:p>
            <a:pPr>
              <a:defRPr/>
            </a:pPr>
            <a:endParaRPr lang="en-US"/>
          </a:p>
        </p:txBody>
      </p:sp>
      <p:sp>
        <p:nvSpPr>
          <p:cNvPr id="7" name="Slide Number Placeholder 5">
            <a:extLst>
              <a:ext uri="{FF2B5EF4-FFF2-40B4-BE49-F238E27FC236}">
                <a16:creationId xmlns:a16="http://schemas.microsoft.com/office/drawing/2014/main" id="{2D2D9D73-F33C-4AED-B68F-37426664818E}"/>
              </a:ext>
            </a:extLst>
          </p:cNvPr>
          <p:cNvSpPr>
            <a:spLocks noGrp="1"/>
          </p:cNvSpPr>
          <p:nvPr>
            <p:ph type="sldNum" sz="quarter" idx="12"/>
          </p:nvPr>
        </p:nvSpPr>
        <p:spPr>
          <a:xfrm>
            <a:off x="9831388" y="6453188"/>
            <a:ext cx="1595437" cy="404812"/>
          </a:xfrm>
        </p:spPr>
        <p:txBody>
          <a:bodyPr/>
          <a:lstStyle>
            <a:lvl1pPr>
              <a:defRPr dirty="0">
                <a:solidFill>
                  <a:schemeClr val="tx2"/>
                </a:solidFill>
              </a:defRPr>
            </a:lvl1pPr>
          </a:lstStyle>
          <a:p>
            <a:pPr>
              <a:defRPr/>
            </a:pPr>
            <a:fld id="{A56F8007-71AF-4B0A-A2BE-D1CA6D0AA75C}" type="slidenum">
              <a:rPr lang="en-US"/>
              <a:pPr>
                <a:defRPr/>
              </a:pPr>
              <a:t>‹#›</a:t>
            </a:fld>
            <a:endParaRPr lang="en-US"/>
          </a:p>
        </p:txBody>
      </p:sp>
    </p:spTree>
    <p:extLst>
      <p:ext uri="{BB962C8B-B14F-4D97-AF65-F5344CB8AC3E}">
        <p14:creationId xmlns:p14="http://schemas.microsoft.com/office/powerpoint/2010/main" val="393006739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AC8E2FFF-4854-4580-8448-5A76D0D16FBC}"/>
              </a:ext>
            </a:extLst>
          </p:cNvPr>
          <p:cNvSpPr>
            <a:spLocks noGrp="1"/>
          </p:cNvSpPr>
          <p:nvPr>
            <p:ph type="dt" sz="half" idx="10"/>
          </p:nvPr>
        </p:nvSpPr>
        <p:spPr/>
        <p:txBody>
          <a:bodyPr/>
          <a:lstStyle>
            <a:lvl1pPr>
              <a:defRPr/>
            </a:lvl1pPr>
          </a:lstStyle>
          <a:p>
            <a:pPr>
              <a:defRPr/>
            </a:pPr>
            <a:fld id="{0CD16ED5-7F76-4698-86D4-06837162EAA7}" type="datetimeFigureOut">
              <a:rPr lang="en-US"/>
              <a:pPr>
                <a:defRPr/>
              </a:pPr>
              <a:t>3/15/2022</a:t>
            </a:fld>
            <a:endParaRPr lang="en-US"/>
          </a:p>
        </p:txBody>
      </p:sp>
      <p:sp>
        <p:nvSpPr>
          <p:cNvPr id="6" name="Footer Placeholder 4">
            <a:extLst>
              <a:ext uri="{FF2B5EF4-FFF2-40B4-BE49-F238E27FC236}">
                <a16:creationId xmlns:a16="http://schemas.microsoft.com/office/drawing/2014/main" id="{AE01E60D-3716-4607-A767-C6CD8114872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866966D-410B-4769-95CD-0AE26ECD555F}"/>
              </a:ext>
            </a:extLst>
          </p:cNvPr>
          <p:cNvSpPr>
            <a:spLocks noGrp="1"/>
          </p:cNvSpPr>
          <p:nvPr>
            <p:ph type="sldNum" sz="quarter" idx="12"/>
          </p:nvPr>
        </p:nvSpPr>
        <p:spPr/>
        <p:txBody>
          <a:bodyPr/>
          <a:lstStyle>
            <a:lvl1pPr>
              <a:defRPr/>
            </a:lvl1pPr>
          </a:lstStyle>
          <a:p>
            <a:pPr>
              <a:defRPr/>
            </a:pPr>
            <a:fld id="{B46F5B08-D7A9-4120-B6F2-4BB173459860}" type="slidenum">
              <a:rPr lang="en-US"/>
              <a:pPr>
                <a:defRPr/>
              </a:pPr>
              <a:t>‹#›</a:t>
            </a:fld>
            <a:endParaRPr lang="en-US"/>
          </a:p>
        </p:txBody>
      </p:sp>
    </p:spTree>
    <p:extLst>
      <p:ext uri="{BB962C8B-B14F-4D97-AF65-F5344CB8AC3E}">
        <p14:creationId xmlns:p14="http://schemas.microsoft.com/office/powerpoint/2010/main" val="4245649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658473D3-3F11-4C8A-8132-A500A8016752}"/>
              </a:ext>
            </a:extLst>
          </p:cNvPr>
          <p:cNvSpPr>
            <a:spLocks noGrp="1"/>
          </p:cNvSpPr>
          <p:nvPr>
            <p:ph type="dt" sz="half" idx="10"/>
          </p:nvPr>
        </p:nvSpPr>
        <p:spPr/>
        <p:txBody>
          <a:bodyPr/>
          <a:lstStyle>
            <a:lvl1pPr>
              <a:defRPr/>
            </a:lvl1pPr>
          </a:lstStyle>
          <a:p>
            <a:pPr>
              <a:defRPr/>
            </a:pPr>
            <a:fld id="{87B90B71-B2BC-4ACA-8CB9-0614A75D55CE}" type="datetimeFigureOut">
              <a:rPr lang="en-US"/>
              <a:pPr>
                <a:defRPr/>
              </a:pPr>
              <a:t>3/15/2022</a:t>
            </a:fld>
            <a:endParaRPr lang="en-US"/>
          </a:p>
        </p:txBody>
      </p:sp>
      <p:sp>
        <p:nvSpPr>
          <p:cNvPr id="8" name="Footer Placeholder 4">
            <a:extLst>
              <a:ext uri="{FF2B5EF4-FFF2-40B4-BE49-F238E27FC236}">
                <a16:creationId xmlns:a16="http://schemas.microsoft.com/office/drawing/2014/main" id="{1807107B-113E-455A-8EA0-2065D305E910}"/>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9923184-EC1F-4F80-8337-8DB63FDE2408}"/>
              </a:ext>
            </a:extLst>
          </p:cNvPr>
          <p:cNvSpPr>
            <a:spLocks noGrp="1"/>
          </p:cNvSpPr>
          <p:nvPr>
            <p:ph type="sldNum" sz="quarter" idx="12"/>
          </p:nvPr>
        </p:nvSpPr>
        <p:spPr/>
        <p:txBody>
          <a:bodyPr/>
          <a:lstStyle>
            <a:lvl1pPr>
              <a:defRPr/>
            </a:lvl1pPr>
          </a:lstStyle>
          <a:p>
            <a:pPr>
              <a:defRPr/>
            </a:pPr>
            <a:fld id="{E6B54FB1-5BCC-4BC5-BE2D-1D9950701D90}" type="slidenum">
              <a:rPr lang="en-US"/>
              <a:pPr>
                <a:defRPr/>
              </a:pPr>
              <a:t>‹#›</a:t>
            </a:fld>
            <a:endParaRPr lang="en-US"/>
          </a:p>
        </p:txBody>
      </p:sp>
    </p:spTree>
    <p:extLst>
      <p:ext uri="{BB962C8B-B14F-4D97-AF65-F5344CB8AC3E}">
        <p14:creationId xmlns:p14="http://schemas.microsoft.com/office/powerpoint/2010/main" val="48002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BE49465F-8A79-4C7E-A38D-AA41D6F43013}"/>
              </a:ext>
            </a:extLst>
          </p:cNvPr>
          <p:cNvSpPr>
            <a:spLocks noGrp="1"/>
          </p:cNvSpPr>
          <p:nvPr>
            <p:ph type="dt" sz="half" idx="10"/>
          </p:nvPr>
        </p:nvSpPr>
        <p:spPr/>
        <p:txBody>
          <a:bodyPr/>
          <a:lstStyle>
            <a:lvl1pPr>
              <a:defRPr/>
            </a:lvl1pPr>
          </a:lstStyle>
          <a:p>
            <a:pPr>
              <a:defRPr/>
            </a:pPr>
            <a:fld id="{AA6C1AA1-FADC-4203-8B1C-10F21ADB5EB1}" type="datetimeFigureOut">
              <a:rPr lang="en-US"/>
              <a:pPr>
                <a:defRPr/>
              </a:pPr>
              <a:t>3/15/2022</a:t>
            </a:fld>
            <a:endParaRPr lang="en-US"/>
          </a:p>
        </p:txBody>
      </p:sp>
      <p:sp>
        <p:nvSpPr>
          <p:cNvPr id="4" name="Footer Placeholder 4">
            <a:extLst>
              <a:ext uri="{FF2B5EF4-FFF2-40B4-BE49-F238E27FC236}">
                <a16:creationId xmlns:a16="http://schemas.microsoft.com/office/drawing/2014/main" id="{9D983DEF-EB3F-4688-8564-875DAB4AA99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9C39C926-AD99-456E-AE03-17EC4FED47E5}"/>
              </a:ext>
            </a:extLst>
          </p:cNvPr>
          <p:cNvSpPr>
            <a:spLocks noGrp="1"/>
          </p:cNvSpPr>
          <p:nvPr>
            <p:ph type="sldNum" sz="quarter" idx="12"/>
          </p:nvPr>
        </p:nvSpPr>
        <p:spPr/>
        <p:txBody>
          <a:bodyPr/>
          <a:lstStyle>
            <a:lvl1pPr>
              <a:defRPr/>
            </a:lvl1pPr>
          </a:lstStyle>
          <a:p>
            <a:pPr>
              <a:defRPr/>
            </a:pPr>
            <a:fld id="{9C5B8C05-C1D1-4D44-B8A8-1D4958052C53}" type="slidenum">
              <a:rPr lang="en-US"/>
              <a:pPr>
                <a:defRPr/>
              </a:pPr>
              <a:t>‹#›</a:t>
            </a:fld>
            <a:endParaRPr lang="en-US"/>
          </a:p>
        </p:txBody>
      </p:sp>
    </p:spTree>
    <p:extLst>
      <p:ext uri="{BB962C8B-B14F-4D97-AF65-F5344CB8AC3E}">
        <p14:creationId xmlns:p14="http://schemas.microsoft.com/office/powerpoint/2010/main" val="4105005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DF69C1D-EF02-4D3F-9CFE-568014A04DC9}"/>
              </a:ext>
            </a:extLst>
          </p:cNvPr>
          <p:cNvSpPr>
            <a:spLocks noGrp="1"/>
          </p:cNvSpPr>
          <p:nvPr>
            <p:ph type="dt" sz="half" idx="10"/>
          </p:nvPr>
        </p:nvSpPr>
        <p:spPr/>
        <p:txBody>
          <a:bodyPr/>
          <a:lstStyle>
            <a:lvl1pPr>
              <a:defRPr/>
            </a:lvl1pPr>
          </a:lstStyle>
          <a:p>
            <a:pPr>
              <a:defRPr/>
            </a:pPr>
            <a:fld id="{7E60E376-165F-41D8-9D97-C16A3E01C45E}" type="datetimeFigureOut">
              <a:rPr lang="en-US"/>
              <a:pPr>
                <a:defRPr/>
              </a:pPr>
              <a:t>3/15/2022</a:t>
            </a:fld>
            <a:endParaRPr lang="en-US"/>
          </a:p>
        </p:txBody>
      </p:sp>
      <p:sp>
        <p:nvSpPr>
          <p:cNvPr id="3" name="Footer Placeholder 4">
            <a:extLst>
              <a:ext uri="{FF2B5EF4-FFF2-40B4-BE49-F238E27FC236}">
                <a16:creationId xmlns:a16="http://schemas.microsoft.com/office/drawing/2014/main" id="{4ED05033-DDFB-4FA4-8569-04B2A6D14E30}"/>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23E15CFC-0F24-4513-B53C-4AFCB3B21016}"/>
              </a:ext>
            </a:extLst>
          </p:cNvPr>
          <p:cNvSpPr>
            <a:spLocks noGrp="1"/>
          </p:cNvSpPr>
          <p:nvPr>
            <p:ph type="sldNum" sz="quarter" idx="12"/>
          </p:nvPr>
        </p:nvSpPr>
        <p:spPr/>
        <p:txBody>
          <a:bodyPr/>
          <a:lstStyle>
            <a:lvl1pPr>
              <a:defRPr/>
            </a:lvl1pPr>
          </a:lstStyle>
          <a:p>
            <a:pPr>
              <a:defRPr/>
            </a:pPr>
            <a:fld id="{ACE86408-E993-47E7-8A05-40BBABA1EDF3}" type="slidenum">
              <a:rPr lang="en-US"/>
              <a:pPr>
                <a:defRPr/>
              </a:pPr>
              <a:t>‹#›</a:t>
            </a:fld>
            <a:endParaRPr lang="en-US"/>
          </a:p>
        </p:txBody>
      </p:sp>
    </p:spTree>
    <p:extLst>
      <p:ext uri="{BB962C8B-B14F-4D97-AF65-F5344CB8AC3E}">
        <p14:creationId xmlns:p14="http://schemas.microsoft.com/office/powerpoint/2010/main" val="4110163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title="Background Shape">
            <a:extLst>
              <a:ext uri="{FF2B5EF4-FFF2-40B4-BE49-F238E27FC236}">
                <a16:creationId xmlns:a16="http://schemas.microsoft.com/office/drawing/2014/main" id="{283B072E-7986-478A-88F7-4F2CC21413D4}"/>
              </a:ext>
            </a:extLst>
          </p:cNvPr>
          <p:cNvSpPr/>
          <p:nvPr/>
        </p:nvSpPr>
        <p:spPr>
          <a:xfrm>
            <a:off x="0" y="0"/>
            <a:ext cx="530383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title="Divider Bar">
            <a:extLst>
              <a:ext uri="{FF2B5EF4-FFF2-40B4-BE49-F238E27FC236}">
                <a16:creationId xmlns:a16="http://schemas.microsoft.com/office/drawing/2014/main" id="{DCD0C4E3-E2BF-4BD0-9721-44FEED5E34DC}"/>
              </a:ext>
            </a:extLst>
          </p:cNvPr>
          <p:cNvSpPr/>
          <p:nvPr/>
        </p:nvSpPr>
        <p:spPr>
          <a:xfrm>
            <a:off x="5303838"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Date Placeholder 4">
            <a:extLst>
              <a:ext uri="{FF2B5EF4-FFF2-40B4-BE49-F238E27FC236}">
                <a16:creationId xmlns:a16="http://schemas.microsoft.com/office/drawing/2014/main" id="{0675DCE5-FCB3-4B5B-8601-6C48422119E4}"/>
              </a:ext>
            </a:extLst>
          </p:cNvPr>
          <p:cNvSpPr>
            <a:spLocks noGrp="1"/>
          </p:cNvSpPr>
          <p:nvPr>
            <p:ph type="dt" sz="half" idx="10"/>
          </p:nvPr>
        </p:nvSpPr>
        <p:spPr>
          <a:xfrm>
            <a:off x="723900" y="6453188"/>
            <a:ext cx="1204913" cy="404812"/>
          </a:xfrm>
        </p:spPr>
        <p:txBody>
          <a:bodyPr/>
          <a:lstStyle>
            <a:lvl1pPr>
              <a:defRPr dirty="0">
                <a:solidFill>
                  <a:schemeClr val="tx2"/>
                </a:solidFill>
              </a:defRPr>
            </a:lvl1pPr>
          </a:lstStyle>
          <a:p>
            <a:pPr>
              <a:defRPr/>
            </a:pPr>
            <a:fld id="{E112EB51-4392-4BDC-BE1B-89127708824B}" type="datetimeFigureOut">
              <a:rPr lang="en-US"/>
              <a:pPr>
                <a:defRPr/>
              </a:pPr>
              <a:t>3/15/2022</a:t>
            </a:fld>
            <a:endParaRPr lang="en-US"/>
          </a:p>
        </p:txBody>
      </p:sp>
      <p:sp>
        <p:nvSpPr>
          <p:cNvPr id="8" name="Footer Placeholder 5">
            <a:extLst>
              <a:ext uri="{FF2B5EF4-FFF2-40B4-BE49-F238E27FC236}">
                <a16:creationId xmlns:a16="http://schemas.microsoft.com/office/drawing/2014/main" id="{94F5F03A-5D17-47C5-B17C-1127241F3757}"/>
              </a:ext>
            </a:extLst>
          </p:cNvPr>
          <p:cNvSpPr>
            <a:spLocks noGrp="1"/>
          </p:cNvSpPr>
          <p:nvPr>
            <p:ph type="ftr" sz="quarter" idx="11"/>
          </p:nvPr>
        </p:nvSpPr>
        <p:spPr>
          <a:xfrm>
            <a:off x="2206625" y="6453188"/>
            <a:ext cx="2373313" cy="404812"/>
          </a:xfrm>
        </p:spPr>
        <p:txBody>
          <a:bodyPr/>
          <a:lstStyle>
            <a:lvl1pPr>
              <a:defRPr dirty="0">
                <a:solidFill>
                  <a:schemeClr val="tx2"/>
                </a:solidFill>
              </a:defRPr>
            </a:lvl1pPr>
          </a:lstStyle>
          <a:p>
            <a:pPr>
              <a:defRPr/>
            </a:pPr>
            <a:endParaRPr lang="en-US"/>
          </a:p>
        </p:txBody>
      </p:sp>
      <p:sp>
        <p:nvSpPr>
          <p:cNvPr id="9" name="Slide Number Placeholder 6">
            <a:extLst>
              <a:ext uri="{FF2B5EF4-FFF2-40B4-BE49-F238E27FC236}">
                <a16:creationId xmlns:a16="http://schemas.microsoft.com/office/drawing/2014/main" id="{B81DA175-EF8B-4E5C-9009-222E9DF766A3}"/>
              </a:ext>
            </a:extLst>
          </p:cNvPr>
          <p:cNvSpPr>
            <a:spLocks noGrp="1"/>
          </p:cNvSpPr>
          <p:nvPr>
            <p:ph type="sldNum" sz="quarter" idx="12"/>
          </p:nvPr>
        </p:nvSpPr>
        <p:spPr>
          <a:xfrm>
            <a:off x="9883775" y="6453188"/>
            <a:ext cx="1595438" cy="404812"/>
          </a:xfrm>
        </p:spPr>
        <p:txBody>
          <a:bodyPr/>
          <a:lstStyle>
            <a:lvl1pPr>
              <a:defRPr dirty="0">
                <a:solidFill>
                  <a:schemeClr val="tx2"/>
                </a:solidFill>
              </a:defRPr>
            </a:lvl1pPr>
          </a:lstStyle>
          <a:p>
            <a:pPr>
              <a:defRPr/>
            </a:pPr>
            <a:fld id="{C75E0C5E-ED07-4B9E-91C3-32AD4990A22E}" type="slidenum">
              <a:rPr lang="en-US"/>
              <a:pPr>
                <a:defRPr/>
              </a:pPr>
              <a:t>‹#›</a:t>
            </a:fld>
            <a:endParaRPr lang="en-US"/>
          </a:p>
        </p:txBody>
      </p:sp>
    </p:spTree>
    <p:extLst>
      <p:ext uri="{BB962C8B-B14F-4D97-AF65-F5344CB8AC3E}">
        <p14:creationId xmlns:p14="http://schemas.microsoft.com/office/powerpoint/2010/main" val="55220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title="Background Shape">
            <a:extLst>
              <a:ext uri="{FF2B5EF4-FFF2-40B4-BE49-F238E27FC236}">
                <a16:creationId xmlns:a16="http://schemas.microsoft.com/office/drawing/2014/main" id="{98ADBD33-9DA8-4154-A603-7827C4D2071C}"/>
              </a:ext>
            </a:extLst>
          </p:cNvPr>
          <p:cNvSpPr/>
          <p:nvPr/>
        </p:nvSpPr>
        <p:spPr>
          <a:xfrm>
            <a:off x="0" y="0"/>
            <a:ext cx="530383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title="Divider Bar">
            <a:extLst>
              <a:ext uri="{FF2B5EF4-FFF2-40B4-BE49-F238E27FC236}">
                <a16:creationId xmlns:a16="http://schemas.microsoft.com/office/drawing/2014/main" id="{91CB5BFF-72F1-4F04-93D3-412C9488D94B}"/>
              </a:ext>
            </a:extLst>
          </p:cNvPr>
          <p:cNvSpPr/>
          <p:nvPr/>
        </p:nvSpPr>
        <p:spPr>
          <a:xfrm>
            <a:off x="5303838"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rtlCol="0">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Date Placeholder 4">
            <a:extLst>
              <a:ext uri="{FF2B5EF4-FFF2-40B4-BE49-F238E27FC236}">
                <a16:creationId xmlns:a16="http://schemas.microsoft.com/office/drawing/2014/main" id="{5AAC8D4B-D2FD-4017-A638-91974769FDBE}"/>
              </a:ext>
            </a:extLst>
          </p:cNvPr>
          <p:cNvSpPr>
            <a:spLocks noGrp="1"/>
          </p:cNvSpPr>
          <p:nvPr>
            <p:ph type="dt" sz="half" idx="10"/>
          </p:nvPr>
        </p:nvSpPr>
        <p:spPr>
          <a:xfrm>
            <a:off x="723900" y="6453188"/>
            <a:ext cx="1204913" cy="404812"/>
          </a:xfrm>
        </p:spPr>
        <p:txBody>
          <a:bodyPr/>
          <a:lstStyle>
            <a:lvl1pPr>
              <a:defRPr dirty="0">
                <a:solidFill>
                  <a:schemeClr val="tx2"/>
                </a:solidFill>
              </a:defRPr>
            </a:lvl1pPr>
          </a:lstStyle>
          <a:p>
            <a:pPr>
              <a:defRPr/>
            </a:pPr>
            <a:fld id="{803AD6B1-596E-463A-9093-AA75885017CC}" type="datetimeFigureOut">
              <a:rPr lang="en-US"/>
              <a:pPr>
                <a:defRPr/>
              </a:pPr>
              <a:t>3/15/2022</a:t>
            </a:fld>
            <a:endParaRPr lang="en-US"/>
          </a:p>
        </p:txBody>
      </p:sp>
      <p:sp>
        <p:nvSpPr>
          <p:cNvPr id="8" name="Footer Placeholder 5">
            <a:extLst>
              <a:ext uri="{FF2B5EF4-FFF2-40B4-BE49-F238E27FC236}">
                <a16:creationId xmlns:a16="http://schemas.microsoft.com/office/drawing/2014/main" id="{E473923E-F83D-44A7-B740-56B63A97008F}"/>
              </a:ext>
            </a:extLst>
          </p:cNvPr>
          <p:cNvSpPr>
            <a:spLocks noGrp="1"/>
          </p:cNvSpPr>
          <p:nvPr>
            <p:ph type="ftr" sz="quarter" idx="11"/>
          </p:nvPr>
        </p:nvSpPr>
        <p:spPr>
          <a:xfrm>
            <a:off x="2206625" y="6453188"/>
            <a:ext cx="2373313" cy="404812"/>
          </a:xfrm>
        </p:spPr>
        <p:txBody>
          <a:bodyPr/>
          <a:lstStyle>
            <a:lvl1pPr>
              <a:defRPr dirty="0">
                <a:solidFill>
                  <a:schemeClr val="tx2"/>
                </a:solidFill>
              </a:defRPr>
            </a:lvl1pPr>
          </a:lstStyle>
          <a:p>
            <a:pPr>
              <a:defRPr/>
            </a:pPr>
            <a:endParaRPr lang="en-US"/>
          </a:p>
        </p:txBody>
      </p:sp>
      <p:sp>
        <p:nvSpPr>
          <p:cNvPr id="9" name="Slide Number Placeholder 6">
            <a:extLst>
              <a:ext uri="{FF2B5EF4-FFF2-40B4-BE49-F238E27FC236}">
                <a16:creationId xmlns:a16="http://schemas.microsoft.com/office/drawing/2014/main" id="{D458AF9D-B53B-4C2A-B9AA-A42B2E291222}"/>
              </a:ext>
            </a:extLst>
          </p:cNvPr>
          <p:cNvSpPr>
            <a:spLocks noGrp="1"/>
          </p:cNvSpPr>
          <p:nvPr>
            <p:ph type="sldNum" sz="quarter" idx="12"/>
          </p:nvPr>
        </p:nvSpPr>
        <p:spPr>
          <a:xfrm>
            <a:off x="9883775" y="6453188"/>
            <a:ext cx="1595438" cy="404812"/>
          </a:xfrm>
        </p:spPr>
        <p:txBody>
          <a:bodyPr/>
          <a:lstStyle>
            <a:lvl1pPr>
              <a:defRPr dirty="0">
                <a:solidFill>
                  <a:schemeClr val="tx2"/>
                </a:solidFill>
              </a:defRPr>
            </a:lvl1pPr>
          </a:lstStyle>
          <a:p>
            <a:pPr>
              <a:defRPr/>
            </a:pPr>
            <a:fld id="{3E787B67-5616-4ECB-8567-383FEEB436D4}" type="slidenum">
              <a:rPr lang="en-US"/>
              <a:pPr>
                <a:defRPr/>
              </a:pPr>
              <a:t>‹#›</a:t>
            </a:fld>
            <a:endParaRPr lang="en-US"/>
          </a:p>
        </p:txBody>
      </p:sp>
    </p:spTree>
    <p:extLst>
      <p:ext uri="{BB962C8B-B14F-4D97-AF65-F5344CB8AC3E}">
        <p14:creationId xmlns:p14="http://schemas.microsoft.com/office/powerpoint/2010/main" val="2787623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507498D-7D70-4735-9090-3F8D4AC430C1}"/>
              </a:ext>
            </a:extLst>
          </p:cNvPr>
          <p:cNvSpPr>
            <a:spLocks noGrp="1" noChangeArrowheads="1"/>
          </p:cNvSpPr>
          <p:nvPr>
            <p:ph type="title"/>
          </p:nvPr>
        </p:nvSpPr>
        <p:spPr bwMode="auto">
          <a:xfrm>
            <a:off x="1371600" y="685800"/>
            <a:ext cx="96012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7EE8500A-2774-4691-B298-368811144D42}"/>
              </a:ext>
            </a:extLst>
          </p:cNvPr>
          <p:cNvSpPr>
            <a:spLocks noGrp="1" noChangeArrowheads="1"/>
          </p:cNvSpPr>
          <p:nvPr>
            <p:ph type="body" idx="1"/>
          </p:nvPr>
        </p:nvSpPr>
        <p:spPr bwMode="auto">
          <a:xfrm>
            <a:off x="1371600" y="2286000"/>
            <a:ext cx="96012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F621BD3-3A88-4A6C-97D1-F08C933B8C81}"/>
              </a:ext>
            </a:extLst>
          </p:cNvPr>
          <p:cNvSpPr>
            <a:spLocks noGrp="1"/>
          </p:cNvSpPr>
          <p:nvPr>
            <p:ph type="dt" sz="half" idx="2"/>
          </p:nvPr>
        </p:nvSpPr>
        <p:spPr>
          <a:xfrm>
            <a:off x="1390650" y="6453188"/>
            <a:ext cx="1204913" cy="404812"/>
          </a:xfrm>
          <a:prstGeom prst="rect">
            <a:avLst/>
          </a:prstGeom>
        </p:spPr>
        <p:txBody>
          <a:bodyPr vert="horz" lIns="91440" tIns="45720" rIns="91440" bIns="45720" rtlCol="0" anchor="ctr"/>
          <a:lstStyle>
            <a:lvl1pPr algn="l" eaLnBrk="1" fontAlgn="auto" hangingPunct="1">
              <a:spcBef>
                <a:spcPts val="0"/>
              </a:spcBef>
              <a:spcAft>
                <a:spcPts val="0"/>
              </a:spcAft>
              <a:defRPr sz="1200" baseline="0" dirty="0">
                <a:solidFill>
                  <a:schemeClr val="tx2"/>
                </a:solidFill>
                <a:latin typeface="+mn-lt"/>
              </a:defRPr>
            </a:lvl1pPr>
          </a:lstStyle>
          <a:p>
            <a:pPr>
              <a:defRPr/>
            </a:pPr>
            <a:fld id="{A2723598-C1D7-4963-B522-DCA227BBA7E6}" type="datetimeFigureOut">
              <a:rPr lang="en-US"/>
              <a:pPr>
                <a:defRPr/>
              </a:pPr>
              <a:t>3/15/2022</a:t>
            </a:fld>
            <a:endParaRPr lang="en-US"/>
          </a:p>
        </p:txBody>
      </p:sp>
      <p:sp>
        <p:nvSpPr>
          <p:cNvPr id="5" name="Footer Placeholder 4">
            <a:extLst>
              <a:ext uri="{FF2B5EF4-FFF2-40B4-BE49-F238E27FC236}">
                <a16:creationId xmlns:a16="http://schemas.microsoft.com/office/drawing/2014/main" id="{06FFE663-9F40-431B-A79F-41D6DB641782}"/>
              </a:ext>
            </a:extLst>
          </p:cNvPr>
          <p:cNvSpPr>
            <a:spLocks noGrp="1"/>
          </p:cNvSpPr>
          <p:nvPr>
            <p:ph type="ftr" sz="quarter" idx="3"/>
          </p:nvPr>
        </p:nvSpPr>
        <p:spPr>
          <a:xfrm>
            <a:off x="2894013" y="6453188"/>
            <a:ext cx="6280150" cy="404812"/>
          </a:xfrm>
          <a:prstGeom prst="rect">
            <a:avLst/>
          </a:prstGeom>
        </p:spPr>
        <p:txBody>
          <a:bodyPr vert="horz" lIns="91440" tIns="45720" rIns="91440" bIns="45720" rtlCol="0" anchor="ctr"/>
          <a:lstStyle>
            <a:lvl1pPr algn="l" eaLnBrk="1" fontAlgn="auto" hangingPunct="1">
              <a:spcBef>
                <a:spcPts val="0"/>
              </a:spcBef>
              <a:spcAft>
                <a:spcPts val="0"/>
              </a:spcAft>
              <a:defRPr sz="1200" baseline="0" dirty="0">
                <a:solidFill>
                  <a:schemeClr val="tx2"/>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B9FCE397-077F-420F-B455-C01FBEA4A262}"/>
              </a:ext>
            </a:extLst>
          </p:cNvPr>
          <p:cNvSpPr>
            <a:spLocks noGrp="1"/>
          </p:cNvSpPr>
          <p:nvPr>
            <p:ph type="sldNum" sz="quarter" idx="4"/>
          </p:nvPr>
        </p:nvSpPr>
        <p:spPr>
          <a:xfrm>
            <a:off x="9472613" y="6453188"/>
            <a:ext cx="1597025" cy="404812"/>
          </a:xfrm>
          <a:prstGeom prst="rect">
            <a:avLst/>
          </a:prstGeom>
        </p:spPr>
        <p:txBody>
          <a:bodyPr vert="horz" lIns="91440" tIns="45720" rIns="91440" bIns="45720" rtlCol="0" anchor="ctr"/>
          <a:lstStyle>
            <a:lvl1pPr algn="r" eaLnBrk="1" fontAlgn="auto" hangingPunct="1">
              <a:spcBef>
                <a:spcPts val="0"/>
              </a:spcBef>
              <a:spcAft>
                <a:spcPts val="0"/>
              </a:spcAft>
              <a:defRPr sz="1200" baseline="0" dirty="0">
                <a:solidFill>
                  <a:schemeClr val="tx2"/>
                </a:solidFill>
                <a:latin typeface="+mn-lt"/>
              </a:defRPr>
            </a:lvl1pPr>
          </a:lstStyle>
          <a:p>
            <a:pPr>
              <a:defRPr/>
            </a:pPr>
            <a:fld id="{6D46A738-111C-477A-8D9E-19ADD01005FF}" type="slidenum">
              <a:rPr lang="en-US"/>
              <a:pPr>
                <a:defRPr/>
              </a:pPr>
              <a:t>‹#›</a:t>
            </a:fld>
            <a:endParaRPr lang="en-US"/>
          </a:p>
        </p:txBody>
      </p:sp>
      <p:sp>
        <p:nvSpPr>
          <p:cNvPr id="9" name="Rectangle 8" title="Side bar">
            <a:extLst>
              <a:ext uri="{FF2B5EF4-FFF2-40B4-BE49-F238E27FC236}">
                <a16:creationId xmlns:a16="http://schemas.microsoft.com/office/drawing/2014/main" id="{FCB6FE79-38D7-4CD4-8E0C-8C078FD227D6}"/>
              </a:ext>
            </a:extLst>
          </p:cNvPr>
          <p:cNvSpPr/>
          <p:nvPr/>
        </p:nvSpPr>
        <p:spPr>
          <a:xfrm>
            <a:off x="477838"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71" r:id="rId1"/>
    <p:sldLayoutId id="2147483664" r:id="rId2"/>
    <p:sldLayoutId id="2147483672" r:id="rId3"/>
    <p:sldLayoutId id="2147483665" r:id="rId4"/>
    <p:sldLayoutId id="2147483666" r:id="rId5"/>
    <p:sldLayoutId id="2147483667" r:id="rId6"/>
    <p:sldLayoutId id="2147483668" r:id="rId7"/>
    <p:sldLayoutId id="2147483673" r:id="rId8"/>
    <p:sldLayoutId id="2147483674" r:id="rId9"/>
    <p:sldLayoutId id="2147483669" r:id="rId10"/>
    <p:sldLayoutId id="2147483670" r:id="rId11"/>
  </p:sldLayoutIdLst>
  <p:txStyles>
    <p:titleStyle>
      <a:lvl1pPr algn="l" rtl="0" fontAlgn="base">
        <a:lnSpc>
          <a:spcPct val="89000"/>
        </a:lnSpc>
        <a:spcBef>
          <a:spcPct val="0"/>
        </a:spcBef>
        <a:spcAft>
          <a:spcPct val="0"/>
        </a:spcAft>
        <a:defRPr sz="4400" kern="1200">
          <a:solidFill>
            <a:schemeClr val="tx2"/>
          </a:solidFill>
          <a:latin typeface="+mj-lt"/>
          <a:ea typeface="+mj-ea"/>
          <a:cs typeface="+mj-cs"/>
        </a:defRPr>
      </a:lvl1pPr>
      <a:lvl2pPr algn="l" rtl="0" fontAlgn="base">
        <a:lnSpc>
          <a:spcPct val="89000"/>
        </a:lnSpc>
        <a:spcBef>
          <a:spcPct val="0"/>
        </a:spcBef>
        <a:spcAft>
          <a:spcPct val="0"/>
        </a:spcAft>
        <a:defRPr sz="4400">
          <a:solidFill>
            <a:schemeClr val="tx2"/>
          </a:solidFill>
          <a:latin typeface="Franklin Gothic Book" panose="020B0503020102020204" pitchFamily="34" charset="0"/>
        </a:defRPr>
      </a:lvl2pPr>
      <a:lvl3pPr algn="l" rtl="0" fontAlgn="base">
        <a:lnSpc>
          <a:spcPct val="89000"/>
        </a:lnSpc>
        <a:spcBef>
          <a:spcPct val="0"/>
        </a:spcBef>
        <a:spcAft>
          <a:spcPct val="0"/>
        </a:spcAft>
        <a:defRPr sz="4400">
          <a:solidFill>
            <a:schemeClr val="tx2"/>
          </a:solidFill>
          <a:latin typeface="Franklin Gothic Book" panose="020B0503020102020204" pitchFamily="34" charset="0"/>
        </a:defRPr>
      </a:lvl3pPr>
      <a:lvl4pPr algn="l" rtl="0" fontAlgn="base">
        <a:lnSpc>
          <a:spcPct val="89000"/>
        </a:lnSpc>
        <a:spcBef>
          <a:spcPct val="0"/>
        </a:spcBef>
        <a:spcAft>
          <a:spcPct val="0"/>
        </a:spcAft>
        <a:defRPr sz="4400">
          <a:solidFill>
            <a:schemeClr val="tx2"/>
          </a:solidFill>
          <a:latin typeface="Franklin Gothic Book" panose="020B0503020102020204" pitchFamily="34" charset="0"/>
        </a:defRPr>
      </a:lvl4pPr>
      <a:lvl5pPr algn="l" rtl="0" fontAlgn="base">
        <a:lnSpc>
          <a:spcPct val="89000"/>
        </a:lnSpc>
        <a:spcBef>
          <a:spcPct val="0"/>
        </a:spcBef>
        <a:spcAft>
          <a:spcPct val="0"/>
        </a:spcAft>
        <a:defRPr sz="4400">
          <a:solidFill>
            <a:schemeClr val="tx2"/>
          </a:solidFill>
          <a:latin typeface="Franklin Gothic Book" panose="020B0503020102020204" pitchFamily="34" charset="0"/>
        </a:defRPr>
      </a:lvl5pPr>
      <a:lvl6pPr marL="457200" algn="l" rtl="0" fontAlgn="base">
        <a:lnSpc>
          <a:spcPct val="89000"/>
        </a:lnSpc>
        <a:spcBef>
          <a:spcPct val="0"/>
        </a:spcBef>
        <a:spcAft>
          <a:spcPct val="0"/>
        </a:spcAft>
        <a:defRPr sz="4400">
          <a:solidFill>
            <a:schemeClr val="tx2"/>
          </a:solidFill>
          <a:latin typeface="Franklin Gothic Book" panose="020B0503020102020204" pitchFamily="34" charset="0"/>
        </a:defRPr>
      </a:lvl6pPr>
      <a:lvl7pPr marL="914400" algn="l" rtl="0" fontAlgn="base">
        <a:lnSpc>
          <a:spcPct val="89000"/>
        </a:lnSpc>
        <a:spcBef>
          <a:spcPct val="0"/>
        </a:spcBef>
        <a:spcAft>
          <a:spcPct val="0"/>
        </a:spcAft>
        <a:defRPr sz="4400">
          <a:solidFill>
            <a:schemeClr val="tx2"/>
          </a:solidFill>
          <a:latin typeface="Franklin Gothic Book" panose="020B0503020102020204" pitchFamily="34" charset="0"/>
        </a:defRPr>
      </a:lvl7pPr>
      <a:lvl8pPr marL="1371600" algn="l" rtl="0" fontAlgn="base">
        <a:lnSpc>
          <a:spcPct val="89000"/>
        </a:lnSpc>
        <a:spcBef>
          <a:spcPct val="0"/>
        </a:spcBef>
        <a:spcAft>
          <a:spcPct val="0"/>
        </a:spcAft>
        <a:defRPr sz="4400">
          <a:solidFill>
            <a:schemeClr val="tx2"/>
          </a:solidFill>
          <a:latin typeface="Franklin Gothic Book" panose="020B0503020102020204" pitchFamily="34" charset="0"/>
        </a:defRPr>
      </a:lvl8pPr>
      <a:lvl9pPr marL="1828800" algn="l" rtl="0" fontAlgn="base">
        <a:lnSpc>
          <a:spcPct val="89000"/>
        </a:lnSpc>
        <a:spcBef>
          <a:spcPct val="0"/>
        </a:spcBef>
        <a:spcAft>
          <a:spcPct val="0"/>
        </a:spcAft>
        <a:defRPr sz="4400">
          <a:solidFill>
            <a:schemeClr val="tx2"/>
          </a:solidFill>
          <a:latin typeface="Franklin Gothic Book" panose="020B0503020102020204" pitchFamily="34" charset="0"/>
        </a:defRPr>
      </a:lvl9pPr>
    </p:titleStyle>
    <p:bodyStyle>
      <a:lvl1pPr marL="382588" indent="-382588" algn="l" rtl="0" fontAlgn="base">
        <a:lnSpc>
          <a:spcPct val="94000"/>
        </a:lnSpc>
        <a:spcBef>
          <a:spcPts val="1000"/>
        </a:spcBef>
        <a:spcAft>
          <a:spcPts val="200"/>
        </a:spcAft>
        <a:buFont typeface="Franklin Gothic Book" panose="020B0503020102020204" pitchFamily="34" charset="0"/>
        <a:buChar char="■"/>
        <a:defRPr sz="2000" kern="1200">
          <a:solidFill>
            <a:schemeClr val="tx2"/>
          </a:solidFill>
          <a:latin typeface="+mn-lt"/>
          <a:ea typeface="+mn-ea"/>
          <a:cs typeface="+mn-cs"/>
        </a:defRPr>
      </a:lvl1pPr>
      <a:lvl2pPr marL="914400" indent="-382588" algn="l" rtl="0" fontAlgn="base">
        <a:lnSpc>
          <a:spcPct val="94000"/>
        </a:lnSpc>
        <a:spcBef>
          <a:spcPts val="500"/>
        </a:spcBef>
        <a:spcAft>
          <a:spcPts val="200"/>
        </a:spcAft>
        <a:buFont typeface="Franklin Gothic Book" panose="020B0503020102020204" pitchFamily="34" charset="0"/>
        <a:buChar char="–"/>
        <a:defRPr sz="2000" i="1" kern="1200">
          <a:solidFill>
            <a:schemeClr val="tx2"/>
          </a:solidFill>
          <a:latin typeface="+mn-lt"/>
          <a:ea typeface="+mn-ea"/>
          <a:cs typeface="+mn-cs"/>
        </a:defRPr>
      </a:lvl2pPr>
      <a:lvl3pPr marL="1371600" indent="-382588" algn="l" rtl="0" fontAlgn="base">
        <a:lnSpc>
          <a:spcPct val="94000"/>
        </a:lnSpc>
        <a:spcBef>
          <a:spcPts val="500"/>
        </a:spcBef>
        <a:spcAft>
          <a:spcPts val="200"/>
        </a:spcAft>
        <a:buFont typeface="Franklin Gothic Book" panose="020B0503020102020204" pitchFamily="34" charset="0"/>
        <a:buChar char="■"/>
        <a:defRPr kern="1200">
          <a:solidFill>
            <a:schemeClr val="tx2"/>
          </a:solidFill>
          <a:latin typeface="+mn-lt"/>
          <a:ea typeface="+mn-ea"/>
          <a:cs typeface="+mn-cs"/>
        </a:defRPr>
      </a:lvl3pPr>
      <a:lvl4pPr marL="1828800" indent="-382588" algn="l" rtl="0" fontAlgn="base">
        <a:lnSpc>
          <a:spcPct val="94000"/>
        </a:lnSpc>
        <a:spcBef>
          <a:spcPts val="500"/>
        </a:spcBef>
        <a:spcAft>
          <a:spcPts val="200"/>
        </a:spcAft>
        <a:buFont typeface="Franklin Gothic Book" panose="020B0503020102020204" pitchFamily="34" charset="0"/>
        <a:buChar char="–"/>
        <a:defRPr i="1" kern="1200">
          <a:solidFill>
            <a:schemeClr val="tx2"/>
          </a:solidFill>
          <a:latin typeface="+mn-lt"/>
          <a:ea typeface="+mn-ea"/>
          <a:cs typeface="+mn-cs"/>
        </a:defRPr>
      </a:lvl4pPr>
      <a:lvl5pPr marL="2286000" indent="-382588" algn="l" rtl="0" fontAlgn="base">
        <a:lnSpc>
          <a:spcPct val="94000"/>
        </a:lnSpc>
        <a:spcBef>
          <a:spcPts val="500"/>
        </a:spcBef>
        <a:spcAft>
          <a:spcPts val="200"/>
        </a:spcAft>
        <a:buFont typeface="Franklin Gothic Book" panose="020B0503020102020204" pitchFamily="34" charset="0"/>
        <a:buChar char="■"/>
        <a:defRPr sz="1600" kern="120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0CDA5809-5664-4520-ADC8-6959936A1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Document">
            <a:extLst>
              <a:ext uri="{FF2B5EF4-FFF2-40B4-BE49-F238E27FC236}">
                <a16:creationId xmlns:a16="http://schemas.microsoft.com/office/drawing/2014/main" id="{DF1DA024-B6DC-4C30-9241-4965127EF6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276" y="1263012"/>
            <a:ext cx="4331976" cy="4331976"/>
          </a:xfrm>
          <a:prstGeom prst="rect">
            <a:avLst/>
          </a:prstGeom>
        </p:spPr>
      </p:pic>
      <p:sp>
        <p:nvSpPr>
          <p:cNvPr id="85" name="Freeform 6">
            <a:extLst>
              <a:ext uri="{FF2B5EF4-FFF2-40B4-BE49-F238E27FC236}">
                <a16:creationId xmlns:a16="http://schemas.microsoft.com/office/drawing/2014/main" id="{D4C54414-6E76-4C63-9BDF-ED19F3B33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412340"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A1640389-883B-45F7-814F-E9A9F87C1F8A}"/>
              </a:ext>
            </a:extLst>
          </p:cNvPr>
          <p:cNvSpPr>
            <a:spLocks noGrp="1"/>
          </p:cNvSpPr>
          <p:nvPr>
            <p:ph type="ctrTitle"/>
          </p:nvPr>
        </p:nvSpPr>
        <p:spPr>
          <a:xfrm>
            <a:off x="6138004" y="1480930"/>
            <a:ext cx="5607908" cy="3254321"/>
          </a:xfrm>
        </p:spPr>
        <p:txBody>
          <a:bodyPr rtlCol="0">
            <a:normAutofit/>
          </a:bodyPr>
          <a:lstStyle/>
          <a:p>
            <a:pPr algn="l" fontAlgn="auto">
              <a:spcAft>
                <a:spcPts val="0"/>
              </a:spcAft>
              <a:defRPr/>
            </a:pPr>
            <a:r>
              <a:rPr lang="en-AU" sz="6500"/>
              <a:t>Introduction to php</a:t>
            </a: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74"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76" name="Rectangle 75">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9458" name="Title 1">
            <a:extLst>
              <a:ext uri="{FF2B5EF4-FFF2-40B4-BE49-F238E27FC236}">
                <a16:creationId xmlns:a16="http://schemas.microsoft.com/office/drawing/2014/main" id="{9E947A87-FC21-4DA2-9FC5-15942B4BC1D5}"/>
              </a:ext>
            </a:extLst>
          </p:cNvPr>
          <p:cNvSpPr>
            <a:spLocks noGrp="1" noChangeArrowheads="1"/>
          </p:cNvSpPr>
          <p:nvPr>
            <p:ph type="title"/>
          </p:nvPr>
        </p:nvSpPr>
        <p:spPr>
          <a:xfrm>
            <a:off x="1371600" y="1281916"/>
            <a:ext cx="9601200" cy="1485900"/>
          </a:xfrm>
        </p:spPr>
        <p:txBody>
          <a:bodyPr>
            <a:normAutofit/>
          </a:bodyPr>
          <a:lstStyle/>
          <a:p>
            <a:r>
              <a:rPr lang="en-AU" altLang="en-US" dirty="0"/>
              <a:t>Numeric variables:</a:t>
            </a:r>
          </a:p>
        </p:txBody>
      </p:sp>
      <p:sp>
        <p:nvSpPr>
          <p:cNvPr id="19459" name="Content Placeholder 2">
            <a:extLst>
              <a:ext uri="{FF2B5EF4-FFF2-40B4-BE49-F238E27FC236}">
                <a16:creationId xmlns:a16="http://schemas.microsoft.com/office/drawing/2014/main" id="{77D68BDF-F1C8-4947-B3FC-90BBD62980CB}"/>
              </a:ext>
            </a:extLst>
          </p:cNvPr>
          <p:cNvSpPr>
            <a:spLocks noGrp="1" noChangeArrowheads="1"/>
          </p:cNvSpPr>
          <p:nvPr>
            <p:ph idx="1"/>
          </p:nvPr>
        </p:nvSpPr>
        <p:spPr>
          <a:xfrm>
            <a:off x="1371600" y="2920620"/>
            <a:ext cx="9601200" cy="2946779"/>
          </a:xfrm>
        </p:spPr>
        <p:txBody>
          <a:bodyPr>
            <a:normAutofit/>
          </a:bodyPr>
          <a:lstStyle/>
          <a:p>
            <a:pPr marL="0" indent="0">
              <a:buFont typeface="Franklin Gothic Book" panose="020B0503020102020204" pitchFamily="34" charset="0"/>
              <a:buNone/>
            </a:pPr>
            <a:r>
              <a:rPr lang="en-AU" altLang="en-US" sz="1400"/>
              <a:t>Variables don’t contain just strings — they can contain numbers too. </a:t>
            </a:r>
          </a:p>
          <a:p>
            <a:pPr marL="0" indent="0">
              <a:buFont typeface="Franklin Gothic Book" panose="020B0503020102020204" pitchFamily="34" charset="0"/>
              <a:buNone/>
            </a:pPr>
            <a:endParaRPr lang="en-AU" altLang="en-US" sz="1400"/>
          </a:p>
          <a:p>
            <a:pPr marL="0" indent="0">
              <a:buFont typeface="Franklin Gothic Book" panose="020B0503020102020204" pitchFamily="34" charset="0"/>
              <a:buNone/>
            </a:pPr>
            <a:r>
              <a:rPr lang="en-AU" altLang="en-US" sz="1400" dirty="0"/>
              <a:t>If we return to the matchbox analogy, to store the number 17 in the variable $ count, the equivalent would be placing, say, 17 beads in a matchbox on which you have written the word count: </a:t>
            </a:r>
          </a:p>
          <a:p>
            <a:pPr marL="0" indent="0">
              <a:buFont typeface="Franklin Gothic Book" panose="020B0503020102020204" pitchFamily="34" charset="0"/>
              <a:buNone/>
            </a:pPr>
            <a:r>
              <a:rPr lang="en-AU" altLang="en-US" sz="1400" dirty="0"/>
              <a:t>$count = 17; </a:t>
            </a:r>
          </a:p>
          <a:p>
            <a:pPr marL="0" indent="0">
              <a:buFont typeface="Franklin Gothic Book" panose="020B0503020102020204" pitchFamily="34" charset="0"/>
              <a:buNone/>
            </a:pPr>
            <a:r>
              <a:rPr lang="en-AU" altLang="en-US" sz="1400" dirty="0"/>
              <a:t>You could also use a floating-point number (containing a decimal point); the syntax is the same: </a:t>
            </a:r>
          </a:p>
          <a:p>
            <a:pPr marL="0" indent="0">
              <a:buFont typeface="Franklin Gothic Book" panose="020B0503020102020204" pitchFamily="34" charset="0"/>
              <a:buNone/>
            </a:pPr>
            <a:r>
              <a:rPr lang="en-AU" altLang="en-US" sz="1400" dirty="0"/>
              <a:t>$count = 17.5;</a:t>
            </a:r>
          </a:p>
          <a:p>
            <a:pPr marL="0" indent="0">
              <a:buFont typeface="Franklin Gothic Book" panose="020B0503020102020204" pitchFamily="34" charset="0"/>
              <a:buNone/>
            </a:pPr>
            <a:r>
              <a:rPr lang="en-AU" altLang="en-US" sz="1400" dirty="0"/>
              <a:t>To read the contents of the matchbox, you would simply open it and count the beads. In PHP, you would assign the value of $ count to another variable or perhaps just echo it to the web browser.</a:t>
            </a:r>
          </a:p>
          <a:p>
            <a:pPr marL="0" indent="0">
              <a:buFont typeface="Franklin Gothic Book" panose="020B0503020102020204" pitchFamily="34" charset="0"/>
              <a:buNone/>
            </a:pPr>
            <a:endParaRPr lang="en-AU" altLang="en-US" sz="1400" dirty="0"/>
          </a:p>
          <a:p>
            <a:pPr marL="0" indent="0">
              <a:buFont typeface="Franklin Gothic Book" panose="020B0503020102020204" pitchFamily="34" charset="0"/>
              <a:buNone/>
            </a:pPr>
            <a:endParaRPr lang="en-AU" altLang="en-US" sz="1400" dirty="0"/>
          </a:p>
          <a:p>
            <a:pPr marL="0" indent="0">
              <a:buFont typeface="Franklin Gothic Book" panose="020B0503020102020204" pitchFamily="34" charset="0"/>
              <a:buNone/>
            </a:pPr>
            <a:endParaRPr lang="en-AU" altLang="en-US" sz="1400" dirty="0"/>
          </a:p>
        </p:txBody>
      </p:sp>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152E0-6306-4957-B7A1-26E2703AD047}"/>
              </a:ext>
            </a:extLst>
          </p:cNvPr>
          <p:cNvSpPr>
            <a:spLocks noGrp="1"/>
          </p:cNvSpPr>
          <p:nvPr>
            <p:ph type="title"/>
          </p:nvPr>
        </p:nvSpPr>
        <p:spPr>
          <a:xfrm>
            <a:off x="1371600" y="173038"/>
            <a:ext cx="9601200" cy="817562"/>
          </a:xfrm>
        </p:spPr>
        <p:txBody>
          <a:bodyPr rtlCol="0">
            <a:normAutofit fontScale="90000"/>
          </a:bodyPr>
          <a:lstStyle/>
          <a:p>
            <a:pPr fontAlgn="auto">
              <a:spcAft>
                <a:spcPts val="0"/>
              </a:spcAft>
              <a:defRPr/>
            </a:pPr>
            <a:r>
              <a:rPr lang="en-AU" dirty="0"/>
              <a:t>Arrays</a:t>
            </a:r>
            <a:br>
              <a:rPr lang="en-AU" dirty="0"/>
            </a:br>
            <a:br>
              <a:rPr lang="en-AU" dirty="0"/>
            </a:br>
            <a:endParaRPr lang="en-AU" dirty="0"/>
          </a:p>
        </p:txBody>
      </p:sp>
      <p:sp>
        <p:nvSpPr>
          <p:cNvPr id="20483" name="Content Placeholder 2">
            <a:extLst>
              <a:ext uri="{FF2B5EF4-FFF2-40B4-BE49-F238E27FC236}">
                <a16:creationId xmlns:a16="http://schemas.microsoft.com/office/drawing/2014/main" id="{2348E918-62A6-43DC-8E5D-8FE20B839F9D}"/>
              </a:ext>
            </a:extLst>
          </p:cNvPr>
          <p:cNvSpPr>
            <a:spLocks noGrp="1" noChangeArrowheads="1"/>
          </p:cNvSpPr>
          <p:nvPr>
            <p:ph idx="1"/>
          </p:nvPr>
        </p:nvSpPr>
        <p:spPr>
          <a:xfrm>
            <a:off x="1371600" y="990600"/>
            <a:ext cx="9601200" cy="5419725"/>
          </a:xfrm>
        </p:spPr>
        <p:txBody>
          <a:bodyPr/>
          <a:lstStyle/>
          <a:p>
            <a:pPr marL="0" indent="0">
              <a:buFont typeface="Franklin Gothic Book" panose="020B0503020102020204" pitchFamily="34" charset="0"/>
              <a:buNone/>
            </a:pPr>
            <a:r>
              <a:rPr lang="en-AU" altLang="en-US" dirty="0"/>
              <a:t>So what are arrays? Well, you can think of them as several matchboxes glued together. For example, let’s say we want to store the player names for a five-person soccer team in an array called $ team. </a:t>
            </a:r>
          </a:p>
          <a:p>
            <a:pPr marL="0" indent="0">
              <a:buFont typeface="Franklin Gothic Book" panose="020B0503020102020204" pitchFamily="34" charset="0"/>
              <a:buNone/>
            </a:pPr>
            <a:r>
              <a:rPr lang="en-AU" altLang="en-US" dirty="0"/>
              <a:t>To do this, we could glue five matchboxes side by side and write down the names of all the players on separate pieces of paper, placing one in each matchbox.</a:t>
            </a:r>
          </a:p>
          <a:p>
            <a:pPr marL="0" indent="0">
              <a:buFont typeface="Franklin Gothic Book" panose="020B0503020102020204" pitchFamily="34" charset="0"/>
              <a:buNone/>
            </a:pPr>
            <a:r>
              <a:rPr lang="en-AU" altLang="en-US" dirty="0">
                <a:solidFill>
                  <a:srgbClr val="FF0000"/>
                </a:solidFill>
              </a:rPr>
              <a:t>$ team = array(' Bill', 'Mary', 'Mike', 'Chris', 'Anne');</a:t>
            </a:r>
          </a:p>
          <a:p>
            <a:pPr marL="0" indent="0">
              <a:buFont typeface="Franklin Gothic Book" panose="020B0503020102020204" pitchFamily="34" charset="0"/>
              <a:buNone/>
            </a:pPr>
            <a:r>
              <a:rPr lang="en-AU" altLang="en-US" dirty="0">
                <a:solidFill>
                  <a:schemeClr val="tx1"/>
                </a:solidFill>
              </a:rPr>
              <a:t>The array-building code consists of the following construct: array(); with five strings inside. </a:t>
            </a:r>
          </a:p>
          <a:p>
            <a:pPr marL="0" indent="0">
              <a:buFont typeface="Franklin Gothic Book" panose="020B0503020102020204" pitchFamily="34" charset="0"/>
              <a:buNone/>
            </a:pPr>
            <a:r>
              <a:rPr lang="en-AU" altLang="en-US" dirty="0">
                <a:solidFill>
                  <a:schemeClr val="tx1"/>
                </a:solidFill>
              </a:rPr>
              <a:t>Each string is enclosed in apostrophes. If we then wanted to know who player 4 is, we could use this command: </a:t>
            </a:r>
          </a:p>
          <a:p>
            <a:pPr marL="0" indent="0">
              <a:buFont typeface="Franklin Gothic Book" panose="020B0503020102020204" pitchFamily="34" charset="0"/>
              <a:buNone/>
            </a:pPr>
            <a:r>
              <a:rPr lang="en-AU" altLang="en-US" b="1" dirty="0">
                <a:solidFill>
                  <a:srgbClr val="FF0000"/>
                </a:solidFill>
              </a:rPr>
              <a:t>echo $ team[ 3]; </a:t>
            </a:r>
            <a:r>
              <a:rPr lang="en-AU" altLang="en-US" dirty="0">
                <a:solidFill>
                  <a:schemeClr val="tx1"/>
                </a:solidFill>
              </a:rPr>
              <a:t>// Displays the name Chris</a:t>
            </a:r>
          </a:p>
          <a:p>
            <a:pPr marL="0" indent="0">
              <a:buFont typeface="Franklin Gothic Book" panose="020B0503020102020204" pitchFamily="34" charset="0"/>
              <a:buNone/>
            </a:pPr>
            <a:endParaRPr lang="en-AU" altLang="en-US" dirty="0">
              <a:solidFill>
                <a:schemeClr val="tx1"/>
              </a:solidFill>
            </a:endParaRPr>
          </a:p>
        </p:txBody>
      </p:sp>
      <p:pic>
        <p:nvPicPr>
          <p:cNvPr id="20484" name="Picture 3">
            <a:extLst>
              <a:ext uri="{FF2B5EF4-FFF2-40B4-BE49-F238E27FC236}">
                <a16:creationId xmlns:a16="http://schemas.microsoft.com/office/drawing/2014/main" id="{65F9F3F0-2A2C-46FF-8D36-0B5D86B8B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4559300"/>
            <a:ext cx="2238375"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4">
            <a:extLst>
              <a:ext uri="{FF2B5EF4-FFF2-40B4-BE49-F238E27FC236}">
                <a16:creationId xmlns:a16="http://schemas.microsoft.com/office/drawing/2014/main" id="{DCC8B201-EF7F-401E-AEEC-5D85B69AC962}"/>
              </a:ext>
            </a:extLst>
          </p:cNvPr>
          <p:cNvSpPr>
            <a:spLocks noChangeArrowheads="1"/>
          </p:cNvSpPr>
          <p:nvPr/>
        </p:nvSpPr>
        <p:spPr bwMode="auto">
          <a:xfrm>
            <a:off x="1600200" y="5345113"/>
            <a:ext cx="6096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defTabSz="457200" fontAlgn="base">
              <a:spcBef>
                <a:spcPct val="0"/>
              </a:spcBef>
              <a:spcAft>
                <a:spcPct val="0"/>
              </a:spcAft>
              <a:defRPr>
                <a:solidFill>
                  <a:schemeClr val="tx1"/>
                </a:solidFill>
                <a:latin typeface="Franklin Gothic Book" panose="020B0503020102020204" pitchFamily="34" charset="0"/>
              </a:defRPr>
            </a:lvl6pPr>
            <a:lvl7pPr marL="2971800" indent="-228600" defTabSz="457200" fontAlgn="base">
              <a:spcBef>
                <a:spcPct val="0"/>
              </a:spcBef>
              <a:spcAft>
                <a:spcPct val="0"/>
              </a:spcAft>
              <a:defRPr>
                <a:solidFill>
                  <a:schemeClr val="tx1"/>
                </a:solidFill>
                <a:latin typeface="Franklin Gothic Book" panose="020B0503020102020204" pitchFamily="34" charset="0"/>
              </a:defRPr>
            </a:lvl7pPr>
            <a:lvl8pPr marL="3429000" indent="-228600" defTabSz="457200" fontAlgn="base">
              <a:spcBef>
                <a:spcPct val="0"/>
              </a:spcBef>
              <a:spcAft>
                <a:spcPct val="0"/>
              </a:spcAft>
              <a:defRPr>
                <a:solidFill>
                  <a:schemeClr val="tx1"/>
                </a:solidFill>
                <a:latin typeface="Franklin Gothic Book" panose="020B0503020102020204" pitchFamily="34" charset="0"/>
              </a:defRPr>
            </a:lvl8pPr>
            <a:lvl9pPr marL="3886200" indent="-228600" defTabSz="457200" fontAlgn="base">
              <a:spcBef>
                <a:spcPct val="0"/>
              </a:spcBef>
              <a:spcAft>
                <a:spcPct val="0"/>
              </a:spcAft>
              <a:defRPr>
                <a:solidFill>
                  <a:schemeClr val="tx1"/>
                </a:solidFill>
                <a:latin typeface="Franklin Gothic Book" panose="020B0503020102020204" pitchFamily="34" charset="0"/>
              </a:defRPr>
            </a:lvl9pPr>
          </a:lstStyle>
          <a:p>
            <a:pPr eaLnBrk="1" hangingPunct="1"/>
            <a:endParaRPr lang="en-AU" altLang="en-US" dirty="0"/>
          </a:p>
          <a:p>
            <a:pPr eaLnBrk="1" hangingPunct="1"/>
            <a:r>
              <a:rPr lang="en-AU" altLang="en-US" dirty="0"/>
              <a:t>Nixon, Robin (2014-12-02). Learning PHP, MySQL &amp; JavaScript: With jQuery, CSS &amp; HTML5 (Learning Php, </a:t>
            </a:r>
            <a:r>
              <a:rPr lang="en-AU" altLang="en-US" dirty="0" err="1"/>
              <a:t>Mysql</a:t>
            </a:r>
            <a:r>
              <a:rPr lang="en-AU" altLang="en-US" dirty="0"/>
              <a:t>, </a:t>
            </a:r>
            <a:r>
              <a:rPr lang="en-AU" altLang="en-US" dirty="0" err="1"/>
              <a:t>Javascript</a:t>
            </a:r>
            <a:r>
              <a:rPr lang="en-AU" altLang="en-US" dirty="0"/>
              <a:t>, </a:t>
            </a:r>
            <a:r>
              <a:rPr lang="en-AU" altLang="en-US" dirty="0" err="1"/>
              <a:t>Css</a:t>
            </a:r>
            <a:r>
              <a:rPr lang="en-AU" altLang="en-US" dirty="0"/>
              <a:t> &amp; Html5) O'Reilly Media.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03087-FA3E-4A2F-969E-46E26CD686C5}"/>
              </a:ext>
            </a:extLst>
          </p:cNvPr>
          <p:cNvSpPr>
            <a:spLocks noGrp="1"/>
          </p:cNvSpPr>
          <p:nvPr>
            <p:ph type="title"/>
          </p:nvPr>
        </p:nvSpPr>
        <p:spPr>
          <a:xfrm>
            <a:off x="7860667" y="685800"/>
            <a:ext cx="3656419" cy="1485900"/>
          </a:xfrm>
        </p:spPr>
        <p:txBody>
          <a:bodyPr rtlCol="0">
            <a:normAutofit/>
          </a:bodyPr>
          <a:lstStyle/>
          <a:p>
            <a:pPr fontAlgn="auto">
              <a:spcAft>
                <a:spcPts val="0"/>
              </a:spcAft>
              <a:defRPr/>
            </a:pPr>
            <a:r>
              <a:rPr lang="en-AU" sz="2400"/>
              <a:t>Two-dimensional arrays</a:t>
            </a:r>
            <a:br>
              <a:rPr lang="en-AU" sz="2400"/>
            </a:br>
            <a:br>
              <a:rPr lang="en-AU" sz="2400"/>
            </a:br>
            <a:endParaRPr lang="en-AU" sz="2400"/>
          </a:p>
        </p:txBody>
      </p:sp>
      <p:sp>
        <p:nvSpPr>
          <p:cNvPr id="73" name="Rectangle 72">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1508" name="Picture 3">
            <a:extLst>
              <a:ext uri="{FF2B5EF4-FFF2-40B4-BE49-F238E27FC236}">
                <a16:creationId xmlns:a16="http://schemas.microsoft.com/office/drawing/2014/main" id="{8AD1DF0D-B580-4C36-B3D5-BA9BCC9543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57455" y="645106"/>
            <a:ext cx="6049277" cy="524774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Content Placeholder 2">
            <a:extLst>
              <a:ext uri="{FF2B5EF4-FFF2-40B4-BE49-F238E27FC236}">
                <a16:creationId xmlns:a16="http://schemas.microsoft.com/office/drawing/2014/main" id="{D0BA8B9D-F008-46DB-B685-D043FB1C0347}"/>
              </a:ext>
            </a:extLst>
          </p:cNvPr>
          <p:cNvSpPr>
            <a:spLocks noGrp="1" noChangeArrowheads="1"/>
          </p:cNvSpPr>
          <p:nvPr>
            <p:ph idx="1"/>
          </p:nvPr>
        </p:nvSpPr>
        <p:spPr>
          <a:xfrm>
            <a:off x="7860667" y="2286000"/>
            <a:ext cx="3656419" cy="3581400"/>
          </a:xfrm>
        </p:spPr>
        <p:txBody>
          <a:bodyPr>
            <a:normAutofit/>
          </a:bodyPr>
          <a:lstStyle/>
          <a:p>
            <a:pPr marL="0" indent="0">
              <a:buFont typeface="Franklin Gothic Book" panose="020B0503020102020204" pitchFamily="34" charset="0"/>
              <a:buNone/>
            </a:pPr>
            <a:r>
              <a:rPr lang="en-AU" altLang="en-US" sz="1700"/>
              <a:t>They can be two-dimensional matrixes or can even have three or more dimensions.</a:t>
            </a:r>
          </a:p>
          <a:p>
            <a:pPr marL="0" indent="0">
              <a:buFont typeface="Franklin Gothic Book" panose="020B0503020102020204" pitchFamily="34" charset="0"/>
              <a:buNone/>
            </a:pPr>
            <a:r>
              <a:rPr lang="en-AU" altLang="en-US" sz="1700"/>
              <a:t>As an example of a two-dimensional array, let’s say we want to keep track of a game of tic-tac-toe, which requires a data structure of nine cells arranged in a 3 × 3 square. To represent this with matchboxes, imagine nine of them glued to each other in a matrix of three rows by three columns</a:t>
            </a:r>
          </a:p>
          <a:p>
            <a:pPr marL="0" indent="0">
              <a:buFont typeface="Franklin Gothic Book" panose="020B0503020102020204" pitchFamily="34" charset="0"/>
              <a:buNone/>
            </a:pPr>
            <a:endParaRPr lang="en-AU" altLang="en-US" sz="1700"/>
          </a:p>
        </p:txBody>
      </p:sp>
    </p:spTree>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78E51-E0A9-4A98-9B22-E620068EF7C4}"/>
              </a:ext>
            </a:extLst>
          </p:cNvPr>
          <p:cNvSpPr>
            <a:spLocks noGrp="1"/>
          </p:cNvSpPr>
          <p:nvPr>
            <p:ph type="title"/>
          </p:nvPr>
        </p:nvSpPr>
        <p:spPr/>
        <p:txBody>
          <a:bodyPr rtlCol="0">
            <a:normAutofit fontScale="90000"/>
          </a:bodyPr>
          <a:lstStyle/>
          <a:p>
            <a:pPr fontAlgn="auto">
              <a:spcAft>
                <a:spcPts val="0"/>
              </a:spcAft>
              <a:defRPr/>
            </a:pPr>
            <a:r>
              <a:rPr lang="en-AU"/>
              <a:t>Defining a two-dimensional array</a:t>
            </a:r>
            <a:br>
              <a:rPr lang="en-AU"/>
            </a:br>
            <a:br>
              <a:rPr lang="en-AU"/>
            </a:br>
            <a:endParaRPr lang="en-AU" dirty="0"/>
          </a:p>
        </p:txBody>
      </p:sp>
      <p:sp>
        <p:nvSpPr>
          <p:cNvPr id="3" name="Content Placeholder 2">
            <a:extLst>
              <a:ext uri="{FF2B5EF4-FFF2-40B4-BE49-F238E27FC236}">
                <a16:creationId xmlns:a16="http://schemas.microsoft.com/office/drawing/2014/main" id="{C83C6417-F44A-4586-8A20-AA545FE6D81F}"/>
              </a:ext>
            </a:extLst>
          </p:cNvPr>
          <p:cNvSpPr>
            <a:spLocks noGrp="1"/>
          </p:cNvSpPr>
          <p:nvPr>
            <p:ph idx="1"/>
          </p:nvPr>
        </p:nvSpPr>
        <p:spPr>
          <a:xfrm>
            <a:off x="1476374" y="5650904"/>
            <a:ext cx="9601200" cy="1042591"/>
          </a:xfrm>
        </p:spPr>
        <p:txBody>
          <a:bodyPr rtlCol="0">
            <a:normAutofit/>
          </a:bodyPr>
          <a:lstStyle/>
          <a:p>
            <a:pPr marL="0" indent="0" fontAlgn="auto">
              <a:buFont typeface="Franklin Gothic Book" panose="020B0503020102020204" pitchFamily="34" charset="0"/>
              <a:buNone/>
              <a:defRPr/>
            </a:pPr>
            <a:endParaRPr lang="en-AU" dirty="0"/>
          </a:p>
          <a:p>
            <a:pPr marL="0" indent="0" fontAlgn="auto">
              <a:buFont typeface="Franklin Gothic Book" panose="020B0503020102020204" pitchFamily="34" charset="0"/>
              <a:buNone/>
              <a:defRPr/>
            </a:pPr>
            <a:r>
              <a:rPr lang="en-AU" dirty="0"/>
              <a:t>There are three array() constructs nested inside the outer array() construct. </a:t>
            </a:r>
          </a:p>
        </p:txBody>
      </p:sp>
      <p:pic>
        <p:nvPicPr>
          <p:cNvPr id="7" name="Picture 6">
            <a:extLst>
              <a:ext uri="{FF2B5EF4-FFF2-40B4-BE49-F238E27FC236}">
                <a16:creationId xmlns:a16="http://schemas.microsoft.com/office/drawing/2014/main" id="{991A4FD5-F488-450D-846C-C21D8769AD1E}"/>
              </a:ext>
            </a:extLst>
          </p:cNvPr>
          <p:cNvPicPr>
            <a:picLocks noChangeAspect="1"/>
          </p:cNvPicPr>
          <p:nvPr/>
        </p:nvPicPr>
        <p:blipFill>
          <a:blip r:embed="rId2"/>
          <a:stretch>
            <a:fillRect/>
          </a:stretch>
        </p:blipFill>
        <p:spPr>
          <a:xfrm>
            <a:off x="833658" y="1428749"/>
            <a:ext cx="6513492" cy="3870479"/>
          </a:xfrm>
          <a:prstGeom prst="rect">
            <a:avLst/>
          </a:prstGeom>
        </p:spPr>
      </p:pic>
      <p:pic>
        <p:nvPicPr>
          <p:cNvPr id="9" name="Picture 8">
            <a:extLst>
              <a:ext uri="{FF2B5EF4-FFF2-40B4-BE49-F238E27FC236}">
                <a16:creationId xmlns:a16="http://schemas.microsoft.com/office/drawing/2014/main" id="{4E12B8E8-C479-47C1-B3C7-28EB17F78F16}"/>
              </a:ext>
            </a:extLst>
          </p:cNvPr>
          <p:cNvPicPr>
            <a:picLocks noChangeAspect="1"/>
          </p:cNvPicPr>
          <p:nvPr/>
        </p:nvPicPr>
        <p:blipFill>
          <a:blip r:embed="rId3"/>
          <a:stretch>
            <a:fillRect/>
          </a:stretch>
        </p:blipFill>
        <p:spPr>
          <a:xfrm>
            <a:off x="7634030" y="1735212"/>
            <a:ext cx="4244687" cy="325755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EE984-E15E-4F43-B352-DBFDABC5D037}"/>
              </a:ext>
            </a:extLst>
          </p:cNvPr>
          <p:cNvSpPr>
            <a:spLocks noGrp="1"/>
          </p:cNvSpPr>
          <p:nvPr>
            <p:ph type="title"/>
          </p:nvPr>
        </p:nvSpPr>
        <p:spPr>
          <a:xfrm>
            <a:off x="1371600" y="685800"/>
            <a:ext cx="9601200" cy="900113"/>
          </a:xfrm>
        </p:spPr>
        <p:txBody>
          <a:bodyPr rtlCol="0">
            <a:normAutofit fontScale="90000"/>
          </a:bodyPr>
          <a:lstStyle/>
          <a:p>
            <a:pPr fontAlgn="auto">
              <a:spcAft>
                <a:spcPts val="0"/>
              </a:spcAft>
              <a:defRPr/>
            </a:pPr>
            <a:r>
              <a:rPr lang="en-AU" dirty="0"/>
              <a:t>Variable-naming rules</a:t>
            </a:r>
            <a:br>
              <a:rPr lang="en-AU" dirty="0"/>
            </a:br>
            <a:br>
              <a:rPr lang="en-AU" dirty="0"/>
            </a:br>
            <a:r>
              <a:rPr lang="en-AU" dirty="0"/>
              <a:t> </a:t>
            </a:r>
          </a:p>
        </p:txBody>
      </p:sp>
      <p:sp>
        <p:nvSpPr>
          <p:cNvPr id="3" name="Content Placeholder 2">
            <a:extLst>
              <a:ext uri="{FF2B5EF4-FFF2-40B4-BE49-F238E27FC236}">
                <a16:creationId xmlns:a16="http://schemas.microsoft.com/office/drawing/2014/main" id="{2907B934-A987-44D6-840E-20D6795848DC}"/>
              </a:ext>
            </a:extLst>
          </p:cNvPr>
          <p:cNvSpPr>
            <a:spLocks noGrp="1"/>
          </p:cNvSpPr>
          <p:nvPr>
            <p:ph idx="1"/>
          </p:nvPr>
        </p:nvSpPr>
        <p:spPr>
          <a:xfrm>
            <a:off x="1371600" y="1585913"/>
            <a:ext cx="9601200" cy="4281487"/>
          </a:xfrm>
        </p:spPr>
        <p:txBody>
          <a:bodyPr rtlCol="0">
            <a:normAutofit/>
          </a:bodyPr>
          <a:lstStyle/>
          <a:p>
            <a:pPr marL="0" indent="0" fontAlgn="auto">
              <a:buFont typeface="Franklin Gothic Book" panose="020B0503020102020204" pitchFamily="34" charset="0"/>
              <a:buNone/>
              <a:defRPr/>
            </a:pPr>
            <a:r>
              <a:rPr lang="en-AU" dirty="0"/>
              <a:t>When creating PHP variables, you must follow these four rules: </a:t>
            </a:r>
          </a:p>
          <a:p>
            <a:pPr marL="457200" indent="-457200" fontAlgn="auto">
              <a:buFont typeface="+mj-lt"/>
              <a:buAutoNum type="arabicPeriod"/>
              <a:defRPr/>
            </a:pPr>
            <a:r>
              <a:rPr lang="en-AU" dirty="0"/>
              <a:t>Variable names must start with a letter of the alphabet or the _ (underscore) character.</a:t>
            </a:r>
          </a:p>
          <a:p>
            <a:pPr marL="457200" indent="-457200" fontAlgn="auto">
              <a:buFont typeface="+mj-lt"/>
              <a:buAutoNum type="arabicPeriod"/>
              <a:defRPr/>
            </a:pPr>
            <a:r>
              <a:rPr lang="en-AU" dirty="0"/>
              <a:t> Variable names can contain only the characters a-z, A-Z, 0-9, and _ (underscore). Variable names may not contain spaces. </a:t>
            </a:r>
          </a:p>
          <a:p>
            <a:pPr marL="457200" indent="-457200" fontAlgn="auto">
              <a:buFont typeface="+mj-lt"/>
              <a:buAutoNum type="arabicPeriod"/>
              <a:defRPr/>
            </a:pPr>
            <a:r>
              <a:rPr lang="en-AU" dirty="0"/>
              <a:t>If a variable must comprise more than one word, it should be separated with the _ (underscore) character (e.g., $ </a:t>
            </a:r>
            <a:r>
              <a:rPr lang="en-AU" dirty="0" err="1"/>
              <a:t>user_name</a:t>
            </a:r>
            <a:r>
              <a:rPr lang="en-AU"/>
              <a:t>). </a:t>
            </a:r>
          </a:p>
          <a:p>
            <a:pPr marL="457200" indent="-457200" fontAlgn="auto">
              <a:buFont typeface="+mj-lt"/>
              <a:buAutoNum type="arabicPeriod"/>
              <a:defRPr/>
            </a:pPr>
            <a:r>
              <a:rPr lang="en-AU"/>
              <a:t>Variable </a:t>
            </a:r>
            <a:r>
              <a:rPr lang="en-AU" dirty="0"/>
              <a:t>names are case-sensitive. The variable $ </a:t>
            </a:r>
            <a:r>
              <a:rPr lang="en-AU" dirty="0" err="1"/>
              <a:t>High_Score</a:t>
            </a:r>
            <a:r>
              <a:rPr lang="en-AU" dirty="0"/>
              <a:t> is not the same as the variable $ </a:t>
            </a:r>
            <a:r>
              <a:rPr lang="en-AU" dirty="0" err="1"/>
              <a:t>high_score</a:t>
            </a:r>
            <a:r>
              <a:rPr lang="en-AU" dirty="0"/>
              <a:t>.</a:t>
            </a:r>
          </a:p>
          <a:p>
            <a:pPr marL="0" indent="0" fontAlgn="auto">
              <a:buFont typeface="Franklin Gothic Book" panose="020B0503020102020204" pitchFamily="34" charset="0"/>
              <a:buNone/>
              <a:defRPr/>
            </a:pPr>
            <a:endParaRPr lang="en-A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0" name="Title 1">
            <a:extLst>
              <a:ext uri="{FF2B5EF4-FFF2-40B4-BE49-F238E27FC236}">
                <a16:creationId xmlns:a16="http://schemas.microsoft.com/office/drawing/2014/main" id="{7346D4E1-66CF-4876-B962-EE00EBAE8AC3}"/>
              </a:ext>
            </a:extLst>
          </p:cNvPr>
          <p:cNvSpPr>
            <a:spLocks noGrp="1" noChangeArrowheads="1"/>
          </p:cNvSpPr>
          <p:nvPr>
            <p:ph type="title"/>
          </p:nvPr>
        </p:nvSpPr>
        <p:spPr>
          <a:xfrm>
            <a:off x="640080" y="639704"/>
            <a:ext cx="3299579" cy="5577840"/>
          </a:xfrm>
        </p:spPr>
        <p:txBody>
          <a:bodyPr anchor="ctr">
            <a:normAutofit/>
          </a:bodyPr>
          <a:lstStyle/>
          <a:p>
            <a:pPr algn="ctr"/>
            <a:r>
              <a:rPr lang="en-AU" altLang="en-US" dirty="0"/>
              <a:t>Php. overview</a:t>
            </a:r>
          </a:p>
        </p:txBody>
      </p:sp>
      <p:graphicFrame>
        <p:nvGraphicFramePr>
          <p:cNvPr id="7172" name="Content Placeholder 2">
            <a:extLst>
              <a:ext uri="{FF2B5EF4-FFF2-40B4-BE49-F238E27FC236}">
                <a16:creationId xmlns:a16="http://schemas.microsoft.com/office/drawing/2014/main" id="{1E873610-3370-49EE-9063-A76529B0951B}"/>
              </a:ext>
            </a:extLst>
          </p:cNvPr>
          <p:cNvGraphicFramePr>
            <a:graphicFrameLocks noGrp="1"/>
          </p:cNvGraphicFramePr>
          <p:nvPr>
            <p:ph idx="1"/>
            <p:extLst>
              <p:ext uri="{D42A27DB-BD31-4B8C-83A1-F6EECF244321}">
                <p14:modId xmlns:p14="http://schemas.microsoft.com/office/powerpoint/2010/main" val="1228273771"/>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46A4697-4E4E-480D-8A26-8D372406F573}"/>
              </a:ext>
            </a:extLst>
          </p:cNvPr>
          <p:cNvSpPr>
            <a:spLocks noGrp="1"/>
          </p:cNvSpPr>
          <p:nvPr>
            <p:ph type="title"/>
          </p:nvPr>
        </p:nvSpPr>
        <p:spPr>
          <a:xfrm>
            <a:off x="640081" y="791570"/>
            <a:ext cx="4018839" cy="5262390"/>
          </a:xfrm>
        </p:spPr>
        <p:txBody>
          <a:bodyPr rtlCol="0" anchor="ctr">
            <a:normAutofit/>
          </a:bodyPr>
          <a:lstStyle/>
          <a:p>
            <a:pPr algn="r" fontAlgn="auto">
              <a:spcAft>
                <a:spcPts val="0"/>
              </a:spcAft>
              <a:defRPr/>
            </a:pPr>
            <a:br>
              <a:rPr lang="en-AU" sz="5400">
                <a:solidFill>
                  <a:schemeClr val="bg2"/>
                </a:solidFill>
              </a:rPr>
            </a:br>
            <a:br>
              <a:rPr lang="en-AU" sz="5400">
                <a:solidFill>
                  <a:schemeClr val="bg2"/>
                </a:solidFill>
              </a:rPr>
            </a:br>
            <a:r>
              <a:rPr lang="en-AU" sz="5400">
                <a:solidFill>
                  <a:schemeClr val="bg2"/>
                </a:solidFill>
              </a:rPr>
              <a:t>Incorporating PHP Within HTML</a:t>
            </a:r>
            <a:br>
              <a:rPr lang="en-AU" sz="5400">
                <a:solidFill>
                  <a:schemeClr val="bg2"/>
                </a:solidFill>
              </a:rPr>
            </a:br>
            <a:br>
              <a:rPr lang="en-AU" sz="5400">
                <a:solidFill>
                  <a:schemeClr val="bg2"/>
                </a:solidFill>
              </a:rPr>
            </a:br>
            <a:endParaRPr lang="en-AU" sz="5400">
              <a:solidFill>
                <a:schemeClr val="bg2"/>
              </a:solidFill>
            </a:endParaRPr>
          </a:p>
        </p:txBody>
      </p:sp>
      <p:sp>
        <p:nvSpPr>
          <p:cNvPr id="74" name="Rectangle 73">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5" name="Content Placeholder 2">
            <a:extLst>
              <a:ext uri="{FF2B5EF4-FFF2-40B4-BE49-F238E27FC236}">
                <a16:creationId xmlns:a16="http://schemas.microsoft.com/office/drawing/2014/main" id="{66CF2546-88A0-430F-81FB-99370CDB2655}"/>
              </a:ext>
            </a:extLst>
          </p:cNvPr>
          <p:cNvSpPr>
            <a:spLocks noGrp="1" noChangeArrowheads="1"/>
          </p:cNvSpPr>
          <p:nvPr>
            <p:ph idx="1"/>
          </p:nvPr>
        </p:nvSpPr>
        <p:spPr>
          <a:xfrm>
            <a:off x="6176720" y="791570"/>
            <a:ext cx="4892308" cy="5262390"/>
          </a:xfrm>
        </p:spPr>
        <p:txBody>
          <a:bodyPr anchor="ctr">
            <a:normAutofit/>
          </a:bodyPr>
          <a:lstStyle/>
          <a:p>
            <a:pPr marL="0" indent="0">
              <a:buFont typeface="Franklin Gothic Book" panose="020B0503020102020204" pitchFamily="34" charset="0"/>
              <a:buNone/>
            </a:pPr>
            <a:r>
              <a:rPr lang="en-AU" altLang="en-US" sz="1500" b="1"/>
              <a:t>By default, PHP documents end with the extension .php. </a:t>
            </a:r>
          </a:p>
          <a:p>
            <a:pPr marL="0" indent="0">
              <a:buFont typeface="Franklin Gothic Book" panose="020B0503020102020204" pitchFamily="34" charset="0"/>
              <a:buNone/>
            </a:pPr>
            <a:endParaRPr lang="en-AU" altLang="en-US" sz="1500"/>
          </a:p>
          <a:p>
            <a:pPr marL="0" indent="0">
              <a:buFont typeface="Franklin Gothic Book" panose="020B0503020102020204" pitchFamily="34" charset="0"/>
              <a:buNone/>
            </a:pPr>
            <a:r>
              <a:rPr lang="en-AU" altLang="en-US" sz="1500"/>
              <a:t>When a web server encounters this extension in a requested file, it automatically passes it to the PHP processor. </a:t>
            </a:r>
          </a:p>
          <a:p>
            <a:pPr marL="0" indent="0">
              <a:buFont typeface="Franklin Gothic Book" panose="020B0503020102020204" pitchFamily="34" charset="0"/>
              <a:buNone/>
            </a:pPr>
            <a:endParaRPr lang="en-AU" altLang="en-US" sz="1500"/>
          </a:p>
          <a:p>
            <a:pPr marL="0" indent="0">
              <a:buFont typeface="Franklin Gothic Book" panose="020B0503020102020204" pitchFamily="34" charset="0"/>
              <a:buNone/>
            </a:pPr>
            <a:r>
              <a:rPr lang="en-AU" altLang="en-US" sz="1500"/>
              <a:t>Your PHP program is responsible for passing back a clean file suitable for display in a web browser. </a:t>
            </a:r>
          </a:p>
          <a:p>
            <a:pPr marL="0" indent="0">
              <a:buFont typeface="Franklin Gothic Book" panose="020B0503020102020204" pitchFamily="34" charset="0"/>
              <a:buNone/>
            </a:pPr>
            <a:endParaRPr lang="en-AU" altLang="en-US" sz="1500"/>
          </a:p>
          <a:p>
            <a:pPr marL="0" indent="0">
              <a:buFont typeface="Franklin Gothic Book" panose="020B0503020102020204" pitchFamily="34" charset="0"/>
              <a:buNone/>
            </a:pPr>
            <a:r>
              <a:rPr lang="en-AU" altLang="en-US" sz="1500"/>
              <a:t>At its very simplest, a PHP document will output only HTML. </a:t>
            </a:r>
          </a:p>
          <a:p>
            <a:pPr marL="0" indent="0">
              <a:buFont typeface="Franklin Gothic Book" panose="020B0503020102020204" pitchFamily="34" charset="0"/>
              <a:buNone/>
            </a:pPr>
            <a:endParaRPr lang="en-AU" altLang="en-US" sz="1500"/>
          </a:p>
          <a:p>
            <a:pPr marL="0" indent="0">
              <a:buFont typeface="Franklin Gothic Book" panose="020B0503020102020204" pitchFamily="34" charset="0"/>
              <a:buNone/>
            </a:pPr>
            <a:r>
              <a:rPr lang="en-AU" altLang="en-US" sz="1500"/>
              <a:t>To prove this, you can take any normal HTML document such as an index.html file and save it as index.php, and it will display identically to the original.</a:t>
            </a:r>
          </a:p>
          <a:p>
            <a:pPr marL="0" indent="0">
              <a:buFont typeface="Franklin Gothic Book" panose="020B0503020102020204" pitchFamily="34" charset="0"/>
              <a:buNone/>
            </a:pPr>
            <a:endParaRPr lang="en-AU" altLang="en-US"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38"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9218" name="Title 1">
            <a:extLst>
              <a:ext uri="{FF2B5EF4-FFF2-40B4-BE49-F238E27FC236}">
                <a16:creationId xmlns:a16="http://schemas.microsoft.com/office/drawing/2014/main" id="{87A9492B-E516-4F3D-B0FE-7720F8F91752}"/>
              </a:ext>
            </a:extLst>
          </p:cNvPr>
          <p:cNvSpPr>
            <a:spLocks noGrp="1" noChangeArrowheads="1"/>
          </p:cNvSpPr>
          <p:nvPr>
            <p:ph type="title"/>
          </p:nvPr>
        </p:nvSpPr>
        <p:spPr>
          <a:xfrm>
            <a:off x="1253764" y="1327355"/>
            <a:ext cx="3559425" cy="4482564"/>
          </a:xfrm>
        </p:spPr>
        <p:txBody>
          <a:bodyPr>
            <a:normAutofit/>
          </a:bodyPr>
          <a:lstStyle/>
          <a:p>
            <a:r>
              <a:rPr lang="en-AU" altLang="en-US" dirty="0"/>
              <a:t>Php commands</a:t>
            </a:r>
          </a:p>
        </p:txBody>
      </p:sp>
      <p:sp>
        <p:nvSpPr>
          <p:cNvPr id="9219" name="Content Placeholder 2">
            <a:extLst>
              <a:ext uri="{FF2B5EF4-FFF2-40B4-BE49-F238E27FC236}">
                <a16:creationId xmlns:a16="http://schemas.microsoft.com/office/drawing/2014/main" id="{5881BC1C-9A3B-42E2-95F5-476B92AD9599}"/>
              </a:ext>
            </a:extLst>
          </p:cNvPr>
          <p:cNvSpPr>
            <a:spLocks noGrp="1" noChangeArrowheads="1"/>
          </p:cNvSpPr>
          <p:nvPr>
            <p:ph idx="1"/>
          </p:nvPr>
        </p:nvSpPr>
        <p:spPr>
          <a:xfrm>
            <a:off x="6100123" y="1327356"/>
            <a:ext cx="4872677" cy="4482564"/>
          </a:xfrm>
        </p:spPr>
        <p:txBody>
          <a:bodyPr>
            <a:normAutofit/>
          </a:bodyPr>
          <a:lstStyle/>
          <a:p>
            <a:pPr marL="0" indent="0">
              <a:buFont typeface="Franklin Gothic Book" panose="020B0503020102020204" pitchFamily="34" charset="0"/>
              <a:buNone/>
            </a:pPr>
            <a:r>
              <a:rPr lang="en-AU" altLang="en-US" dirty="0"/>
              <a:t>To trigger the PHP commands, you need to learn a new tag. </a:t>
            </a:r>
          </a:p>
          <a:p>
            <a:pPr marL="0" indent="0">
              <a:buFont typeface="Franklin Gothic Book" panose="020B0503020102020204" pitchFamily="34" charset="0"/>
              <a:buNone/>
            </a:pPr>
            <a:r>
              <a:rPr lang="en-AU" altLang="en-US" dirty="0"/>
              <a:t>Here is the first part:</a:t>
            </a:r>
          </a:p>
          <a:p>
            <a:pPr marL="0" indent="0">
              <a:buFont typeface="Franklin Gothic Book" panose="020B0503020102020204" pitchFamily="34" charset="0"/>
              <a:buNone/>
            </a:pPr>
            <a:endParaRPr lang="en-AU" altLang="en-US" dirty="0"/>
          </a:p>
          <a:p>
            <a:pPr marL="0" indent="0">
              <a:buFont typeface="Franklin Gothic Book" panose="020B0503020102020204" pitchFamily="34" charset="0"/>
              <a:buNone/>
            </a:pPr>
            <a:r>
              <a:rPr lang="en-AU" altLang="en-US" dirty="0"/>
              <a:t> </a:t>
            </a:r>
            <a:r>
              <a:rPr lang="en-AU" altLang="en-US" b="1"/>
              <a:t>&lt;? php</a:t>
            </a:r>
          </a:p>
          <a:p>
            <a:pPr marL="0" indent="0">
              <a:buFont typeface="Franklin Gothic Book" panose="020B0503020102020204" pitchFamily="34" charset="0"/>
              <a:buNone/>
            </a:pPr>
            <a:r>
              <a:rPr lang="en-AU" altLang="en-US" dirty="0"/>
              <a:t>The first thing you may notice is that the tag has not been closed. This is because entire sections of PHP can be placed inside this tag, and they finish only when the closing part is encountered, which looks like this:</a:t>
            </a:r>
          </a:p>
          <a:p>
            <a:pPr marL="0" indent="0">
              <a:buFont typeface="Franklin Gothic Book" panose="020B0503020102020204" pitchFamily="34" charset="0"/>
              <a:buNone/>
            </a:pPr>
            <a:r>
              <a:rPr lang="en-AU" altLang="en-US" b="1"/>
              <a:t>?&gt;</a:t>
            </a:r>
          </a:p>
          <a:p>
            <a:pPr marL="0" indent="0">
              <a:buFont typeface="Franklin Gothic Book" panose="020B0503020102020204" pitchFamily="34" charset="0"/>
              <a:buNone/>
            </a:pPr>
            <a:endParaRPr lang="en-AU" altLang="en-US" dirty="0"/>
          </a:p>
        </p:txBody>
      </p:sp>
      <p:sp>
        <p:nvSpPr>
          <p:cNvPr id="140" name="Rectangle 139">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74"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1266" name="Title 1">
            <a:extLst>
              <a:ext uri="{FF2B5EF4-FFF2-40B4-BE49-F238E27FC236}">
                <a16:creationId xmlns:a16="http://schemas.microsoft.com/office/drawing/2014/main" id="{D0742DB3-0C55-4E23-AE4D-6802C053F314}"/>
              </a:ext>
            </a:extLst>
          </p:cNvPr>
          <p:cNvSpPr>
            <a:spLocks noGrp="1" noChangeArrowheads="1"/>
          </p:cNvSpPr>
          <p:nvPr>
            <p:ph type="title"/>
          </p:nvPr>
        </p:nvSpPr>
        <p:spPr>
          <a:xfrm>
            <a:off x="1253764" y="1327355"/>
            <a:ext cx="3559425" cy="4482564"/>
          </a:xfrm>
        </p:spPr>
        <p:txBody>
          <a:bodyPr>
            <a:normAutofit/>
          </a:bodyPr>
          <a:lstStyle/>
          <a:p>
            <a:r>
              <a:rPr lang="en-AU" altLang="en-US" dirty="0"/>
              <a:t>PHP syntax</a:t>
            </a:r>
          </a:p>
        </p:txBody>
      </p:sp>
      <p:sp>
        <p:nvSpPr>
          <p:cNvPr id="11267" name="Content Placeholder 2">
            <a:extLst>
              <a:ext uri="{FF2B5EF4-FFF2-40B4-BE49-F238E27FC236}">
                <a16:creationId xmlns:a16="http://schemas.microsoft.com/office/drawing/2014/main" id="{A5614FD5-D5B6-4CF9-BD2B-5BF5DD2BFA8C}"/>
              </a:ext>
            </a:extLst>
          </p:cNvPr>
          <p:cNvSpPr>
            <a:spLocks noGrp="1" noChangeArrowheads="1"/>
          </p:cNvSpPr>
          <p:nvPr>
            <p:ph idx="1"/>
          </p:nvPr>
        </p:nvSpPr>
        <p:spPr>
          <a:xfrm>
            <a:off x="6100123" y="1327356"/>
            <a:ext cx="4872677" cy="4482564"/>
          </a:xfrm>
        </p:spPr>
        <p:txBody>
          <a:bodyPr>
            <a:normAutofit/>
          </a:bodyPr>
          <a:lstStyle/>
          <a:p>
            <a:pPr marL="0" indent="0">
              <a:buFont typeface="Franklin Gothic Book" panose="020B0503020102020204" pitchFamily="34" charset="0"/>
              <a:buNone/>
            </a:pPr>
            <a:r>
              <a:rPr lang="en-AU" altLang="en-US" dirty="0"/>
              <a:t>By the way, there is a slight variation to this. If you browse the Internet for PHP examples, you may also encounter code where the opening and closing syntax looks like this: </a:t>
            </a:r>
          </a:p>
          <a:p>
            <a:pPr marL="0" indent="0">
              <a:buFont typeface="Franklin Gothic Book" panose="020B0503020102020204" pitchFamily="34" charset="0"/>
              <a:buNone/>
            </a:pPr>
            <a:endParaRPr lang="en-AU" altLang="en-US" dirty="0"/>
          </a:p>
          <a:p>
            <a:pPr marL="0" indent="0">
              <a:buFont typeface="Franklin Gothic Book" panose="020B0503020102020204" pitchFamily="34" charset="0"/>
              <a:buNone/>
            </a:pPr>
            <a:endParaRPr lang="en-AU" altLang="en-US" dirty="0"/>
          </a:p>
          <a:p>
            <a:pPr marL="0" indent="0">
              <a:buFont typeface="Franklin Gothic Book" panose="020B0503020102020204" pitchFamily="34" charset="0"/>
              <a:buNone/>
            </a:pPr>
            <a:r>
              <a:rPr lang="en-AU" altLang="en-US" b="1"/>
              <a:t>&lt;? php</a:t>
            </a:r>
          </a:p>
          <a:p>
            <a:pPr marL="0" indent="0">
              <a:buFont typeface="Franklin Gothic Book" panose="020B0503020102020204" pitchFamily="34" charset="0"/>
              <a:buNone/>
            </a:pPr>
            <a:r>
              <a:rPr lang="en-AU" altLang="en-US" b="1"/>
              <a:t>echo "Hello world"; </a:t>
            </a:r>
          </a:p>
          <a:p>
            <a:pPr marL="0" indent="0">
              <a:buFont typeface="Franklin Gothic Book" panose="020B0503020102020204" pitchFamily="34" charset="0"/>
              <a:buNone/>
            </a:pPr>
            <a:r>
              <a:rPr lang="en-AU" altLang="en-US" b="1"/>
              <a:t>?&gt;</a:t>
            </a:r>
          </a:p>
          <a:p>
            <a:pPr marL="0" indent="0">
              <a:buFont typeface="Franklin Gothic Book" panose="020B0503020102020204" pitchFamily="34" charset="0"/>
              <a:buNone/>
            </a:pPr>
            <a:endParaRPr lang="en-AU" altLang="en-US" dirty="0"/>
          </a:p>
        </p:txBody>
      </p:sp>
      <p:sp>
        <p:nvSpPr>
          <p:cNvPr id="76" name="Rectangle 75">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38"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35CF40B8-C3A0-4384-A376-19E02468BAFD}"/>
              </a:ext>
            </a:extLst>
          </p:cNvPr>
          <p:cNvSpPr>
            <a:spLocks noGrp="1"/>
          </p:cNvSpPr>
          <p:nvPr>
            <p:ph type="title"/>
          </p:nvPr>
        </p:nvSpPr>
        <p:spPr>
          <a:xfrm>
            <a:off x="1253764" y="1327355"/>
            <a:ext cx="3559425" cy="4482564"/>
          </a:xfrm>
        </p:spPr>
        <p:txBody>
          <a:bodyPr rtlCol="0">
            <a:normAutofit/>
          </a:bodyPr>
          <a:lstStyle/>
          <a:p>
            <a:pPr fontAlgn="auto">
              <a:spcAft>
                <a:spcPts val="0"/>
              </a:spcAft>
              <a:defRPr/>
            </a:pPr>
            <a:r>
              <a:rPr lang="en-AU"/>
              <a:t>The $ symbol</a:t>
            </a:r>
            <a:br>
              <a:rPr lang="en-AU"/>
            </a:br>
            <a:br>
              <a:rPr lang="en-AU"/>
            </a:br>
            <a:endParaRPr lang="en-AU"/>
          </a:p>
        </p:txBody>
      </p:sp>
      <p:sp>
        <p:nvSpPr>
          <p:cNvPr id="16387" name="Content Placeholder 2">
            <a:extLst>
              <a:ext uri="{FF2B5EF4-FFF2-40B4-BE49-F238E27FC236}">
                <a16:creationId xmlns:a16="http://schemas.microsoft.com/office/drawing/2014/main" id="{513A5203-E04E-41DE-B18A-FB1B3F27BB62}"/>
              </a:ext>
            </a:extLst>
          </p:cNvPr>
          <p:cNvSpPr>
            <a:spLocks noGrp="1" noChangeArrowheads="1"/>
          </p:cNvSpPr>
          <p:nvPr>
            <p:ph idx="1"/>
          </p:nvPr>
        </p:nvSpPr>
        <p:spPr>
          <a:xfrm>
            <a:off x="6100123" y="1327356"/>
            <a:ext cx="4872677" cy="4482564"/>
          </a:xfrm>
        </p:spPr>
        <p:txBody>
          <a:bodyPr>
            <a:normAutofit/>
          </a:bodyPr>
          <a:lstStyle/>
          <a:p>
            <a:pPr marL="0" indent="0">
              <a:buFont typeface="Franklin Gothic Book" panose="020B0503020102020204" pitchFamily="34" charset="0"/>
              <a:buNone/>
            </a:pPr>
            <a:r>
              <a:rPr lang="en-AU" altLang="en-US" sz="1600"/>
              <a:t>In PHP, however, you must place a $ in front of all variables. </a:t>
            </a:r>
          </a:p>
          <a:p>
            <a:pPr marL="0" indent="0">
              <a:buFont typeface="Franklin Gothic Book" panose="020B0503020102020204" pitchFamily="34" charset="0"/>
              <a:buNone/>
            </a:pPr>
            <a:endParaRPr lang="en-AU" altLang="en-US" sz="1600"/>
          </a:p>
          <a:p>
            <a:pPr marL="0" indent="0">
              <a:buFont typeface="Franklin Gothic Book" panose="020B0503020102020204" pitchFamily="34" charset="0"/>
              <a:buNone/>
            </a:pPr>
            <a:r>
              <a:rPr lang="en-AU" altLang="en-US" sz="1600"/>
              <a:t>This is required to make the PHP parser faster, as it instantly knows whenever it comes across a variable. Whether your variables are numbers, strings, or arrays.</a:t>
            </a:r>
          </a:p>
          <a:p>
            <a:pPr marL="0" indent="0">
              <a:buFont typeface="Franklin Gothic Book" panose="020B0503020102020204" pitchFamily="34" charset="0"/>
              <a:buNone/>
            </a:pPr>
            <a:r>
              <a:rPr lang="en-AU" altLang="en-US" sz="1600"/>
              <a:t>Example:</a:t>
            </a:r>
          </a:p>
          <a:p>
            <a:pPr marL="0" indent="0">
              <a:buFont typeface="Franklin Gothic Book" panose="020B0503020102020204" pitchFamily="34" charset="0"/>
              <a:buNone/>
            </a:pPr>
            <a:r>
              <a:rPr lang="en-AU" altLang="en-US" sz="1600" b="1"/>
              <a:t>&lt;? php </a:t>
            </a:r>
          </a:p>
          <a:p>
            <a:pPr marL="0" indent="0">
              <a:buFont typeface="Franklin Gothic Book" panose="020B0503020102020204" pitchFamily="34" charset="0"/>
              <a:buNone/>
            </a:pPr>
            <a:r>
              <a:rPr lang="en-AU" altLang="en-US" sz="1600" b="1"/>
              <a:t>$ </a:t>
            </a:r>
            <a:r>
              <a:rPr lang="en-AU" altLang="en-US" sz="1600" b="1" err="1"/>
              <a:t>mycounter</a:t>
            </a:r>
            <a:r>
              <a:rPr lang="en-AU" altLang="en-US" sz="1600" b="1"/>
              <a:t> = 1; </a:t>
            </a:r>
          </a:p>
          <a:p>
            <a:pPr marL="0" indent="0">
              <a:buFont typeface="Franklin Gothic Book" panose="020B0503020102020204" pitchFamily="34" charset="0"/>
              <a:buNone/>
            </a:pPr>
            <a:r>
              <a:rPr lang="en-AU" altLang="en-US" sz="1600" b="1"/>
              <a:t>$ </a:t>
            </a:r>
            <a:r>
              <a:rPr lang="en-AU" altLang="en-US" sz="1600" b="1" err="1"/>
              <a:t>mystring</a:t>
            </a:r>
            <a:r>
              <a:rPr lang="en-AU" altLang="en-US" sz="1600" b="1"/>
              <a:t> = "Hello"; </a:t>
            </a:r>
          </a:p>
          <a:p>
            <a:pPr marL="0" indent="0">
              <a:buFont typeface="Franklin Gothic Book" panose="020B0503020102020204" pitchFamily="34" charset="0"/>
              <a:buNone/>
            </a:pPr>
            <a:r>
              <a:rPr lang="en-AU" altLang="en-US" sz="1600" b="1"/>
              <a:t>$ </a:t>
            </a:r>
            <a:r>
              <a:rPr lang="en-AU" altLang="en-US" sz="1600" b="1" err="1"/>
              <a:t>myarray</a:t>
            </a:r>
            <a:r>
              <a:rPr lang="en-AU" altLang="en-US" sz="1600" b="1"/>
              <a:t> = array("One", "Two", "Three"); </a:t>
            </a:r>
          </a:p>
          <a:p>
            <a:pPr marL="0" indent="0">
              <a:buFont typeface="Franklin Gothic Book" panose="020B0503020102020204" pitchFamily="34" charset="0"/>
              <a:buNone/>
            </a:pPr>
            <a:r>
              <a:rPr lang="en-AU" altLang="en-US" sz="1600" b="1"/>
              <a:t>?&gt;</a:t>
            </a:r>
          </a:p>
          <a:p>
            <a:pPr marL="0" indent="0">
              <a:buFont typeface="Franklin Gothic Book" panose="020B0503020102020204" pitchFamily="34" charset="0"/>
              <a:buNone/>
            </a:pPr>
            <a:endParaRPr lang="en-AU" altLang="en-US" sz="1600"/>
          </a:p>
          <a:p>
            <a:pPr marL="0" indent="0">
              <a:buFont typeface="Franklin Gothic Book" panose="020B0503020102020204" pitchFamily="34" charset="0"/>
              <a:buNone/>
            </a:pPr>
            <a:endParaRPr lang="en-AU" altLang="en-US" sz="1600"/>
          </a:p>
          <a:p>
            <a:pPr marL="0" indent="0">
              <a:buFont typeface="Franklin Gothic Book" panose="020B0503020102020204" pitchFamily="34" charset="0"/>
              <a:buNone/>
            </a:pPr>
            <a:endParaRPr lang="en-AU" altLang="en-US" sz="1600"/>
          </a:p>
        </p:txBody>
      </p:sp>
      <p:sp>
        <p:nvSpPr>
          <p:cNvPr id="140" name="Rectangle 139">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4F635CE-B73D-411D-B4D7-2D19E7876D39}"/>
              </a:ext>
            </a:extLst>
          </p:cNvPr>
          <p:cNvSpPr>
            <a:spLocks noGrp="1"/>
          </p:cNvSpPr>
          <p:nvPr>
            <p:ph type="title"/>
          </p:nvPr>
        </p:nvSpPr>
        <p:spPr>
          <a:xfrm>
            <a:off x="640081" y="791570"/>
            <a:ext cx="4018839" cy="5262390"/>
          </a:xfrm>
        </p:spPr>
        <p:txBody>
          <a:bodyPr rtlCol="0" anchor="ctr">
            <a:normAutofit/>
          </a:bodyPr>
          <a:lstStyle/>
          <a:p>
            <a:pPr algn="r" fontAlgn="auto">
              <a:spcAft>
                <a:spcPts val="0"/>
              </a:spcAft>
              <a:defRPr/>
            </a:pPr>
            <a:r>
              <a:rPr lang="en-AU" sz="5400">
                <a:solidFill>
                  <a:schemeClr val="bg2"/>
                </a:solidFill>
              </a:rPr>
              <a:t>Basic Syntax</a:t>
            </a:r>
            <a:br>
              <a:rPr lang="en-AU" sz="5400">
                <a:solidFill>
                  <a:schemeClr val="bg2"/>
                </a:solidFill>
              </a:rPr>
            </a:br>
            <a:br>
              <a:rPr lang="en-AU" sz="5400">
                <a:solidFill>
                  <a:schemeClr val="bg2"/>
                </a:solidFill>
              </a:rPr>
            </a:br>
            <a:endParaRPr lang="en-AU" sz="5400">
              <a:solidFill>
                <a:schemeClr val="bg2"/>
              </a:solidFill>
            </a:endParaRPr>
          </a:p>
        </p:txBody>
      </p:sp>
      <p:sp>
        <p:nvSpPr>
          <p:cNvPr id="138" name="Rectangle 137">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363" name="Content Placeholder 2">
            <a:extLst>
              <a:ext uri="{FF2B5EF4-FFF2-40B4-BE49-F238E27FC236}">
                <a16:creationId xmlns:a16="http://schemas.microsoft.com/office/drawing/2014/main" id="{40047E87-B5DB-41CD-9236-483B1841B8EF}"/>
              </a:ext>
            </a:extLst>
          </p:cNvPr>
          <p:cNvSpPr>
            <a:spLocks noGrp="1" noChangeArrowheads="1"/>
          </p:cNvSpPr>
          <p:nvPr>
            <p:ph idx="1"/>
          </p:nvPr>
        </p:nvSpPr>
        <p:spPr>
          <a:xfrm>
            <a:off x="6176720" y="791570"/>
            <a:ext cx="4892308" cy="5262390"/>
          </a:xfrm>
        </p:spPr>
        <p:txBody>
          <a:bodyPr anchor="ctr">
            <a:normAutofit/>
          </a:bodyPr>
          <a:lstStyle/>
          <a:p>
            <a:pPr marL="0" indent="0">
              <a:buFont typeface="Franklin Gothic Book" panose="020B0503020102020204" pitchFamily="34" charset="0"/>
              <a:buNone/>
            </a:pPr>
            <a:r>
              <a:rPr lang="en-AU" altLang="en-US" sz="1700"/>
              <a:t>PHP is quite a simple language with roots in C and Perl, yet it looks more like Java. It is also very flexible, but there are a few rules that you need to learn about its syntax and structure.</a:t>
            </a:r>
          </a:p>
          <a:p>
            <a:pPr marL="0" indent="0">
              <a:buFont typeface="Franklin Gothic Book" panose="020B0503020102020204" pitchFamily="34" charset="0"/>
              <a:buNone/>
            </a:pPr>
            <a:r>
              <a:rPr lang="en-AU" altLang="en-US" sz="1700" b="1"/>
              <a:t>Semicolons</a:t>
            </a:r>
          </a:p>
          <a:p>
            <a:pPr marL="0" indent="0">
              <a:buFont typeface="Franklin Gothic Book" panose="020B0503020102020204" pitchFamily="34" charset="0"/>
              <a:buNone/>
            </a:pPr>
            <a:r>
              <a:rPr lang="en-AU" altLang="en-US" sz="1700"/>
              <a:t>You may have noticed in the previous examples that the PHP commands ended with a semicolon, like this: </a:t>
            </a:r>
          </a:p>
          <a:p>
            <a:pPr marL="0" indent="0">
              <a:buFont typeface="Franklin Gothic Book" panose="020B0503020102020204" pitchFamily="34" charset="0"/>
              <a:buNone/>
            </a:pPr>
            <a:r>
              <a:rPr lang="en-AU" altLang="en-US" sz="1700"/>
              <a:t>$ x + = 10; </a:t>
            </a:r>
          </a:p>
          <a:p>
            <a:pPr marL="0" indent="0">
              <a:buFont typeface="Franklin Gothic Book" panose="020B0503020102020204" pitchFamily="34" charset="0"/>
              <a:buNone/>
            </a:pPr>
            <a:r>
              <a:rPr lang="en-AU" altLang="en-US" sz="1700"/>
              <a:t>Probably the most common cause of errors you will encounter with PHP is forgetting this semicolon. </a:t>
            </a:r>
          </a:p>
          <a:p>
            <a:pPr marL="0" indent="0">
              <a:buFont typeface="Franklin Gothic Book" panose="020B0503020102020204" pitchFamily="34" charset="0"/>
              <a:buNone/>
            </a:pPr>
            <a:endParaRPr lang="en-AU" altLang="en-US" sz="1700"/>
          </a:p>
          <a:p>
            <a:pPr marL="0" indent="0">
              <a:buFont typeface="Franklin Gothic Book" panose="020B0503020102020204" pitchFamily="34" charset="0"/>
              <a:buNone/>
            </a:pPr>
            <a:r>
              <a:rPr lang="en-AU" altLang="en-US" sz="1700"/>
              <a:t>This causes PHP to treat multiple statements like one statement, which it is unable to understand, prompting it to produce a Parse error message.</a:t>
            </a:r>
          </a:p>
          <a:p>
            <a:pPr marL="0" indent="0">
              <a:buFont typeface="Franklin Gothic Book" panose="020B0503020102020204" pitchFamily="34" charset="0"/>
              <a:buNone/>
            </a:pPr>
            <a:endParaRPr lang="en-AU" altLang="en-US" sz="1700" b="1"/>
          </a:p>
          <a:p>
            <a:pPr marL="0" indent="0">
              <a:buFont typeface="Franklin Gothic Book" panose="020B0503020102020204" pitchFamily="34" charset="0"/>
              <a:buNone/>
            </a:pPr>
            <a:endParaRPr lang="en-AU" altLang="en-US" sz="1700"/>
          </a:p>
          <a:p>
            <a:pPr marL="0" indent="0">
              <a:buFont typeface="Franklin Gothic Book" panose="020B0503020102020204" pitchFamily="34" charset="0"/>
              <a:buNone/>
            </a:pPr>
            <a:endParaRPr lang="en-AU" altLang="en-US" sz="1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EFADEDC-47BB-4F2C-AB69-715527B4D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191068" y="243417"/>
            <a:ext cx="3923731" cy="2705100"/>
          </a:xfrm>
          <a:prstGeom prst="rect">
            <a:avLst/>
          </a:prstGeom>
          <a:ln>
            <a:noFill/>
          </a:ln>
          <a:effectLst/>
        </p:spPr>
      </p:pic>
      <p:pic>
        <p:nvPicPr>
          <p:cNvPr id="4" name="Picture 3"/>
          <p:cNvPicPr>
            <a:picLocks noChangeAspect="1"/>
          </p:cNvPicPr>
          <p:nvPr/>
        </p:nvPicPr>
        <p:blipFill>
          <a:blip r:embed="rId3"/>
          <a:stretch>
            <a:fillRect/>
          </a:stretch>
        </p:blipFill>
        <p:spPr>
          <a:xfrm>
            <a:off x="191068" y="3191934"/>
            <a:ext cx="3923731" cy="2705100"/>
          </a:xfrm>
          <a:prstGeom prst="rect">
            <a:avLst/>
          </a:prstGeom>
          <a:ln>
            <a:noFill/>
          </a:ln>
          <a:effectLst/>
        </p:spPr>
      </p:pic>
      <p:sp>
        <p:nvSpPr>
          <p:cNvPr id="19" name="Rectangle 18">
            <a:extLst>
              <a:ext uri="{FF2B5EF4-FFF2-40B4-BE49-F238E27FC236}">
                <a16:creationId xmlns:a16="http://schemas.microsoft.com/office/drawing/2014/main" id="{CC97F718-8333-4ACB-AEE4-87F88BE1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9CDADB4B-58AB-4F41-8820-26AE1C28743A}"/>
              </a:ext>
            </a:extLst>
          </p:cNvPr>
          <p:cNvSpPr>
            <a:spLocks noGrp="1"/>
          </p:cNvSpPr>
          <p:nvPr>
            <p:ph idx="1"/>
          </p:nvPr>
        </p:nvSpPr>
        <p:spPr>
          <a:xfrm>
            <a:off x="5100824" y="2286000"/>
            <a:ext cx="6176776" cy="3581400"/>
          </a:xfrm>
        </p:spPr>
        <p:txBody>
          <a:bodyPr rtlCol="0">
            <a:normAutofit/>
          </a:bodyPr>
          <a:lstStyle/>
          <a:p>
            <a:pPr marL="0" indent="0" fontAlgn="auto">
              <a:buFont typeface="Franklin Gothic Book" panose="020B0503020102020204" pitchFamily="34" charset="0"/>
              <a:buNone/>
              <a:defRPr/>
            </a:pPr>
            <a:r>
              <a:rPr lang="en-AU" dirty="0"/>
              <a:t>When you want to see what is in the box:</a:t>
            </a:r>
          </a:p>
          <a:p>
            <a:pPr marL="0" indent="0" fontAlgn="auto">
              <a:buFont typeface="Franklin Gothic Book" panose="020B0503020102020204" pitchFamily="34" charset="0"/>
              <a:buNone/>
              <a:defRPr/>
            </a:pPr>
            <a:r>
              <a:rPr lang="en-AU" b="1" dirty="0"/>
              <a:t>echo $ username;</a:t>
            </a:r>
          </a:p>
          <a:p>
            <a:pPr marL="0" indent="0" fontAlgn="auto">
              <a:buFont typeface="Franklin Gothic Book" panose="020B0503020102020204" pitchFamily="34" charset="0"/>
              <a:buNone/>
              <a:defRPr/>
            </a:pPr>
            <a:r>
              <a:rPr lang="en-AU" dirty="0"/>
              <a:t>Or you can assign it to another variable like this: </a:t>
            </a:r>
          </a:p>
          <a:p>
            <a:pPr marL="0" indent="0" fontAlgn="auto">
              <a:buFont typeface="Franklin Gothic Book" panose="020B0503020102020204" pitchFamily="34" charset="0"/>
              <a:buNone/>
              <a:defRPr/>
            </a:pPr>
            <a:r>
              <a:rPr lang="en-AU" b="1" dirty="0"/>
              <a:t>$ </a:t>
            </a:r>
            <a:r>
              <a:rPr lang="en-AU" b="1" dirty="0" err="1"/>
              <a:t>current_user</a:t>
            </a:r>
            <a:r>
              <a:rPr lang="en-AU" b="1" dirty="0"/>
              <a:t> = $ username;</a:t>
            </a:r>
          </a:p>
          <a:p>
            <a:pPr marL="0" indent="0" fontAlgn="auto">
              <a:buFont typeface="Franklin Gothic Book" panose="020B0503020102020204" pitchFamily="34" charset="0"/>
              <a:buNone/>
              <a:defRPr/>
            </a:pPr>
            <a:endParaRPr lang="en-AU" b="1" dirty="0"/>
          </a:p>
          <a:p>
            <a:pPr marL="0" indent="0" fontAlgn="auto">
              <a:buFont typeface="Franklin Gothic Book" panose="020B0503020102020204" pitchFamily="34" charset="0"/>
              <a:buNone/>
              <a:defRPr/>
            </a:pPr>
            <a:r>
              <a:rPr lang="en-AU" dirty="0"/>
              <a:t>First php program:</a:t>
            </a:r>
          </a:p>
          <a:p>
            <a:pPr marL="0" indent="0" fontAlgn="auto">
              <a:buFont typeface="Franklin Gothic Book" panose="020B0503020102020204" pitchFamily="34" charset="0"/>
              <a:buNone/>
              <a:defRPr/>
            </a:pPr>
            <a:endParaRPr lang="en-AU" dirty="0"/>
          </a:p>
        </p:txBody>
      </p:sp>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87D03C70-8260-4BA0-826E-7A1B7DEAF5C3}"/>
              </a:ext>
            </a:extLst>
          </p:cNvPr>
          <p:cNvSpPr>
            <a:spLocks noGrp="1" noChangeArrowheads="1"/>
          </p:cNvSpPr>
          <p:nvPr>
            <p:ph type="title"/>
          </p:nvPr>
        </p:nvSpPr>
        <p:spPr>
          <a:xfrm>
            <a:off x="7860667" y="685800"/>
            <a:ext cx="3656419" cy="1485900"/>
          </a:xfrm>
        </p:spPr>
        <p:txBody>
          <a:bodyPr>
            <a:normAutofit/>
          </a:bodyPr>
          <a:lstStyle/>
          <a:p>
            <a:r>
              <a:rPr lang="en-AU" altLang="en-US"/>
              <a:t>Variable</a:t>
            </a:r>
          </a:p>
        </p:txBody>
      </p:sp>
      <p:sp>
        <p:nvSpPr>
          <p:cNvPr id="137" name="Rectangle 136">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7412" name="Picture 3">
            <a:extLst>
              <a:ext uri="{FF2B5EF4-FFF2-40B4-BE49-F238E27FC236}">
                <a16:creationId xmlns:a16="http://schemas.microsoft.com/office/drawing/2014/main" id="{10D382E5-8551-4B00-A978-EA0605B7F97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23561" y="971714"/>
            <a:ext cx="6517065" cy="45945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Content Placeholder 2">
            <a:extLst>
              <a:ext uri="{FF2B5EF4-FFF2-40B4-BE49-F238E27FC236}">
                <a16:creationId xmlns:a16="http://schemas.microsoft.com/office/drawing/2014/main" id="{50B3ED2C-C9F4-4B32-B5BE-165FFD1C0611}"/>
              </a:ext>
            </a:extLst>
          </p:cNvPr>
          <p:cNvSpPr>
            <a:spLocks noGrp="1" noChangeArrowheads="1"/>
          </p:cNvSpPr>
          <p:nvPr>
            <p:ph idx="1"/>
          </p:nvPr>
        </p:nvSpPr>
        <p:spPr>
          <a:xfrm>
            <a:off x="7860667" y="1390650"/>
            <a:ext cx="3656419" cy="4476750"/>
          </a:xfrm>
        </p:spPr>
        <p:txBody>
          <a:bodyPr>
            <a:normAutofit lnSpcReduction="10000"/>
          </a:bodyPr>
          <a:lstStyle/>
          <a:p>
            <a:pPr marL="0" indent="0">
              <a:buFont typeface="Franklin Gothic Book" panose="020B0503020102020204" pitchFamily="34" charset="0"/>
              <a:buNone/>
            </a:pPr>
            <a:r>
              <a:rPr lang="en-AU" altLang="en-US" sz="1200" dirty="0"/>
              <a:t>There’s a simple metaphor that will help you understand what PHP variables are all about. </a:t>
            </a:r>
          </a:p>
          <a:p>
            <a:pPr marL="0" indent="0">
              <a:buFont typeface="Franklin Gothic Book" panose="020B0503020102020204" pitchFamily="34" charset="0"/>
              <a:buNone/>
            </a:pPr>
            <a:r>
              <a:rPr lang="en-AU" altLang="en-US" sz="1200" dirty="0"/>
              <a:t>Just think of them as little (or big) matchboxes! That’s right — matchboxes that you’ve painted over and written names on.</a:t>
            </a:r>
          </a:p>
          <a:p>
            <a:pPr marL="0" indent="0">
              <a:buFont typeface="Franklin Gothic Book" panose="020B0503020102020204" pitchFamily="34" charset="0"/>
              <a:buNone/>
            </a:pPr>
            <a:r>
              <a:rPr lang="en-AU" altLang="en-US" sz="1200" dirty="0"/>
              <a:t>String variables</a:t>
            </a:r>
          </a:p>
          <a:p>
            <a:pPr marL="0" indent="0">
              <a:buFont typeface="Franklin Gothic Book" panose="020B0503020102020204" pitchFamily="34" charset="0"/>
              <a:buNone/>
            </a:pPr>
            <a:r>
              <a:rPr lang="en-AU" altLang="en-US" sz="1200" dirty="0"/>
              <a:t>Imagine you have a matchbox on which you have written the word username. </a:t>
            </a:r>
          </a:p>
          <a:p>
            <a:pPr marL="0" indent="0">
              <a:buFont typeface="Franklin Gothic Book" panose="020B0503020102020204" pitchFamily="34" charset="0"/>
              <a:buNone/>
            </a:pPr>
            <a:r>
              <a:rPr lang="en-AU" altLang="en-US" sz="1200" dirty="0"/>
              <a:t>You then write Fred Smith on a piece of paper and place it into the box</a:t>
            </a:r>
          </a:p>
          <a:p>
            <a:pPr marL="0" indent="0">
              <a:buFont typeface="Franklin Gothic Book" panose="020B0503020102020204" pitchFamily="34" charset="0"/>
              <a:buNone/>
            </a:pPr>
            <a:r>
              <a:rPr lang="en-AU" altLang="en-US" sz="1200" dirty="0"/>
              <a:t>$ username = "Fred Smith";</a:t>
            </a:r>
          </a:p>
          <a:p>
            <a:pPr marL="0" indent="0">
              <a:buFont typeface="Franklin Gothic Book" panose="020B0503020102020204" pitchFamily="34" charset="0"/>
              <a:buNone/>
            </a:pPr>
            <a:endParaRPr lang="en-AU" altLang="en-US" sz="1200" dirty="0"/>
          </a:p>
          <a:p>
            <a:pPr marL="0" indent="0">
              <a:buFont typeface="Franklin Gothic Book" panose="020B0503020102020204" pitchFamily="34" charset="0"/>
              <a:buNone/>
            </a:pPr>
            <a:r>
              <a:rPr lang="en-AU" altLang="en-US" sz="1200" dirty="0"/>
              <a:t>The quotation marks indicate that “Fred Smith” </a:t>
            </a:r>
          </a:p>
          <a:p>
            <a:pPr marL="0" indent="0">
              <a:buFont typeface="Franklin Gothic Book" panose="020B0503020102020204" pitchFamily="34" charset="0"/>
              <a:buNone/>
            </a:pPr>
            <a:r>
              <a:rPr lang="en-AU" altLang="en-US" sz="1200" dirty="0"/>
              <a:t>is a string of characters. </a:t>
            </a:r>
          </a:p>
          <a:p>
            <a:pPr marL="0" indent="0">
              <a:buFont typeface="Franklin Gothic Book" panose="020B0503020102020204" pitchFamily="34" charset="0"/>
              <a:buNone/>
            </a:pPr>
            <a:r>
              <a:rPr lang="en-AU" altLang="en-US" sz="1200" dirty="0"/>
              <a:t>You must enclose each string in either quotation marks or apostrophes (single quotes), although there is a subtle difference between the two types of quote, which is explained later.</a:t>
            </a:r>
          </a:p>
          <a:p>
            <a:pPr marL="0" indent="0">
              <a:buFont typeface="Franklin Gothic Book" panose="020B0503020102020204" pitchFamily="34" charset="0"/>
              <a:buNone/>
            </a:pPr>
            <a:endParaRPr lang="en-AU" altLang="en-US" sz="800" dirty="0"/>
          </a:p>
        </p:txBody>
      </p:sp>
    </p:spTree>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Override1.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docProps/app.xml><?xml version="1.0" encoding="utf-8"?>
<Properties xmlns="http://schemas.openxmlformats.org/officeDocument/2006/extended-properties" xmlns:vt="http://schemas.openxmlformats.org/officeDocument/2006/docPropsVTypes">
  <TotalTime>172</TotalTime>
  <Words>1224</Words>
  <Application>Microsoft Office PowerPoint</Application>
  <PresentationFormat>Widescreen</PresentationFormat>
  <Paragraphs>97</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Franklin Gothic Book</vt:lpstr>
      <vt:lpstr>Crop</vt:lpstr>
      <vt:lpstr>Introduction to php</vt:lpstr>
      <vt:lpstr>Php. overview</vt:lpstr>
      <vt:lpstr>  Incorporating PHP Within HTML  </vt:lpstr>
      <vt:lpstr>Php commands</vt:lpstr>
      <vt:lpstr>PHP syntax</vt:lpstr>
      <vt:lpstr>The $ symbol  </vt:lpstr>
      <vt:lpstr>Basic Syntax  </vt:lpstr>
      <vt:lpstr>PowerPoint Presentation</vt:lpstr>
      <vt:lpstr>Variable</vt:lpstr>
      <vt:lpstr>Numeric variables:</vt:lpstr>
      <vt:lpstr>Arrays  </vt:lpstr>
      <vt:lpstr>Two-dimensional arrays  </vt:lpstr>
      <vt:lpstr>Defining a two-dimensional array  </vt:lpstr>
      <vt:lpstr>Variable-naming rules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php</dc:title>
  <dc:creator>milan</dc:creator>
  <cp:lastModifiedBy>Saranya Chandrukannan</cp:lastModifiedBy>
  <cp:revision>10</cp:revision>
  <dcterms:created xsi:type="dcterms:W3CDTF">2018-07-26T06:02:41Z</dcterms:created>
  <dcterms:modified xsi:type="dcterms:W3CDTF">2022-03-15T13:04:51Z</dcterms:modified>
</cp:coreProperties>
</file>