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Topuzovic" initials="MT" lastIdx="1" clrIdx="0">
    <p:extLst>
      <p:ext uri="{19B8F6BF-5375-455C-9EA6-DF929625EA0E}">
        <p15:presenceInfo xmlns:p15="http://schemas.microsoft.com/office/powerpoint/2012/main" userId="Milan Topuz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" userId="9243bfc0-428f-40b6-89ee-4e3df44ea244" providerId="ADAL" clId="{E87CD3EC-ABAF-425D-BB9B-77DD296A1902}"/>
    <pc:docChg chg="custSel modSld">
      <pc:chgData name="Saranya" userId="9243bfc0-428f-40b6-89ee-4e3df44ea244" providerId="ADAL" clId="{E87CD3EC-ABAF-425D-BB9B-77DD296A1902}" dt="2021-08-30T14:28:33.217" v="15" actId="1076"/>
      <pc:docMkLst>
        <pc:docMk/>
      </pc:docMkLst>
      <pc:sldChg chg="modSp mod">
        <pc:chgData name="Saranya" userId="9243bfc0-428f-40b6-89ee-4e3df44ea244" providerId="ADAL" clId="{E87CD3EC-ABAF-425D-BB9B-77DD296A1902}" dt="2021-08-30T13:18:23.656" v="1" actId="20577"/>
        <pc:sldMkLst>
          <pc:docMk/>
          <pc:sldMk cId="235801076" sldId="256"/>
        </pc:sldMkLst>
        <pc:spChg chg="mod">
          <ac:chgData name="Saranya" userId="9243bfc0-428f-40b6-89ee-4e3df44ea244" providerId="ADAL" clId="{E87CD3EC-ABAF-425D-BB9B-77DD296A1902}" dt="2021-08-30T13:18:23.656" v="1" actId="20577"/>
          <ac:spMkLst>
            <pc:docMk/>
            <pc:sldMk cId="235801076" sldId="256"/>
            <ac:spMk id="3" creationId="{730C1A7E-FB89-4D09-9ACD-8A48800FA30E}"/>
          </ac:spMkLst>
        </pc:spChg>
      </pc:sldChg>
      <pc:sldChg chg="addSp delSp modSp mod">
        <pc:chgData name="Saranya" userId="9243bfc0-428f-40b6-89ee-4e3df44ea244" providerId="ADAL" clId="{E87CD3EC-ABAF-425D-BB9B-77DD296A1902}" dt="2021-08-30T14:24:26.727" v="14" actId="1076"/>
        <pc:sldMkLst>
          <pc:docMk/>
          <pc:sldMk cId="3566441665" sldId="265"/>
        </pc:sldMkLst>
        <pc:spChg chg="mod">
          <ac:chgData name="Saranya" userId="9243bfc0-428f-40b6-89ee-4e3df44ea244" providerId="ADAL" clId="{E87CD3EC-ABAF-425D-BB9B-77DD296A1902}" dt="2021-08-30T14:24:26.727" v="14" actId="1076"/>
          <ac:spMkLst>
            <pc:docMk/>
            <pc:sldMk cId="3566441665" sldId="265"/>
            <ac:spMk id="2" creationId="{E0121977-E70E-4D3C-97A7-4F806F56C996}"/>
          </ac:spMkLst>
        </pc:spChg>
        <pc:spChg chg="add del mod">
          <ac:chgData name="Saranya" userId="9243bfc0-428f-40b6-89ee-4e3df44ea244" providerId="ADAL" clId="{E87CD3EC-ABAF-425D-BB9B-77DD296A1902}" dt="2021-08-30T14:24:20.482" v="9" actId="478"/>
          <ac:spMkLst>
            <pc:docMk/>
            <pc:sldMk cId="3566441665" sldId="265"/>
            <ac:spMk id="4" creationId="{A5C00A43-37F1-42F9-94F8-7C6FA79F2256}"/>
          </ac:spMkLst>
        </pc:spChg>
        <pc:picChg chg="add mod">
          <ac:chgData name="Saranya" userId="9243bfc0-428f-40b6-89ee-4e3df44ea244" providerId="ADAL" clId="{E87CD3EC-ABAF-425D-BB9B-77DD296A1902}" dt="2021-08-30T14:23:57.046" v="7" actId="14100"/>
          <ac:picMkLst>
            <pc:docMk/>
            <pc:sldMk cId="3566441665" sldId="265"/>
            <ac:picMk id="6" creationId="{5D2BB0B6-311F-4355-90A8-661A4A4BA884}"/>
          </ac:picMkLst>
        </pc:picChg>
        <pc:picChg chg="del">
          <ac:chgData name="Saranya" userId="9243bfc0-428f-40b6-89ee-4e3df44ea244" providerId="ADAL" clId="{E87CD3EC-ABAF-425D-BB9B-77DD296A1902}" dt="2021-08-30T14:23:52.432" v="2" actId="478"/>
          <ac:picMkLst>
            <pc:docMk/>
            <pc:sldMk cId="3566441665" sldId="265"/>
            <ac:picMk id="8" creationId="{93B9FA57-FE6A-409F-A039-51B4FB570812}"/>
          </ac:picMkLst>
        </pc:picChg>
        <pc:picChg chg="add mod">
          <ac:chgData name="Saranya" userId="9243bfc0-428f-40b6-89ee-4e3df44ea244" providerId="ADAL" clId="{E87CD3EC-ABAF-425D-BB9B-77DD296A1902}" dt="2021-08-30T14:24:23.928" v="13" actId="1076"/>
          <ac:picMkLst>
            <pc:docMk/>
            <pc:sldMk cId="3566441665" sldId="265"/>
            <ac:picMk id="9" creationId="{870263FE-F302-410A-96DC-1BD693B42701}"/>
          </ac:picMkLst>
        </pc:picChg>
        <pc:picChg chg="del">
          <ac:chgData name="Saranya" userId="9243bfc0-428f-40b6-89ee-4e3df44ea244" providerId="ADAL" clId="{E87CD3EC-ABAF-425D-BB9B-77DD296A1902}" dt="2021-08-30T14:23:59.094" v="8" actId="478"/>
          <ac:picMkLst>
            <pc:docMk/>
            <pc:sldMk cId="3566441665" sldId="265"/>
            <ac:picMk id="10" creationId="{CA39E1A5-6239-4557-9DD0-B41216059096}"/>
          </ac:picMkLst>
        </pc:picChg>
      </pc:sldChg>
      <pc:sldChg chg="modSp mod">
        <pc:chgData name="Saranya" userId="9243bfc0-428f-40b6-89ee-4e3df44ea244" providerId="ADAL" clId="{E87CD3EC-ABAF-425D-BB9B-77DD296A1902}" dt="2021-08-30T14:28:33.217" v="15" actId="1076"/>
        <pc:sldMkLst>
          <pc:docMk/>
          <pc:sldMk cId="877570332" sldId="269"/>
        </pc:sldMkLst>
        <pc:spChg chg="mod">
          <ac:chgData name="Saranya" userId="9243bfc0-428f-40b6-89ee-4e3df44ea244" providerId="ADAL" clId="{E87CD3EC-ABAF-425D-BB9B-77DD296A1902}" dt="2021-08-30T14:28:33.217" v="15" actId="1076"/>
          <ac:spMkLst>
            <pc:docMk/>
            <pc:sldMk cId="877570332" sldId="269"/>
            <ac:spMk id="3" creationId="{64A15F88-AEEC-484E-8FC1-C0383F6D7008}"/>
          </ac:spMkLst>
        </pc:spChg>
      </pc:sldChg>
    </pc:docChg>
  </pc:docChgLst>
  <pc:docChgLst>
    <pc:chgData name="Saranya Chandrukannan" userId="9243bfc0-428f-40b6-89ee-4e3df44ea244" providerId="ADAL" clId="{E4D11D82-6B03-45B5-AF96-16576C84A326}"/>
    <pc:docChg chg="modSld">
      <pc:chgData name="Saranya Chandrukannan" userId="9243bfc0-428f-40b6-89ee-4e3df44ea244" providerId="ADAL" clId="{E4D11D82-6B03-45B5-AF96-16576C84A326}" dt="2021-09-08T01:29:32.706" v="0" actId="1076"/>
      <pc:docMkLst>
        <pc:docMk/>
      </pc:docMkLst>
      <pc:sldChg chg="modSp mod">
        <pc:chgData name="Saranya Chandrukannan" userId="9243bfc0-428f-40b6-89ee-4e3df44ea244" providerId="ADAL" clId="{E4D11D82-6B03-45B5-AF96-16576C84A326}" dt="2021-09-08T01:29:32.706" v="0" actId="1076"/>
        <pc:sldMkLst>
          <pc:docMk/>
          <pc:sldMk cId="2785712588" sldId="263"/>
        </pc:sldMkLst>
        <pc:picChg chg="mod">
          <ac:chgData name="Saranya Chandrukannan" userId="9243bfc0-428f-40b6-89ee-4e3df44ea244" providerId="ADAL" clId="{E4D11D82-6B03-45B5-AF96-16576C84A326}" dt="2021-09-08T01:29:32.706" v="0" actId="1076"/>
          <ac:picMkLst>
            <pc:docMk/>
            <pc:sldMk cId="2785712588" sldId="263"/>
            <ac:picMk id="4" creationId="{FDF05E7C-A82A-43EF-880A-5ED7064223CF}"/>
          </ac:picMkLst>
        </pc:picChg>
      </pc:sldChg>
    </pc:docChg>
  </pc:docChgLst>
  <pc:docChgLst>
    <pc:chgData name="Saranya Chandrukannan" userId="9243bfc0-428f-40b6-89ee-4e3df44ea244" providerId="ADAL" clId="{EFD1ED64-8E08-4083-AACB-A22D6619F8FB}"/>
    <pc:docChg chg="custSel modSld">
      <pc:chgData name="Saranya Chandrukannan" userId="9243bfc0-428f-40b6-89ee-4e3df44ea244" providerId="ADAL" clId="{EFD1ED64-8E08-4083-AACB-A22D6619F8FB}" dt="2022-02-14T07:35:35.034" v="0" actId="26606"/>
      <pc:docMkLst>
        <pc:docMk/>
      </pc:docMkLst>
      <pc:sldChg chg="addSp modSp mod setBg setClrOvrMap">
        <pc:chgData name="Saranya Chandrukannan" userId="9243bfc0-428f-40b6-89ee-4e3df44ea244" providerId="ADAL" clId="{EFD1ED64-8E08-4083-AACB-A22D6619F8FB}" dt="2022-02-14T07:35:35.034" v="0" actId="26606"/>
        <pc:sldMkLst>
          <pc:docMk/>
          <pc:sldMk cId="235801076" sldId="256"/>
        </pc:sldMkLst>
        <pc:spChg chg="mod">
          <ac:chgData name="Saranya Chandrukannan" userId="9243bfc0-428f-40b6-89ee-4e3df44ea244" providerId="ADAL" clId="{EFD1ED64-8E08-4083-AACB-A22D6619F8FB}" dt="2022-02-14T07:35:35.034" v="0" actId="26606"/>
          <ac:spMkLst>
            <pc:docMk/>
            <pc:sldMk cId="235801076" sldId="256"/>
            <ac:spMk id="2" creationId="{825A95F6-ED06-4CAE-B9A6-E901983C7D46}"/>
          </ac:spMkLst>
        </pc:spChg>
        <pc:spChg chg="mod">
          <ac:chgData name="Saranya Chandrukannan" userId="9243bfc0-428f-40b6-89ee-4e3df44ea244" providerId="ADAL" clId="{EFD1ED64-8E08-4083-AACB-A22D6619F8FB}" dt="2022-02-14T07:35:35.034" v="0" actId="26606"/>
          <ac:spMkLst>
            <pc:docMk/>
            <pc:sldMk cId="235801076" sldId="256"/>
            <ac:spMk id="3" creationId="{730C1A7E-FB89-4D09-9ACD-8A48800FA30E}"/>
          </ac:spMkLst>
        </pc:spChg>
        <pc:spChg chg="add">
          <ac:chgData name="Saranya Chandrukannan" userId="9243bfc0-428f-40b6-89ee-4e3df44ea244" providerId="ADAL" clId="{EFD1ED64-8E08-4083-AACB-A22D6619F8FB}" dt="2022-02-14T07:35:35.034" v="0" actId="26606"/>
          <ac:spMkLst>
            <pc:docMk/>
            <pc:sldMk cId="235801076" sldId="256"/>
            <ac:spMk id="9" creationId="{B709ADC9-6EAF-4268-9415-1ED5ECFA2218}"/>
          </ac:spMkLst>
        </pc:spChg>
        <pc:picChg chg="add">
          <ac:chgData name="Saranya Chandrukannan" userId="9243bfc0-428f-40b6-89ee-4e3df44ea244" providerId="ADAL" clId="{EFD1ED64-8E08-4083-AACB-A22D6619F8FB}" dt="2022-02-14T07:35:35.034" v="0" actId="26606"/>
          <ac:picMkLst>
            <pc:docMk/>
            <pc:sldMk cId="235801076" sldId="256"/>
            <ac:picMk id="5" creationId="{D3C0D072-C53D-4C64-9FA8-7B7D5A8E1862}"/>
          </ac:picMkLst>
        </pc:picChg>
      </pc:sldChg>
    </pc:docChg>
  </pc:docChgLst>
  <pc:docChgLst>
    <pc:chgData name="Saranya Chandrukannan" userId="9243bfc0-428f-40b6-89ee-4e3df44ea244" providerId="ADAL" clId="{E87CD3EC-ABAF-425D-BB9B-77DD296A1902}"/>
    <pc:docChg chg="modSld">
      <pc:chgData name="Saranya Chandrukannan" userId="9243bfc0-428f-40b6-89ee-4e3df44ea244" providerId="ADAL" clId="{E87CD3EC-ABAF-425D-BB9B-77DD296A1902}" dt="2022-03-15T13:13:15.222" v="8" actId="20577"/>
      <pc:docMkLst>
        <pc:docMk/>
      </pc:docMkLst>
      <pc:sldChg chg="addSp modSp mod">
        <pc:chgData name="Saranya Chandrukannan" userId="9243bfc0-428f-40b6-89ee-4e3df44ea244" providerId="ADAL" clId="{E87CD3EC-ABAF-425D-BB9B-77DD296A1902}" dt="2022-03-15T13:13:15.222" v="8" actId="20577"/>
        <pc:sldMkLst>
          <pc:docMk/>
          <pc:sldMk cId="1919127729" sldId="267"/>
        </pc:sldMkLst>
        <pc:spChg chg="add mod">
          <ac:chgData name="Saranya Chandrukannan" userId="9243bfc0-428f-40b6-89ee-4e3df44ea244" providerId="ADAL" clId="{E87CD3EC-ABAF-425D-BB9B-77DD296A1902}" dt="2022-03-15T13:13:15.222" v="8" actId="20577"/>
          <ac:spMkLst>
            <pc:docMk/>
            <pc:sldMk cId="1919127729" sldId="267"/>
            <ac:spMk id="3" creationId="{6E6E8ED6-AD68-4B46-9457-391AA1402658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7T10:23:07.11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3C0D072-C53D-4C64-9FA8-7B7D5A8E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A95F6-ED06-4CAE-B9A6-E901983C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Embedding PHP in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1A7E-FB89-4D09-9ACD-8A48800FA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Week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CF65-6C72-4AA0-A559-320FA4C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42919"/>
          </a:xfrm>
        </p:spPr>
        <p:txBody>
          <a:bodyPr/>
          <a:lstStyle/>
          <a:p>
            <a:pPr algn="ctr"/>
            <a:r>
              <a:rPr lang="en-US" dirty="0"/>
              <a:t>Embedded text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05E7C-A82A-43EF-880A-5ED706422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296609"/>
            <a:ext cx="9601200" cy="45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1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399EEB-E784-4AA3-901F-B35EC7521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64" y="786589"/>
            <a:ext cx="10988096" cy="4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527D-DC8C-4689-B35E-E8D71DF5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834530"/>
          </a:xfrm>
        </p:spPr>
        <p:txBody>
          <a:bodyPr/>
          <a:lstStyle/>
          <a:p>
            <a:pPr algn="ctr"/>
            <a:r>
              <a:rPr lang="en-US" dirty="0"/>
              <a:t>Output will be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3C141-E841-4331-AD52-19CD93A9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94" y="2238636"/>
            <a:ext cx="10036024" cy="27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5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1977-E70E-4D3C-97A7-4F806F56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10" y="77703"/>
            <a:ext cx="9601200" cy="763858"/>
          </a:xfrm>
        </p:spPr>
        <p:txBody>
          <a:bodyPr/>
          <a:lstStyle/>
          <a:p>
            <a:pPr algn="ctr"/>
            <a:r>
              <a:rPr lang="en-US" dirty="0"/>
              <a:t>Join strings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D2BB0B6-311F-4355-90A8-661A4A4B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8" y="696129"/>
            <a:ext cx="5054755" cy="3729121"/>
          </a:xfrm>
          <a:prstGeom prst="rect">
            <a:avLst/>
          </a:prstGeom>
        </p:spPr>
      </p:pic>
      <p:pic>
        <p:nvPicPr>
          <p:cNvPr id="9" name="Picture 8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870263FE-F302-410A-96DC-1BD693B4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57" y="4798168"/>
            <a:ext cx="6905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4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AE9D-037A-40DC-A400-3F701E6C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0516"/>
            <a:ext cx="9601200" cy="6816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Next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15546-8DD0-446D-B802-E5BE857D5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91" y="1350627"/>
            <a:ext cx="9029700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01DA8-4495-4974-8088-EBBCB158D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33" y="4973973"/>
            <a:ext cx="10839450" cy="53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E8ED6-AD68-4B46-9457-391AA1402658}"/>
              </a:ext>
            </a:extLst>
          </p:cNvPr>
          <p:cNvSpPr txBox="1"/>
          <p:nvPr/>
        </p:nvSpPr>
        <p:spPr>
          <a:xfrm>
            <a:off x="860833" y="4532923"/>
            <a:ext cx="102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1912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7525-7C78-41C1-A993-A7B3EF40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2616"/>
            <a:ext cx="9601200" cy="723123"/>
          </a:xfrm>
        </p:spPr>
        <p:txBody>
          <a:bodyPr/>
          <a:lstStyle/>
          <a:p>
            <a:r>
              <a:rPr lang="en-US" dirty="0"/>
              <a:t>Lets add more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F3A5C-94D2-4769-9711-0F119987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25" y="723505"/>
            <a:ext cx="7558573" cy="6134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1EC7D-CD12-4982-AFFC-2B013A1C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537" y="4054346"/>
            <a:ext cx="3061802" cy="1664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A15F88-AEEC-484E-8FC1-C0383F6D7008}"/>
              </a:ext>
            </a:extLst>
          </p:cNvPr>
          <p:cNvSpPr txBox="1"/>
          <p:nvPr/>
        </p:nvSpPr>
        <p:spPr>
          <a:xfrm>
            <a:off x="8416559" y="2201339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&lt;?=  same as &lt;?php echo</a:t>
            </a:r>
          </a:p>
        </p:txBody>
      </p:sp>
    </p:spTree>
    <p:extLst>
      <p:ext uri="{BB962C8B-B14F-4D97-AF65-F5344CB8AC3E}">
        <p14:creationId xmlns:p14="http://schemas.microsoft.com/office/powerpoint/2010/main" val="8775703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196</TotalTime>
  <Words>27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Embedding PHP in HTML</vt:lpstr>
      <vt:lpstr>Embedded text</vt:lpstr>
      <vt:lpstr>PowerPoint Presentation</vt:lpstr>
      <vt:lpstr>Output will be like this</vt:lpstr>
      <vt:lpstr>Join strings</vt:lpstr>
      <vt:lpstr>Next example</vt:lpstr>
      <vt:lpstr>Lets add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 PHP in HTML</dc:title>
  <dc:creator>Milan Topuzovic</dc:creator>
  <cp:lastModifiedBy>Saranya Chandrukannan</cp:lastModifiedBy>
  <cp:revision>10</cp:revision>
  <dcterms:created xsi:type="dcterms:W3CDTF">2019-03-04T02:19:59Z</dcterms:created>
  <dcterms:modified xsi:type="dcterms:W3CDTF">2022-03-15T13:13:19Z</dcterms:modified>
</cp:coreProperties>
</file>