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nya Chandrukannan" userId="9243bfc0-428f-40b6-89ee-4e3df44ea244" providerId="ADAL" clId="{F1D6C85E-33E4-42B2-AB41-AB05D6AD2CA3}"/>
    <pc:docChg chg="undo custSel modSld">
      <pc:chgData name="Saranya Chandrukannan" userId="9243bfc0-428f-40b6-89ee-4e3df44ea244" providerId="ADAL" clId="{F1D6C85E-33E4-42B2-AB41-AB05D6AD2CA3}" dt="2022-02-14T07:38:54.840" v="3" actId="26606"/>
      <pc:docMkLst>
        <pc:docMk/>
      </pc:docMkLst>
      <pc:sldChg chg="addSp delSp modSp mod setBg setClrOvrMap">
        <pc:chgData name="Saranya Chandrukannan" userId="9243bfc0-428f-40b6-89ee-4e3df44ea244" providerId="ADAL" clId="{F1D6C85E-33E4-42B2-AB41-AB05D6AD2CA3}" dt="2022-02-14T07:38:47.337" v="2" actId="26606"/>
        <pc:sldMkLst>
          <pc:docMk/>
          <pc:sldMk cId="4038379946" sldId="256"/>
        </pc:sldMkLst>
        <pc:spChg chg="mod">
          <ac:chgData name="Saranya Chandrukannan" userId="9243bfc0-428f-40b6-89ee-4e3df44ea244" providerId="ADAL" clId="{F1D6C85E-33E4-42B2-AB41-AB05D6AD2CA3}" dt="2022-02-14T07:38:47.337" v="2" actId="26606"/>
          <ac:spMkLst>
            <pc:docMk/>
            <pc:sldMk cId="4038379946" sldId="256"/>
            <ac:spMk id="2" creationId="{00000000-0000-0000-0000-000000000000}"/>
          </ac:spMkLst>
        </pc:spChg>
        <pc:spChg chg="mod">
          <ac:chgData name="Saranya Chandrukannan" userId="9243bfc0-428f-40b6-89ee-4e3df44ea244" providerId="ADAL" clId="{F1D6C85E-33E4-42B2-AB41-AB05D6AD2CA3}" dt="2022-02-14T07:38:47.337" v="2" actId="26606"/>
          <ac:spMkLst>
            <pc:docMk/>
            <pc:sldMk cId="4038379946" sldId="256"/>
            <ac:spMk id="3" creationId="{00000000-0000-0000-0000-000000000000}"/>
          </ac:spMkLst>
        </pc:spChg>
        <pc:spChg chg="add del">
          <ac:chgData name="Saranya Chandrukannan" userId="9243bfc0-428f-40b6-89ee-4e3df44ea244" providerId="ADAL" clId="{F1D6C85E-33E4-42B2-AB41-AB05D6AD2CA3}" dt="2022-02-14T07:38:47.328" v="1" actId="26606"/>
          <ac:spMkLst>
            <pc:docMk/>
            <pc:sldMk cId="4038379946" sldId="256"/>
            <ac:spMk id="9" creationId="{B709ADC9-6EAF-4268-9415-1ED5ECFA2218}"/>
          </ac:spMkLst>
        </pc:spChg>
        <pc:spChg chg="add">
          <ac:chgData name="Saranya Chandrukannan" userId="9243bfc0-428f-40b6-89ee-4e3df44ea244" providerId="ADAL" clId="{F1D6C85E-33E4-42B2-AB41-AB05D6AD2CA3}" dt="2022-02-14T07:38:47.337" v="2" actId="26606"/>
          <ac:spMkLst>
            <pc:docMk/>
            <pc:sldMk cId="4038379946" sldId="256"/>
            <ac:spMk id="11" creationId="{B709ADC9-6EAF-4268-9415-1ED5ECFA2218}"/>
          </ac:spMkLst>
        </pc:spChg>
        <pc:picChg chg="add del">
          <ac:chgData name="Saranya Chandrukannan" userId="9243bfc0-428f-40b6-89ee-4e3df44ea244" providerId="ADAL" clId="{F1D6C85E-33E4-42B2-AB41-AB05D6AD2CA3}" dt="2022-02-14T07:38:47.328" v="1" actId="26606"/>
          <ac:picMkLst>
            <pc:docMk/>
            <pc:sldMk cId="4038379946" sldId="256"/>
            <ac:picMk id="5" creationId="{D19C267E-6444-4EBE-8905-E9622C9B11AE}"/>
          </ac:picMkLst>
        </pc:picChg>
        <pc:picChg chg="add">
          <ac:chgData name="Saranya Chandrukannan" userId="9243bfc0-428f-40b6-89ee-4e3df44ea244" providerId="ADAL" clId="{F1D6C85E-33E4-42B2-AB41-AB05D6AD2CA3}" dt="2022-02-14T07:38:47.337" v="2" actId="26606"/>
          <ac:picMkLst>
            <pc:docMk/>
            <pc:sldMk cId="4038379946" sldId="256"/>
            <ac:picMk id="12" creationId="{045663C5-28A8-4AFE-9FEA-C64EA9265075}"/>
          </ac:picMkLst>
        </pc:picChg>
      </pc:sldChg>
      <pc:sldChg chg="addSp delSp modSp mod setBg">
        <pc:chgData name="Saranya Chandrukannan" userId="9243bfc0-428f-40b6-89ee-4e3df44ea244" providerId="ADAL" clId="{F1D6C85E-33E4-42B2-AB41-AB05D6AD2CA3}" dt="2022-02-14T07:38:54.840" v="3" actId="26606"/>
        <pc:sldMkLst>
          <pc:docMk/>
          <pc:sldMk cId="3710089414" sldId="257"/>
        </pc:sldMkLst>
        <pc:spChg chg="mod">
          <ac:chgData name="Saranya Chandrukannan" userId="9243bfc0-428f-40b6-89ee-4e3df44ea244" providerId="ADAL" clId="{F1D6C85E-33E4-42B2-AB41-AB05D6AD2CA3}" dt="2022-02-14T07:38:54.840" v="3" actId="26606"/>
          <ac:spMkLst>
            <pc:docMk/>
            <pc:sldMk cId="3710089414" sldId="257"/>
            <ac:spMk id="2" creationId="{00000000-0000-0000-0000-000000000000}"/>
          </ac:spMkLst>
        </pc:spChg>
        <pc:spChg chg="del">
          <ac:chgData name="Saranya Chandrukannan" userId="9243bfc0-428f-40b6-89ee-4e3df44ea244" providerId="ADAL" clId="{F1D6C85E-33E4-42B2-AB41-AB05D6AD2CA3}" dt="2022-02-14T07:38:54.840" v="3" actId="26606"/>
          <ac:spMkLst>
            <pc:docMk/>
            <pc:sldMk cId="3710089414" sldId="257"/>
            <ac:spMk id="3" creationId="{00000000-0000-0000-0000-000000000000}"/>
          </ac:spMkLst>
        </pc:spChg>
        <pc:spChg chg="add">
          <ac:chgData name="Saranya Chandrukannan" userId="9243bfc0-428f-40b6-89ee-4e3df44ea244" providerId="ADAL" clId="{F1D6C85E-33E4-42B2-AB41-AB05D6AD2CA3}" dt="2022-02-14T07:38:54.840" v="3" actId="26606"/>
          <ac:spMkLst>
            <pc:docMk/>
            <pc:sldMk cId="3710089414" sldId="257"/>
            <ac:spMk id="9" creationId="{30BC9609-A8AF-411F-A9E0-C3B93C8945CA}"/>
          </ac:spMkLst>
        </pc:spChg>
        <pc:graphicFrameChg chg="add">
          <ac:chgData name="Saranya Chandrukannan" userId="9243bfc0-428f-40b6-89ee-4e3df44ea244" providerId="ADAL" clId="{F1D6C85E-33E4-42B2-AB41-AB05D6AD2CA3}" dt="2022-02-14T07:38:54.840" v="3" actId="26606"/>
          <ac:graphicFrameMkLst>
            <pc:docMk/>
            <pc:sldMk cId="3710089414" sldId="257"/>
            <ac:graphicFrameMk id="5" creationId="{86AFE24F-E1C7-484A-8CA6-5315B5C290A8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282220-4CEA-4AD9-A59D-C0688D9944F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E0E583F-781F-4933-BDBF-5AA72CDB938D}">
      <dgm:prSet/>
      <dgm:spPr/>
      <dgm:t>
        <a:bodyPr/>
        <a:lstStyle/>
        <a:p>
          <a:r>
            <a:rPr lang="en-US" baseline="0"/>
            <a:t>Learn about indexed arrays</a:t>
          </a:r>
          <a:endParaRPr lang="en-US"/>
        </a:p>
      </dgm:t>
    </dgm:pt>
    <dgm:pt modelId="{20A4671E-310D-4102-9739-B01D82AED81F}" type="parTrans" cxnId="{A4441B84-BD08-4A6B-8B69-4CC578001CDD}">
      <dgm:prSet/>
      <dgm:spPr/>
      <dgm:t>
        <a:bodyPr/>
        <a:lstStyle/>
        <a:p>
          <a:endParaRPr lang="en-US"/>
        </a:p>
      </dgm:t>
    </dgm:pt>
    <dgm:pt modelId="{84785464-3B9E-4999-903D-4C22143E49FA}" type="sibTrans" cxnId="{A4441B84-BD08-4A6B-8B69-4CC578001CDD}">
      <dgm:prSet/>
      <dgm:spPr/>
      <dgm:t>
        <a:bodyPr/>
        <a:lstStyle/>
        <a:p>
          <a:endParaRPr lang="en-US"/>
        </a:p>
      </dgm:t>
    </dgm:pt>
    <dgm:pt modelId="{7F89D5FF-11B6-4162-A54E-EE32A5D85C1B}">
      <dgm:prSet/>
      <dgm:spPr/>
      <dgm:t>
        <a:bodyPr/>
        <a:lstStyle/>
        <a:p>
          <a:r>
            <a:rPr lang="en-US" baseline="0"/>
            <a:t>Learn about associative arrays</a:t>
          </a:r>
          <a:endParaRPr lang="en-US"/>
        </a:p>
      </dgm:t>
    </dgm:pt>
    <dgm:pt modelId="{B4B6CCE9-040E-4753-8CFB-29B49EB46B26}" type="parTrans" cxnId="{304A4D2D-951B-42B0-85AA-F0CFC5F066D7}">
      <dgm:prSet/>
      <dgm:spPr/>
      <dgm:t>
        <a:bodyPr/>
        <a:lstStyle/>
        <a:p>
          <a:endParaRPr lang="en-US"/>
        </a:p>
      </dgm:t>
    </dgm:pt>
    <dgm:pt modelId="{C475F908-C82A-4282-9044-ECDE1A1F4D6B}" type="sibTrans" cxnId="{304A4D2D-951B-42B0-85AA-F0CFC5F066D7}">
      <dgm:prSet/>
      <dgm:spPr/>
      <dgm:t>
        <a:bodyPr/>
        <a:lstStyle/>
        <a:p>
          <a:endParaRPr lang="en-US"/>
        </a:p>
      </dgm:t>
    </dgm:pt>
    <dgm:pt modelId="{D06D9A9A-D976-499C-82EF-3D44F62ECF5D}" type="pres">
      <dgm:prSet presAssocID="{C7282220-4CEA-4AD9-A59D-C0688D9944F0}" presName="linear" presStyleCnt="0">
        <dgm:presLayoutVars>
          <dgm:animLvl val="lvl"/>
          <dgm:resizeHandles val="exact"/>
        </dgm:presLayoutVars>
      </dgm:prSet>
      <dgm:spPr/>
    </dgm:pt>
    <dgm:pt modelId="{3FA368E4-988B-49AB-B664-EC4D4F6DFC66}" type="pres">
      <dgm:prSet presAssocID="{AE0E583F-781F-4933-BDBF-5AA72CDB938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0EA2880-100D-41EB-86A3-E680621D52E9}" type="pres">
      <dgm:prSet presAssocID="{84785464-3B9E-4999-903D-4C22143E49FA}" presName="spacer" presStyleCnt="0"/>
      <dgm:spPr/>
    </dgm:pt>
    <dgm:pt modelId="{65720939-3850-4C7F-90AC-DF109E3CB4C0}" type="pres">
      <dgm:prSet presAssocID="{7F89D5FF-11B6-4162-A54E-EE32A5D85C1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04A4D2D-951B-42B0-85AA-F0CFC5F066D7}" srcId="{C7282220-4CEA-4AD9-A59D-C0688D9944F0}" destId="{7F89D5FF-11B6-4162-A54E-EE32A5D85C1B}" srcOrd="1" destOrd="0" parTransId="{B4B6CCE9-040E-4753-8CFB-29B49EB46B26}" sibTransId="{C475F908-C82A-4282-9044-ECDE1A1F4D6B}"/>
    <dgm:cxn modelId="{C45AF451-E883-451B-B632-27ADB9E23F0A}" type="presOf" srcId="{C7282220-4CEA-4AD9-A59D-C0688D9944F0}" destId="{D06D9A9A-D976-499C-82EF-3D44F62ECF5D}" srcOrd="0" destOrd="0" presId="urn:microsoft.com/office/officeart/2005/8/layout/vList2"/>
    <dgm:cxn modelId="{CC889D5A-E3BC-40CB-8E56-063D9CC7D233}" type="presOf" srcId="{7F89D5FF-11B6-4162-A54E-EE32A5D85C1B}" destId="{65720939-3850-4C7F-90AC-DF109E3CB4C0}" srcOrd="0" destOrd="0" presId="urn:microsoft.com/office/officeart/2005/8/layout/vList2"/>
    <dgm:cxn modelId="{A4441B84-BD08-4A6B-8B69-4CC578001CDD}" srcId="{C7282220-4CEA-4AD9-A59D-C0688D9944F0}" destId="{AE0E583F-781F-4933-BDBF-5AA72CDB938D}" srcOrd="0" destOrd="0" parTransId="{20A4671E-310D-4102-9739-B01D82AED81F}" sibTransId="{84785464-3B9E-4999-903D-4C22143E49FA}"/>
    <dgm:cxn modelId="{0936319C-AF7B-4E5C-9FA3-CB16920DF641}" type="presOf" srcId="{AE0E583F-781F-4933-BDBF-5AA72CDB938D}" destId="{3FA368E4-988B-49AB-B664-EC4D4F6DFC66}" srcOrd="0" destOrd="0" presId="urn:microsoft.com/office/officeart/2005/8/layout/vList2"/>
    <dgm:cxn modelId="{76B1106D-3967-40EF-9A81-A74303D5102D}" type="presParOf" srcId="{D06D9A9A-D976-499C-82EF-3D44F62ECF5D}" destId="{3FA368E4-988B-49AB-B664-EC4D4F6DFC66}" srcOrd="0" destOrd="0" presId="urn:microsoft.com/office/officeart/2005/8/layout/vList2"/>
    <dgm:cxn modelId="{B60A8522-BE52-4D84-A7DA-C4A7D4FE5C98}" type="presParOf" srcId="{D06D9A9A-D976-499C-82EF-3D44F62ECF5D}" destId="{80EA2880-100D-41EB-86A3-E680621D52E9}" srcOrd="1" destOrd="0" presId="urn:microsoft.com/office/officeart/2005/8/layout/vList2"/>
    <dgm:cxn modelId="{55CCF1FC-1131-4B91-B991-2D719DAE2409}" type="presParOf" srcId="{D06D9A9A-D976-499C-82EF-3D44F62ECF5D}" destId="{65720939-3850-4C7F-90AC-DF109E3CB4C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A368E4-988B-49AB-B664-EC4D4F6DFC66}">
      <dsp:nvSpPr>
        <dsp:cNvPr id="0" name=""/>
        <dsp:cNvSpPr/>
      </dsp:nvSpPr>
      <dsp:spPr>
        <a:xfrm>
          <a:off x="0" y="456119"/>
          <a:ext cx="6506304" cy="2246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baseline="0"/>
            <a:t>Learn about indexed arrays</a:t>
          </a:r>
          <a:endParaRPr lang="en-US" sz="6000" kern="1200"/>
        </a:p>
      </dsp:txBody>
      <dsp:txXfrm>
        <a:off x="109660" y="565779"/>
        <a:ext cx="6286984" cy="2027080"/>
      </dsp:txXfrm>
    </dsp:sp>
    <dsp:sp modelId="{65720939-3850-4C7F-90AC-DF109E3CB4C0}">
      <dsp:nvSpPr>
        <dsp:cNvPr id="0" name=""/>
        <dsp:cNvSpPr/>
      </dsp:nvSpPr>
      <dsp:spPr>
        <a:xfrm>
          <a:off x="0" y="2875319"/>
          <a:ext cx="6506304" cy="2246400"/>
        </a:xfrm>
        <a:prstGeom prst="roundRect">
          <a:avLst/>
        </a:prstGeom>
        <a:solidFill>
          <a:schemeClr val="accent2">
            <a:hueOff val="-165654"/>
            <a:satOff val="-54335"/>
            <a:lumOff val="-19803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baseline="0"/>
            <a:t>Learn about associative arrays</a:t>
          </a:r>
          <a:endParaRPr lang="en-US" sz="6000" kern="1200"/>
        </a:p>
      </dsp:txBody>
      <dsp:txXfrm>
        <a:off x="109660" y="2984979"/>
        <a:ext cx="6286984" cy="2027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B709ADC9-6EAF-4268-9415-1ED5ECFA2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4" descr="Graph on document with pen">
            <a:extLst>
              <a:ext uri="{FF2B5EF4-FFF2-40B4-BE49-F238E27FC236}">
                <a16:creationId xmlns:a16="http://schemas.microsoft.com/office/drawing/2014/main" id="{045663C5-28A8-4AFE-9FEA-C64EA92650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10" b="142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en-US" dirty="0"/>
              <a:t>Storing values in one variable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Indexed array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83799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Objective</a:t>
            </a:r>
            <a:endParaRPr lang="en-AU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AFE24F-E1C7-484A-8CA6-5315B5C290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3892634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0089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Indexed arrays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3861" y="1306639"/>
            <a:ext cx="6229350" cy="3400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576" y="5252466"/>
            <a:ext cx="490537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924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Another way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8570" y="1428749"/>
            <a:ext cx="7203718" cy="40560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176" y="5681853"/>
            <a:ext cx="47244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86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 me add two more values in the array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2688" y="1975104"/>
            <a:ext cx="5926255" cy="3581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899" y="5556504"/>
            <a:ext cx="690562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065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0472" y="192024"/>
            <a:ext cx="9601200" cy="1485900"/>
          </a:xfrm>
        </p:spPr>
        <p:txBody>
          <a:bodyPr/>
          <a:lstStyle/>
          <a:p>
            <a:pPr algn="ctr"/>
            <a:r>
              <a:rPr lang="en-US" dirty="0"/>
              <a:t>How about we use echo </a:t>
            </a:r>
            <a:br>
              <a:rPr lang="en-US" dirty="0"/>
            </a:b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5326" y="1856232"/>
            <a:ext cx="5380276" cy="3581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4393" y="5270182"/>
            <a:ext cx="14573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683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Associative array</a:t>
            </a:r>
            <a:br>
              <a:rPr lang="en-US" dirty="0"/>
            </a:br>
            <a:r>
              <a:rPr lang="en-US" dirty="0"/>
              <a:t>(array stores a set of key value pairs)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2625" y="1972437"/>
            <a:ext cx="7524750" cy="2800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137" y="5066347"/>
            <a:ext cx="295275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715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new value ( key value)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3530" y="1428750"/>
            <a:ext cx="8191500" cy="3362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433" y="5094922"/>
            <a:ext cx="12763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76643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27</TotalTime>
  <Words>56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Franklin Gothic Book</vt:lpstr>
      <vt:lpstr>Crop</vt:lpstr>
      <vt:lpstr>Storing values in one variable</vt:lpstr>
      <vt:lpstr>Objective</vt:lpstr>
      <vt:lpstr>Indexed arrays</vt:lpstr>
      <vt:lpstr>Another way</vt:lpstr>
      <vt:lpstr>Let me add two more values in the array</vt:lpstr>
      <vt:lpstr>How about we use echo  </vt:lpstr>
      <vt:lpstr>Associative array (array stores a set of key value pairs)</vt:lpstr>
      <vt:lpstr>Add a new value ( key value)</vt:lpstr>
    </vt:vector>
  </TitlesOfParts>
  <Company>Polytechnic West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Storing values in one variable</dc:title>
  <dc:creator>Milan Topuzovic</dc:creator>
  <cp:lastModifiedBy>Saranya Chandrukannan</cp:lastModifiedBy>
  <cp:revision>5</cp:revision>
  <dcterms:created xsi:type="dcterms:W3CDTF">2019-02-19T02:09:34Z</dcterms:created>
  <dcterms:modified xsi:type="dcterms:W3CDTF">2022-02-14T07:38:54Z</dcterms:modified>
</cp:coreProperties>
</file>