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A6BC1AC6-F5B3-4E00-9AEC-E09C7CAB8039}"/>
    <pc:docChg chg="custSel modSld">
      <pc:chgData name="Saranya Chandrukannan" userId="9243bfc0-428f-40b6-89ee-4e3df44ea244" providerId="ADAL" clId="{A6BC1AC6-F5B3-4E00-9AEC-E09C7CAB8039}" dt="2022-03-15T13:32:50.023" v="118" actId="1076"/>
      <pc:docMkLst>
        <pc:docMk/>
      </pc:docMkLst>
      <pc:sldChg chg="addSp modSp mod">
        <pc:chgData name="Saranya Chandrukannan" userId="9243bfc0-428f-40b6-89ee-4e3df44ea244" providerId="ADAL" clId="{A6BC1AC6-F5B3-4E00-9AEC-E09C7CAB8039}" dt="2022-03-15T13:32:50.023" v="118" actId="1076"/>
        <pc:sldMkLst>
          <pc:docMk/>
          <pc:sldMk cId="1833223125" sldId="264"/>
        </pc:sldMkLst>
        <pc:spChg chg="add mod">
          <ac:chgData name="Saranya Chandrukannan" userId="9243bfc0-428f-40b6-89ee-4e3df44ea244" providerId="ADAL" clId="{A6BC1AC6-F5B3-4E00-9AEC-E09C7CAB8039}" dt="2022-03-15T13:29:55.088" v="34" actId="313"/>
          <ac:spMkLst>
            <pc:docMk/>
            <pc:sldMk cId="1833223125" sldId="264"/>
            <ac:spMk id="5" creationId="{6CDEF93F-AC5F-4999-B0ED-2E1633E3E2BF}"/>
          </ac:spMkLst>
        </pc:spChg>
        <pc:spChg chg="add mod">
          <ac:chgData name="Saranya Chandrukannan" userId="9243bfc0-428f-40b6-89ee-4e3df44ea244" providerId="ADAL" clId="{A6BC1AC6-F5B3-4E00-9AEC-E09C7CAB8039}" dt="2022-03-15T13:32:50.023" v="118" actId="1076"/>
          <ac:spMkLst>
            <pc:docMk/>
            <pc:sldMk cId="1833223125" sldId="264"/>
            <ac:spMk id="6" creationId="{B3F62778-0956-45EF-BBE4-6E1F95B94273}"/>
          </ac:spMkLst>
        </pc:spChg>
        <pc:picChg chg="mod">
          <ac:chgData name="Saranya Chandrukannan" userId="9243bfc0-428f-40b6-89ee-4e3df44ea244" providerId="ADAL" clId="{A6BC1AC6-F5B3-4E00-9AEC-E09C7CAB8039}" dt="2022-03-15T13:29:18.811" v="0" actId="1076"/>
          <ac:picMkLst>
            <pc:docMk/>
            <pc:sldMk cId="1833223125" sldId="264"/>
            <ac:picMk id="4" creationId="{00000000-0000-0000-0000-000000000000}"/>
          </ac:picMkLst>
        </pc:picChg>
      </pc:sldChg>
    </pc:docChg>
  </pc:docChgLst>
  <pc:docChgLst>
    <pc:chgData name="Saranya Chandrukannan" userId="9243bfc0-428f-40b6-89ee-4e3df44ea244" providerId="ADAL" clId="{09207DD1-67A2-40B1-AD1A-46E7B64226F6}"/>
    <pc:docChg chg="undo custSel modSld">
      <pc:chgData name="Saranya Chandrukannan" userId="9243bfc0-428f-40b6-89ee-4e3df44ea244" providerId="ADAL" clId="{09207DD1-67A2-40B1-AD1A-46E7B64226F6}" dt="2022-02-14T07:40:55.698" v="8" actId="14100"/>
      <pc:docMkLst>
        <pc:docMk/>
      </pc:docMkLst>
      <pc:sldChg chg="addSp delSp modSp mod setBg setClrOvrMap">
        <pc:chgData name="Saranya Chandrukannan" userId="9243bfc0-428f-40b6-89ee-4e3df44ea244" providerId="ADAL" clId="{09207DD1-67A2-40B1-AD1A-46E7B64226F6}" dt="2022-02-14T07:39:32.158" v="2" actId="26606"/>
        <pc:sldMkLst>
          <pc:docMk/>
          <pc:sldMk cId="2228815867" sldId="256"/>
        </pc:sldMkLst>
        <pc:spChg chg="mod">
          <ac:chgData name="Saranya Chandrukannan" userId="9243bfc0-428f-40b6-89ee-4e3df44ea244" providerId="ADAL" clId="{09207DD1-67A2-40B1-AD1A-46E7B64226F6}" dt="2022-02-14T07:39:32.158" v="2" actId="26606"/>
          <ac:spMkLst>
            <pc:docMk/>
            <pc:sldMk cId="2228815867" sldId="256"/>
            <ac:spMk id="2" creationId="{00000000-0000-0000-0000-000000000000}"/>
          </ac:spMkLst>
        </pc:spChg>
        <pc:spChg chg="add del">
          <ac:chgData name="Saranya Chandrukannan" userId="9243bfc0-428f-40b6-89ee-4e3df44ea244" providerId="ADAL" clId="{09207DD1-67A2-40B1-AD1A-46E7B64226F6}" dt="2022-02-14T07:39:32.149" v="1" actId="26606"/>
          <ac:spMkLst>
            <pc:docMk/>
            <pc:sldMk cId="2228815867" sldId="256"/>
            <ac:spMk id="8" creationId="{B709ADC9-6EAF-4268-9415-1ED5ECFA2218}"/>
          </ac:spMkLst>
        </pc:spChg>
        <pc:spChg chg="add">
          <ac:chgData name="Saranya Chandrukannan" userId="9243bfc0-428f-40b6-89ee-4e3df44ea244" providerId="ADAL" clId="{09207DD1-67A2-40B1-AD1A-46E7B64226F6}" dt="2022-02-14T07:39:32.158" v="2" actId="26606"/>
          <ac:spMkLst>
            <pc:docMk/>
            <pc:sldMk cId="2228815867" sldId="256"/>
            <ac:spMk id="10" creationId="{B709ADC9-6EAF-4268-9415-1ED5ECFA2218}"/>
          </ac:spMkLst>
        </pc:spChg>
        <pc:picChg chg="add del">
          <ac:chgData name="Saranya Chandrukannan" userId="9243bfc0-428f-40b6-89ee-4e3df44ea244" providerId="ADAL" clId="{09207DD1-67A2-40B1-AD1A-46E7B64226F6}" dt="2022-02-14T07:39:32.149" v="1" actId="26606"/>
          <ac:picMkLst>
            <pc:docMk/>
            <pc:sldMk cId="2228815867" sldId="256"/>
            <ac:picMk id="4" creationId="{AC185BF1-8E6B-41FB-B932-2C0F915EB4D9}"/>
          </ac:picMkLst>
        </pc:picChg>
        <pc:picChg chg="add">
          <ac:chgData name="Saranya Chandrukannan" userId="9243bfc0-428f-40b6-89ee-4e3df44ea244" providerId="ADAL" clId="{09207DD1-67A2-40B1-AD1A-46E7B64226F6}" dt="2022-02-14T07:39:32.158" v="2" actId="26606"/>
          <ac:picMkLst>
            <pc:docMk/>
            <pc:sldMk cId="2228815867" sldId="256"/>
            <ac:picMk id="11" creationId="{29EAE042-8B2C-41E2-8AC0-13A49951AA05}"/>
          </ac:picMkLst>
        </pc:picChg>
      </pc:sldChg>
      <pc:sldChg chg="modSp mod">
        <pc:chgData name="Saranya Chandrukannan" userId="9243bfc0-428f-40b6-89ee-4e3df44ea244" providerId="ADAL" clId="{09207DD1-67A2-40B1-AD1A-46E7B64226F6}" dt="2022-02-14T07:40:33.881" v="4" actId="14100"/>
        <pc:sldMkLst>
          <pc:docMk/>
          <pc:sldMk cId="1144471732" sldId="260"/>
        </pc:sldMkLst>
        <pc:spChg chg="mod">
          <ac:chgData name="Saranya Chandrukannan" userId="9243bfc0-428f-40b6-89ee-4e3df44ea244" providerId="ADAL" clId="{09207DD1-67A2-40B1-AD1A-46E7B64226F6}" dt="2022-02-14T07:40:33.881" v="4" actId="14100"/>
          <ac:spMkLst>
            <pc:docMk/>
            <pc:sldMk cId="1144471732" sldId="260"/>
            <ac:spMk id="2" creationId="{00000000-0000-0000-0000-000000000000}"/>
          </ac:spMkLst>
        </pc:spChg>
      </pc:sldChg>
      <pc:sldChg chg="delSp modSp mod">
        <pc:chgData name="Saranya Chandrukannan" userId="9243bfc0-428f-40b6-89ee-4e3df44ea244" providerId="ADAL" clId="{09207DD1-67A2-40B1-AD1A-46E7B64226F6}" dt="2022-02-14T07:40:55.698" v="8" actId="14100"/>
        <pc:sldMkLst>
          <pc:docMk/>
          <pc:sldMk cId="1205124376" sldId="262"/>
        </pc:sldMkLst>
        <pc:spChg chg="del">
          <ac:chgData name="Saranya Chandrukannan" userId="9243bfc0-428f-40b6-89ee-4e3df44ea244" providerId="ADAL" clId="{09207DD1-67A2-40B1-AD1A-46E7B64226F6}" dt="2022-02-14T07:40:50.433" v="5" actId="478"/>
          <ac:spMkLst>
            <pc:docMk/>
            <pc:sldMk cId="1205124376" sldId="262"/>
            <ac:spMk id="2" creationId="{00000000-0000-0000-0000-000000000000}"/>
          </ac:spMkLst>
        </pc:spChg>
        <pc:picChg chg="mod">
          <ac:chgData name="Saranya Chandrukannan" userId="9243bfc0-428f-40b6-89ee-4e3df44ea244" providerId="ADAL" clId="{09207DD1-67A2-40B1-AD1A-46E7B64226F6}" dt="2022-02-14T07:40:55.698" v="8" actId="14100"/>
          <ac:picMkLst>
            <pc:docMk/>
            <pc:sldMk cId="1205124376" sldId="262"/>
            <ac:picMk id="4" creationId="{00000000-0000-0000-0000-000000000000}"/>
          </ac:picMkLst>
        </pc:picChg>
      </pc:sldChg>
    </pc:docChg>
  </pc:docChgLst>
  <pc:docChgLst>
    <pc:chgData name="Saranya" userId="9243bfc0-428f-40b6-89ee-4e3df44ea244" providerId="ADAL" clId="{A6BC1AC6-F5B3-4E00-9AEC-E09C7CAB8039}"/>
    <pc:docChg chg="custSel modSld">
      <pc:chgData name="Saranya" userId="9243bfc0-428f-40b6-89ee-4e3df44ea244" providerId="ADAL" clId="{A6BC1AC6-F5B3-4E00-9AEC-E09C7CAB8039}" dt="2021-08-31T14:02:13.916" v="8" actId="20577"/>
      <pc:docMkLst>
        <pc:docMk/>
      </pc:docMkLst>
      <pc:sldChg chg="delSp mod">
        <pc:chgData name="Saranya" userId="9243bfc0-428f-40b6-89ee-4e3df44ea244" providerId="ADAL" clId="{A6BC1AC6-F5B3-4E00-9AEC-E09C7CAB8039}" dt="2021-08-31T08:57:22.357" v="0" actId="478"/>
        <pc:sldMkLst>
          <pc:docMk/>
          <pc:sldMk cId="2228815867" sldId="256"/>
        </pc:sldMkLst>
        <pc:spChg chg="del">
          <ac:chgData name="Saranya" userId="9243bfc0-428f-40b6-89ee-4e3df44ea244" providerId="ADAL" clId="{A6BC1AC6-F5B3-4E00-9AEC-E09C7CAB8039}" dt="2021-08-31T08:57:22.357" v="0" actId="478"/>
          <ac:spMkLst>
            <pc:docMk/>
            <pc:sldMk cId="2228815867" sldId="256"/>
            <ac:spMk id="3" creationId="{00000000-0000-0000-0000-000000000000}"/>
          </ac:spMkLst>
        </pc:spChg>
      </pc:sldChg>
      <pc:sldChg chg="modSp mod">
        <pc:chgData name="Saranya" userId="9243bfc0-428f-40b6-89ee-4e3df44ea244" providerId="ADAL" clId="{A6BC1AC6-F5B3-4E00-9AEC-E09C7CAB8039}" dt="2021-08-31T14:02:13.916" v="8" actId="20577"/>
        <pc:sldMkLst>
          <pc:docMk/>
          <pc:sldMk cId="1144471732" sldId="260"/>
        </pc:sldMkLst>
        <pc:spChg chg="mod">
          <ac:chgData name="Saranya" userId="9243bfc0-428f-40b6-89ee-4e3df44ea244" providerId="ADAL" clId="{A6BC1AC6-F5B3-4E00-9AEC-E09C7CAB8039}" dt="2021-08-31T14:02:13.916" v="8" actId="20577"/>
          <ac:spMkLst>
            <pc:docMk/>
            <pc:sldMk cId="1144471732" sldId="26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Models if molecules in science classroom">
            <a:extLst>
              <a:ext uri="{FF2B5EF4-FFF2-40B4-BE49-F238E27FC236}">
                <a16:creationId xmlns:a16="http://schemas.microsoft.com/office/drawing/2014/main" id="{29EAE042-8B2C-41E2-8AC0-13A49951A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Use methods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8815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62" y="247261"/>
            <a:ext cx="9601200" cy="723123"/>
          </a:xfrm>
        </p:spPr>
        <p:txBody>
          <a:bodyPr/>
          <a:lstStyle/>
          <a:p>
            <a:r>
              <a:rPr lang="en-US" dirty="0"/>
              <a:t>Loop through an associative Array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391" y="1222308"/>
            <a:ext cx="7079350" cy="48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29" y="-93306"/>
            <a:ext cx="8169741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2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20" y="195294"/>
            <a:ext cx="7768027" cy="63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18" y="102637"/>
            <a:ext cx="8660858" cy="63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705062"/>
          </a:xfrm>
        </p:spPr>
        <p:txBody>
          <a:bodyPr>
            <a:normAutofit fontScale="90000"/>
          </a:bodyPr>
          <a:lstStyle/>
          <a:p>
            <a:r>
              <a:rPr lang="en-US" dirty="0"/>
              <a:t>Use a default parameter. If we call the function setWeight() without arguments it takes the default value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271" y="2472612"/>
            <a:ext cx="4742038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40" y="3207496"/>
            <a:ext cx="3199720" cy="22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7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5759"/>
          </a:xfrm>
        </p:spPr>
        <p:txBody>
          <a:bodyPr/>
          <a:lstStyle/>
          <a:p>
            <a:r>
              <a:rPr lang="en-US" dirty="0"/>
              <a:t>Php functions – returning values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87" y="1511558"/>
            <a:ext cx="8121379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3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45" y="750813"/>
            <a:ext cx="9907967" cy="42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2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indexed array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352938"/>
            <a:ext cx="9713167" cy="48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930" y="135294"/>
            <a:ext cx="9601200" cy="1485900"/>
          </a:xfrm>
        </p:spPr>
        <p:txBody>
          <a:bodyPr/>
          <a:lstStyle/>
          <a:p>
            <a:r>
              <a:rPr lang="en-US" dirty="0"/>
              <a:t>Associative arrays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426" y="1487843"/>
            <a:ext cx="10600207" cy="4440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EF93F-AC5F-4999-B0ED-2E1633E3E2BF}"/>
              </a:ext>
            </a:extLst>
          </p:cNvPr>
          <p:cNvSpPr txBox="1"/>
          <p:nvPr/>
        </p:nvSpPr>
        <p:spPr>
          <a:xfrm>
            <a:off x="881426" y="1066101"/>
            <a:ext cx="8069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Associative arrays are arrays that use ‘named keys’ that you assign to them (Instead of Indexing).</a:t>
            </a:r>
            <a:endParaRPr lang="en-AU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62778-0956-45EF-BBE4-6E1F95B94273}"/>
              </a:ext>
            </a:extLst>
          </p:cNvPr>
          <p:cNvSpPr txBox="1"/>
          <p:nvPr/>
        </p:nvSpPr>
        <p:spPr>
          <a:xfrm>
            <a:off x="1186226" y="6072791"/>
            <a:ext cx="8069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above example has 3 ‘named keys’ – ‘Wozzie’, ‘David’,’ Mike’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8332231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</TotalTime>
  <Words>76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Verdana</vt:lpstr>
      <vt:lpstr>Crop</vt:lpstr>
      <vt:lpstr>Use methods</vt:lpstr>
      <vt:lpstr>PowerPoint Presentation</vt:lpstr>
      <vt:lpstr>PowerPoint Presentation</vt:lpstr>
      <vt:lpstr>PowerPoint Presentation</vt:lpstr>
      <vt:lpstr>Use a default parameter. If we call the function setWeight() without arguments it takes the default value</vt:lpstr>
      <vt:lpstr>Php functions – returning values</vt:lpstr>
      <vt:lpstr>PowerPoint Presentation</vt:lpstr>
      <vt:lpstr>Loop through an indexed array</vt:lpstr>
      <vt:lpstr>Associative arrays</vt:lpstr>
      <vt:lpstr>Loop through an associative Array</vt:lpstr>
    </vt:vector>
  </TitlesOfParts>
  <Company>Polytechnic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methods</dc:title>
  <dc:creator>Milan Topuzovic</dc:creator>
  <cp:lastModifiedBy>Saranya Chandrukannan</cp:lastModifiedBy>
  <cp:revision>4</cp:revision>
  <dcterms:created xsi:type="dcterms:W3CDTF">2019-02-25T03:06:16Z</dcterms:created>
  <dcterms:modified xsi:type="dcterms:W3CDTF">2022-03-15T13:34:07Z</dcterms:modified>
</cp:coreProperties>
</file>