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83" r:id="rId5"/>
    <p:sldId id="279" r:id="rId6"/>
    <p:sldId id="280" r:id="rId7"/>
    <p:sldId id="281" r:id="rId8"/>
    <p:sldId id="282" r:id="rId9"/>
    <p:sldId id="258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5B6DAC87-6244-4797-A86B-641F092D132C}"/>
    <pc:docChg chg="undo custSel modSld">
      <pc:chgData name="Saranya Chandrukannan" userId="9243bfc0-428f-40b6-89ee-4e3df44ea244" providerId="ADAL" clId="{5B6DAC87-6244-4797-A86B-641F092D132C}" dt="2022-09-07T00:58:41.108" v="7" actId="20577"/>
      <pc:docMkLst>
        <pc:docMk/>
      </pc:docMkLst>
      <pc:sldChg chg="modSp mod">
        <pc:chgData name="Saranya Chandrukannan" userId="9243bfc0-428f-40b6-89ee-4e3df44ea244" providerId="ADAL" clId="{5B6DAC87-6244-4797-A86B-641F092D132C}" dt="2022-09-07T00:58:41.108" v="7" actId="20577"/>
        <pc:sldMkLst>
          <pc:docMk/>
          <pc:sldMk cId="3448315080" sldId="260"/>
        </pc:sldMkLst>
        <pc:spChg chg="mod">
          <ac:chgData name="Saranya Chandrukannan" userId="9243bfc0-428f-40b6-89ee-4e3df44ea244" providerId="ADAL" clId="{5B6DAC87-6244-4797-A86B-641F092D132C}" dt="2022-09-07T00:58:41.108" v="7" actId="20577"/>
          <ac:spMkLst>
            <pc:docMk/>
            <pc:sldMk cId="3448315080" sldId="260"/>
            <ac:spMk id="5" creationId="{63263AE8-058D-4662-8516-3C7E2B6152FE}"/>
          </ac:spMkLst>
        </pc:spChg>
      </pc:sldChg>
    </pc:docChg>
  </pc:docChgLst>
  <pc:docChgLst>
    <pc:chgData name="Saranya Chandrukannan" userId="9243bfc0-428f-40b6-89ee-4e3df44ea244" providerId="ADAL" clId="{8BC538D6-8598-4A0D-A5F9-3D7FF02AD20A}"/>
    <pc:docChg chg="custSel modSld">
      <pc:chgData name="Saranya Chandrukannan" userId="9243bfc0-428f-40b6-89ee-4e3df44ea244" providerId="ADAL" clId="{8BC538D6-8598-4A0D-A5F9-3D7FF02AD20A}" dt="2022-02-14T07:52:46.095" v="2"/>
      <pc:docMkLst>
        <pc:docMk/>
      </pc:docMkLst>
      <pc:sldChg chg="addSp modSp mod setBg addAnim setClrOvrMap">
        <pc:chgData name="Saranya Chandrukannan" userId="9243bfc0-428f-40b6-89ee-4e3df44ea244" providerId="ADAL" clId="{8BC538D6-8598-4A0D-A5F9-3D7FF02AD20A}" dt="2022-02-14T07:52:46.095" v="2"/>
        <pc:sldMkLst>
          <pc:docMk/>
          <pc:sldMk cId="3731439262" sldId="256"/>
        </pc:sldMkLst>
        <pc:spChg chg="mod">
          <ac:chgData name="Saranya Chandrukannan" userId="9243bfc0-428f-40b6-89ee-4e3df44ea244" providerId="ADAL" clId="{8BC538D6-8598-4A0D-A5F9-3D7FF02AD20A}" dt="2022-02-14T07:52:46.085" v="0" actId="26606"/>
          <ac:spMkLst>
            <pc:docMk/>
            <pc:sldMk cId="3731439262" sldId="256"/>
            <ac:spMk id="2" creationId="{3053CF5B-9D6F-4D70-97A3-0E1114186749}"/>
          </ac:spMkLst>
        </pc:spChg>
        <pc:spChg chg="mod">
          <ac:chgData name="Saranya Chandrukannan" userId="9243bfc0-428f-40b6-89ee-4e3df44ea244" providerId="ADAL" clId="{8BC538D6-8598-4A0D-A5F9-3D7FF02AD20A}" dt="2022-02-14T07:52:46.085" v="0" actId="26606"/>
          <ac:spMkLst>
            <pc:docMk/>
            <pc:sldMk cId="3731439262" sldId="256"/>
            <ac:spMk id="3" creationId="{48899148-D621-4847-B7CD-2FA5807D4D61}"/>
          </ac:spMkLst>
        </pc:spChg>
        <pc:spChg chg="add">
          <ac:chgData name="Saranya Chandrukannan" userId="9243bfc0-428f-40b6-89ee-4e3df44ea244" providerId="ADAL" clId="{8BC538D6-8598-4A0D-A5F9-3D7FF02AD20A}" dt="2022-02-14T07:52:46.085" v="0" actId="26606"/>
          <ac:spMkLst>
            <pc:docMk/>
            <pc:sldMk cId="3731439262" sldId="256"/>
            <ac:spMk id="9" creationId="{B709ADC9-6EAF-4268-9415-1ED5ECFA2218}"/>
          </ac:spMkLst>
        </pc:spChg>
        <pc:picChg chg="add">
          <ac:chgData name="Saranya Chandrukannan" userId="9243bfc0-428f-40b6-89ee-4e3df44ea244" providerId="ADAL" clId="{8BC538D6-8598-4A0D-A5F9-3D7FF02AD20A}" dt="2022-02-14T07:52:46.085" v="0" actId="26606"/>
          <ac:picMkLst>
            <pc:docMk/>
            <pc:sldMk cId="3731439262" sldId="256"/>
            <ac:picMk id="5" creationId="{EA28FFFA-C799-4267-B384-66C54627B432}"/>
          </ac:picMkLst>
        </pc:picChg>
      </pc:sldChg>
    </pc:docChg>
  </pc:docChgLst>
  <pc:docChgLst>
    <pc:chgData name="Saranya Chandrukannan" userId="9243bfc0-428f-40b6-89ee-4e3df44ea244" providerId="ADAL" clId="{5158F88F-1357-4EF9-A68D-FBB0C4B3A8C6}"/>
    <pc:docChg chg="undo custSel delSld modSld">
      <pc:chgData name="Saranya Chandrukannan" userId="9243bfc0-428f-40b6-89ee-4e3df44ea244" providerId="ADAL" clId="{5158F88F-1357-4EF9-A68D-FBB0C4B3A8C6}" dt="2022-03-22T13:54:03.370" v="259" actId="113"/>
      <pc:docMkLst>
        <pc:docMk/>
      </pc:docMkLst>
      <pc:sldChg chg="addSp modSp mod">
        <pc:chgData name="Saranya Chandrukannan" userId="9243bfc0-428f-40b6-89ee-4e3df44ea244" providerId="ADAL" clId="{5158F88F-1357-4EF9-A68D-FBB0C4B3A8C6}" dt="2022-03-22T13:39:28.749" v="177" actId="5793"/>
        <pc:sldMkLst>
          <pc:docMk/>
          <pc:sldMk cId="3448315080" sldId="260"/>
        </pc:sldMkLst>
        <pc:spChg chg="add mod">
          <ac:chgData name="Saranya Chandrukannan" userId="9243bfc0-428f-40b6-89ee-4e3df44ea244" providerId="ADAL" clId="{5158F88F-1357-4EF9-A68D-FBB0C4B3A8C6}" dt="2022-03-22T13:39:28.749" v="177" actId="5793"/>
          <ac:spMkLst>
            <pc:docMk/>
            <pc:sldMk cId="3448315080" sldId="260"/>
            <ac:spMk id="5" creationId="{63263AE8-058D-4662-8516-3C7E2B6152FE}"/>
          </ac:spMkLst>
        </pc:spChg>
        <pc:picChg chg="mod">
          <ac:chgData name="Saranya Chandrukannan" userId="9243bfc0-428f-40b6-89ee-4e3df44ea244" providerId="ADAL" clId="{5158F88F-1357-4EF9-A68D-FBB0C4B3A8C6}" dt="2022-03-22T13:18:59.889" v="171" actId="1076"/>
          <ac:picMkLst>
            <pc:docMk/>
            <pc:sldMk cId="3448315080" sldId="260"/>
            <ac:picMk id="2" creationId="{2E93C871-7ABA-498C-B390-3464EB3A5D1A}"/>
          </ac:picMkLst>
        </pc:picChg>
        <pc:picChg chg="mod">
          <ac:chgData name="Saranya Chandrukannan" userId="9243bfc0-428f-40b6-89ee-4e3df44ea244" providerId="ADAL" clId="{5158F88F-1357-4EF9-A68D-FBB0C4B3A8C6}" dt="2022-03-22T13:19:02.018" v="172" actId="1076"/>
          <ac:picMkLst>
            <pc:docMk/>
            <pc:sldMk cId="3448315080" sldId="260"/>
            <ac:picMk id="3" creationId="{092B037E-A72B-4705-9E7C-FCA56AE6F5F4}"/>
          </ac:picMkLst>
        </pc:picChg>
        <pc:picChg chg="mod">
          <ac:chgData name="Saranya Chandrukannan" userId="9243bfc0-428f-40b6-89ee-4e3df44ea244" providerId="ADAL" clId="{5158F88F-1357-4EF9-A68D-FBB0C4B3A8C6}" dt="2022-03-22T13:19:04.697" v="173" actId="1076"/>
          <ac:picMkLst>
            <pc:docMk/>
            <pc:sldMk cId="3448315080" sldId="260"/>
            <ac:picMk id="4" creationId="{12AF724B-5D02-48B5-BCC2-2D63A4D40586}"/>
          </ac:picMkLst>
        </pc:picChg>
      </pc:sldChg>
      <pc:sldChg chg="modSp mod">
        <pc:chgData name="Saranya Chandrukannan" userId="9243bfc0-428f-40b6-89ee-4e3df44ea244" providerId="ADAL" clId="{5158F88F-1357-4EF9-A68D-FBB0C4B3A8C6}" dt="2022-03-22T13:46:07.629" v="179" actId="1076"/>
        <pc:sldMkLst>
          <pc:docMk/>
          <pc:sldMk cId="810274170" sldId="271"/>
        </pc:sldMkLst>
        <pc:picChg chg="mod">
          <ac:chgData name="Saranya Chandrukannan" userId="9243bfc0-428f-40b6-89ee-4e3df44ea244" providerId="ADAL" clId="{5158F88F-1357-4EF9-A68D-FBB0C4B3A8C6}" dt="2022-03-22T13:46:07.629" v="179" actId="1076"/>
          <ac:picMkLst>
            <pc:docMk/>
            <pc:sldMk cId="810274170" sldId="271"/>
            <ac:picMk id="2" creationId="{5D549D9D-AB9E-4675-BE97-5B784FEEC9D7}"/>
          </ac:picMkLst>
        </pc:picChg>
      </pc:sldChg>
      <pc:sldChg chg="addSp modSp mod">
        <pc:chgData name="Saranya Chandrukannan" userId="9243bfc0-428f-40b6-89ee-4e3df44ea244" providerId="ADAL" clId="{5158F88F-1357-4EF9-A68D-FBB0C4B3A8C6}" dt="2022-03-22T13:54:03.370" v="259" actId="113"/>
        <pc:sldMkLst>
          <pc:docMk/>
          <pc:sldMk cId="1109826048" sldId="277"/>
        </pc:sldMkLst>
        <pc:spChg chg="add mod">
          <ac:chgData name="Saranya Chandrukannan" userId="9243bfc0-428f-40b6-89ee-4e3df44ea244" providerId="ADAL" clId="{5158F88F-1357-4EF9-A68D-FBB0C4B3A8C6}" dt="2022-03-22T13:54:03.370" v="259" actId="113"/>
          <ac:spMkLst>
            <pc:docMk/>
            <pc:sldMk cId="1109826048" sldId="277"/>
            <ac:spMk id="6" creationId="{9A1F6F33-243D-4941-848E-1BD1003014F4}"/>
          </ac:spMkLst>
        </pc:spChg>
      </pc:sldChg>
      <pc:sldChg chg="addSp delSp modSp del mod">
        <pc:chgData name="Saranya Chandrukannan" userId="9243bfc0-428f-40b6-89ee-4e3df44ea244" providerId="ADAL" clId="{5158F88F-1357-4EF9-A68D-FBB0C4B3A8C6}" dt="2022-03-22T13:19:08.354" v="175" actId="47"/>
        <pc:sldMkLst>
          <pc:docMk/>
          <pc:sldMk cId="2303084782" sldId="278"/>
        </pc:sldMkLst>
        <pc:spChg chg="add mod">
          <ac:chgData name="Saranya Chandrukannan" userId="9243bfc0-428f-40b6-89ee-4e3df44ea244" providerId="ADAL" clId="{5158F88F-1357-4EF9-A68D-FBB0C4B3A8C6}" dt="2022-03-22T13:18:38.329" v="165" actId="6549"/>
          <ac:spMkLst>
            <pc:docMk/>
            <pc:sldMk cId="2303084782" sldId="278"/>
            <ac:spMk id="3" creationId="{589FD317-3B03-468C-8C2B-D188BDF0E7AE}"/>
          </ac:spMkLst>
        </pc:spChg>
        <pc:picChg chg="del mod">
          <ac:chgData name="Saranya Chandrukannan" userId="9243bfc0-428f-40b6-89ee-4e3df44ea244" providerId="ADAL" clId="{5158F88F-1357-4EF9-A68D-FBB0C4B3A8C6}" dt="2022-03-22T13:18:05.924" v="147" actId="478"/>
          <ac:picMkLst>
            <pc:docMk/>
            <pc:sldMk cId="2303084782" sldId="278"/>
            <ac:picMk id="2" creationId="{00000000-0000-0000-0000-000000000000}"/>
          </ac:picMkLst>
        </pc:picChg>
      </pc:sldChg>
    </pc:docChg>
  </pc:docChgLst>
  <pc:docChgLst>
    <pc:chgData name="Saranya Chandrukannan" userId="9243bfc0-428f-40b6-89ee-4e3df44ea244" providerId="ADAL" clId="{4681FD90-8832-46D6-ADFC-327A8A9828A4}"/>
    <pc:docChg chg="custSel addSld delSld modSld sldOrd">
      <pc:chgData name="Saranya Chandrukannan" userId="9243bfc0-428f-40b6-89ee-4e3df44ea244" providerId="ADAL" clId="{4681FD90-8832-46D6-ADFC-327A8A9828A4}" dt="2022-09-07T10:30:54.391" v="96" actId="20577"/>
      <pc:docMkLst>
        <pc:docMk/>
      </pc:docMkLst>
      <pc:sldChg chg="addSp delSp modSp mod ord">
        <pc:chgData name="Saranya Chandrukannan" userId="9243bfc0-428f-40b6-89ee-4e3df44ea244" providerId="ADAL" clId="{4681FD90-8832-46D6-ADFC-327A8A9828A4}" dt="2022-09-07T10:30:54.391" v="96" actId="20577"/>
        <pc:sldMkLst>
          <pc:docMk/>
          <pc:sldMk cId="3448315080" sldId="260"/>
        </pc:sldMkLst>
        <pc:spChg chg="mod">
          <ac:chgData name="Saranya Chandrukannan" userId="9243bfc0-428f-40b6-89ee-4e3df44ea244" providerId="ADAL" clId="{4681FD90-8832-46D6-ADFC-327A8A9828A4}" dt="2022-09-07T10:30:54.391" v="96" actId="20577"/>
          <ac:spMkLst>
            <pc:docMk/>
            <pc:sldMk cId="3448315080" sldId="260"/>
            <ac:spMk id="5" creationId="{63263AE8-058D-4662-8516-3C7E2B6152FE}"/>
          </ac:spMkLst>
        </pc:spChg>
        <pc:picChg chg="mod">
          <ac:chgData name="Saranya Chandrukannan" userId="9243bfc0-428f-40b6-89ee-4e3df44ea244" providerId="ADAL" clId="{4681FD90-8832-46D6-ADFC-327A8A9828A4}" dt="2022-09-07T07:02:46.579" v="5" actId="1076"/>
          <ac:picMkLst>
            <pc:docMk/>
            <pc:sldMk cId="3448315080" sldId="260"/>
            <ac:picMk id="2" creationId="{2E93C871-7ABA-498C-B390-3464EB3A5D1A}"/>
          </ac:picMkLst>
        </pc:picChg>
        <pc:picChg chg="mod">
          <ac:chgData name="Saranya Chandrukannan" userId="9243bfc0-428f-40b6-89ee-4e3df44ea244" providerId="ADAL" clId="{4681FD90-8832-46D6-ADFC-327A8A9828A4}" dt="2022-09-07T07:02:49.721" v="6" actId="1076"/>
          <ac:picMkLst>
            <pc:docMk/>
            <pc:sldMk cId="3448315080" sldId="260"/>
            <ac:picMk id="3" creationId="{092B037E-A72B-4705-9E7C-FCA56AE6F5F4}"/>
          </ac:picMkLst>
        </pc:picChg>
        <pc:picChg chg="del mod">
          <ac:chgData name="Saranya Chandrukannan" userId="9243bfc0-428f-40b6-89ee-4e3df44ea244" providerId="ADAL" clId="{4681FD90-8832-46D6-ADFC-327A8A9828A4}" dt="2022-09-07T07:01:28.473" v="2" actId="478"/>
          <ac:picMkLst>
            <pc:docMk/>
            <pc:sldMk cId="3448315080" sldId="260"/>
            <ac:picMk id="4" creationId="{12AF724B-5D02-48B5-BCC2-2D63A4D40586}"/>
          </ac:picMkLst>
        </pc:picChg>
        <pc:picChg chg="add mod">
          <ac:chgData name="Saranya Chandrukannan" userId="9243bfc0-428f-40b6-89ee-4e3df44ea244" providerId="ADAL" clId="{4681FD90-8832-46D6-ADFC-327A8A9828A4}" dt="2022-09-07T10:30:49.577" v="95" actId="1076"/>
          <ac:picMkLst>
            <pc:docMk/>
            <pc:sldMk cId="3448315080" sldId="260"/>
            <ac:picMk id="6" creationId="{FEF22AC4-6272-EA1F-0301-1DD4C2631371}"/>
          </ac:picMkLst>
        </pc:picChg>
        <pc:picChg chg="add del mod">
          <ac:chgData name="Saranya Chandrukannan" userId="9243bfc0-428f-40b6-89ee-4e3df44ea244" providerId="ADAL" clId="{4681FD90-8832-46D6-ADFC-327A8A9828A4}" dt="2022-09-07T10:30:30.346" v="92" actId="478"/>
          <ac:picMkLst>
            <pc:docMk/>
            <pc:sldMk cId="3448315080" sldId="260"/>
            <ac:picMk id="7" creationId="{F583A203-A8D4-AE8E-A9BE-45EA87C64B94}"/>
          </ac:picMkLst>
        </pc:picChg>
      </pc:sldChg>
      <pc:sldChg chg="addSp new del mod">
        <pc:chgData name="Saranya Chandrukannan" userId="9243bfc0-428f-40b6-89ee-4e3df44ea244" providerId="ADAL" clId="{4681FD90-8832-46D6-ADFC-327A8A9828A4}" dt="2022-09-07T10:08:53.680" v="20" actId="47"/>
        <pc:sldMkLst>
          <pc:docMk/>
          <pc:sldMk cId="118355095" sldId="278"/>
        </pc:sldMkLst>
        <pc:picChg chg="add">
          <ac:chgData name="Saranya Chandrukannan" userId="9243bfc0-428f-40b6-89ee-4e3df44ea244" providerId="ADAL" clId="{4681FD90-8832-46D6-ADFC-327A8A9828A4}" dt="2022-09-07T08:42:04.252" v="9" actId="22"/>
          <ac:picMkLst>
            <pc:docMk/>
            <pc:sldMk cId="118355095" sldId="278"/>
            <ac:picMk id="3" creationId="{483F0C54-6F50-442B-9E36-B3E02D2BEEB3}"/>
          </ac:picMkLst>
        </pc:picChg>
      </pc:sldChg>
      <pc:sldChg chg="addSp new mod ord">
        <pc:chgData name="Saranya Chandrukannan" userId="9243bfc0-428f-40b6-89ee-4e3df44ea244" providerId="ADAL" clId="{4681FD90-8832-46D6-ADFC-327A8A9828A4}" dt="2022-09-07T10:27:40.512" v="80"/>
        <pc:sldMkLst>
          <pc:docMk/>
          <pc:sldMk cId="1773656564" sldId="279"/>
        </pc:sldMkLst>
        <pc:picChg chg="add">
          <ac:chgData name="Saranya Chandrukannan" userId="9243bfc0-428f-40b6-89ee-4e3df44ea244" providerId="ADAL" clId="{4681FD90-8832-46D6-ADFC-327A8A9828A4}" dt="2022-09-07T08:48:48.966" v="11" actId="22"/>
          <ac:picMkLst>
            <pc:docMk/>
            <pc:sldMk cId="1773656564" sldId="279"/>
            <ac:picMk id="3" creationId="{0EF9A95B-F69B-8D84-32C9-4B1761863058}"/>
          </ac:picMkLst>
        </pc:picChg>
      </pc:sldChg>
      <pc:sldChg chg="addSp modSp new mod ord">
        <pc:chgData name="Saranya Chandrukannan" userId="9243bfc0-428f-40b6-89ee-4e3df44ea244" providerId="ADAL" clId="{4681FD90-8832-46D6-ADFC-327A8A9828A4}" dt="2022-09-07T10:28:05.442" v="82"/>
        <pc:sldMkLst>
          <pc:docMk/>
          <pc:sldMk cId="415754921" sldId="280"/>
        </pc:sldMkLst>
        <pc:picChg chg="add mod">
          <ac:chgData name="Saranya Chandrukannan" userId="9243bfc0-428f-40b6-89ee-4e3df44ea244" providerId="ADAL" clId="{4681FD90-8832-46D6-ADFC-327A8A9828A4}" dt="2022-09-07T08:55:57.522" v="14" actId="14100"/>
          <ac:picMkLst>
            <pc:docMk/>
            <pc:sldMk cId="415754921" sldId="280"/>
            <ac:picMk id="3" creationId="{EDDD312D-9FA1-332E-56C2-4155BFFFD27C}"/>
          </ac:picMkLst>
        </pc:picChg>
      </pc:sldChg>
      <pc:sldChg chg="addSp modSp new mod ord">
        <pc:chgData name="Saranya Chandrukannan" userId="9243bfc0-428f-40b6-89ee-4e3df44ea244" providerId="ADAL" clId="{4681FD90-8832-46D6-ADFC-327A8A9828A4}" dt="2022-09-07T10:28:17.320" v="84"/>
        <pc:sldMkLst>
          <pc:docMk/>
          <pc:sldMk cId="2056391156" sldId="281"/>
        </pc:sldMkLst>
        <pc:picChg chg="add mod">
          <ac:chgData name="Saranya Chandrukannan" userId="9243bfc0-428f-40b6-89ee-4e3df44ea244" providerId="ADAL" clId="{4681FD90-8832-46D6-ADFC-327A8A9828A4}" dt="2022-09-07T09:08:30.502" v="17" actId="1076"/>
          <ac:picMkLst>
            <pc:docMk/>
            <pc:sldMk cId="2056391156" sldId="281"/>
            <ac:picMk id="3" creationId="{197D0321-D2D0-FE89-0792-B4414E9FF778}"/>
          </ac:picMkLst>
        </pc:picChg>
      </pc:sldChg>
      <pc:sldChg chg="addSp new mod ord">
        <pc:chgData name="Saranya Chandrukannan" userId="9243bfc0-428f-40b6-89ee-4e3df44ea244" providerId="ADAL" clId="{4681FD90-8832-46D6-ADFC-327A8A9828A4}" dt="2022-09-07T10:28:33.795" v="86"/>
        <pc:sldMkLst>
          <pc:docMk/>
          <pc:sldMk cId="1262614188" sldId="282"/>
        </pc:sldMkLst>
        <pc:picChg chg="add">
          <ac:chgData name="Saranya Chandrukannan" userId="9243bfc0-428f-40b6-89ee-4e3df44ea244" providerId="ADAL" clId="{4681FD90-8832-46D6-ADFC-327A8A9828A4}" dt="2022-09-07T09:11:01.701" v="19" actId="22"/>
          <ac:picMkLst>
            <pc:docMk/>
            <pc:sldMk cId="1262614188" sldId="282"/>
            <ac:picMk id="3" creationId="{033D4D3F-CB6F-8F8C-7870-FAF1805E3EBF}"/>
          </ac:picMkLst>
        </pc:picChg>
      </pc:sldChg>
      <pc:sldChg chg="addSp modSp new mod ord">
        <pc:chgData name="Saranya Chandrukannan" userId="9243bfc0-428f-40b6-89ee-4e3df44ea244" providerId="ADAL" clId="{4681FD90-8832-46D6-ADFC-327A8A9828A4}" dt="2022-09-07T10:27:18.031" v="78"/>
        <pc:sldMkLst>
          <pc:docMk/>
          <pc:sldMk cId="2611205840" sldId="283"/>
        </pc:sldMkLst>
        <pc:spChg chg="add mod">
          <ac:chgData name="Saranya Chandrukannan" userId="9243bfc0-428f-40b6-89ee-4e3df44ea244" providerId="ADAL" clId="{4681FD90-8832-46D6-ADFC-327A8A9828A4}" dt="2022-09-07T10:15:51.944" v="75" actId="255"/>
          <ac:spMkLst>
            <pc:docMk/>
            <pc:sldMk cId="2611205840" sldId="283"/>
            <ac:spMk id="4" creationId="{EC59F044-3458-366F-860D-906FF0092671}"/>
          </ac:spMkLst>
        </pc:spChg>
        <pc:picChg chg="add mod">
          <ac:chgData name="Saranya Chandrukannan" userId="9243bfc0-428f-40b6-89ee-4e3df44ea244" providerId="ADAL" clId="{4681FD90-8832-46D6-ADFC-327A8A9828A4}" dt="2022-09-07T10:15:56.649" v="76" actId="1076"/>
          <ac:picMkLst>
            <pc:docMk/>
            <pc:sldMk cId="2611205840" sldId="283"/>
            <ac:picMk id="3" creationId="{50099AD7-6641-BDB4-7825-B370EE6E09AA}"/>
          </ac:picMkLst>
        </pc:picChg>
      </pc:sldChg>
    </pc:docChg>
  </pc:docChgLst>
  <pc:docChgLst>
    <pc:chgData name="Saranya Chandrukannan" userId="9243bfc0-428f-40b6-89ee-4e3df44ea244" providerId="ADAL" clId="{FEE9F154-283C-4017-B9C5-0BF3EA3048CA}"/>
    <pc:docChg chg="undo custSel modSld">
      <pc:chgData name="Saranya Chandrukannan" userId="9243bfc0-428f-40b6-89ee-4e3df44ea244" providerId="ADAL" clId="{FEE9F154-283C-4017-B9C5-0BF3EA3048CA}" dt="2022-09-13T12:56:17.019" v="16" actId="9405"/>
      <pc:docMkLst>
        <pc:docMk/>
      </pc:docMkLst>
      <pc:sldChg chg="addSp mod">
        <pc:chgData name="Saranya Chandrukannan" userId="9243bfc0-428f-40b6-89ee-4e3df44ea244" providerId="ADAL" clId="{FEE9F154-283C-4017-B9C5-0BF3EA3048CA}" dt="2022-09-13T12:53:28.346" v="1" actId="9405"/>
        <pc:sldMkLst>
          <pc:docMk/>
          <pc:sldMk cId="3448315080" sldId="260"/>
        </pc:sldMkLst>
        <pc:inkChg chg="add">
          <ac:chgData name="Saranya Chandrukannan" userId="9243bfc0-428f-40b6-89ee-4e3df44ea244" providerId="ADAL" clId="{FEE9F154-283C-4017-B9C5-0BF3EA3048CA}" dt="2022-09-13T12:53:24.032" v="0" actId="9405"/>
          <ac:inkMkLst>
            <pc:docMk/>
            <pc:sldMk cId="3448315080" sldId="260"/>
            <ac:inkMk id="4" creationId="{4D490178-C4B6-8997-CAA9-CF9F9F57FB93}"/>
          </ac:inkMkLst>
        </pc:inkChg>
        <pc:inkChg chg="add">
          <ac:chgData name="Saranya Chandrukannan" userId="9243bfc0-428f-40b6-89ee-4e3df44ea244" providerId="ADAL" clId="{FEE9F154-283C-4017-B9C5-0BF3EA3048CA}" dt="2022-09-13T12:53:28.346" v="1" actId="9405"/>
          <ac:inkMkLst>
            <pc:docMk/>
            <pc:sldMk cId="3448315080" sldId="260"/>
            <ac:inkMk id="7" creationId="{0D77EC42-11CC-5FBC-AFFA-6620B66E6874}"/>
          </ac:inkMkLst>
        </pc:inkChg>
      </pc:sldChg>
      <pc:sldChg chg="addSp delSp mod">
        <pc:chgData name="Saranya Chandrukannan" userId="9243bfc0-428f-40b6-89ee-4e3df44ea244" providerId="ADAL" clId="{FEE9F154-283C-4017-B9C5-0BF3EA3048CA}" dt="2022-09-13T12:56:17.019" v="16" actId="9405"/>
        <pc:sldMkLst>
          <pc:docMk/>
          <pc:sldMk cId="1109826048" sldId="277"/>
        </pc:sldMkLst>
        <pc:inkChg chg="add del">
          <ac:chgData name="Saranya Chandrukannan" userId="9243bfc0-428f-40b6-89ee-4e3df44ea244" providerId="ADAL" clId="{FEE9F154-283C-4017-B9C5-0BF3EA3048CA}" dt="2022-09-13T12:56:17.019" v="16" actId="9405"/>
          <ac:inkMkLst>
            <pc:docMk/>
            <pc:sldMk cId="1109826048" sldId="277"/>
            <ac:inkMk id="7" creationId="{61856C2E-80BB-AF07-22B5-1B26A6E8D14C}"/>
          </ac:inkMkLst>
        </pc:inkChg>
      </pc:sldChg>
      <pc:sldChg chg="addSp mod">
        <pc:chgData name="Saranya Chandrukannan" userId="9243bfc0-428f-40b6-89ee-4e3df44ea244" providerId="ADAL" clId="{FEE9F154-283C-4017-B9C5-0BF3EA3048CA}" dt="2022-09-13T12:53:53.116" v="3" actId="9405"/>
        <pc:sldMkLst>
          <pc:docMk/>
          <pc:sldMk cId="1773656564" sldId="279"/>
        </pc:sldMkLst>
        <pc:inkChg chg="add">
          <ac:chgData name="Saranya Chandrukannan" userId="9243bfc0-428f-40b6-89ee-4e3df44ea244" providerId="ADAL" clId="{FEE9F154-283C-4017-B9C5-0BF3EA3048CA}" dt="2022-09-13T12:53:50.582" v="2" actId="9405"/>
          <ac:inkMkLst>
            <pc:docMk/>
            <pc:sldMk cId="1773656564" sldId="279"/>
            <ac:inkMk id="2" creationId="{84EB7E81-CCC7-5116-5D51-94DDA4E073BD}"/>
          </ac:inkMkLst>
        </pc:inkChg>
        <pc:inkChg chg="add">
          <ac:chgData name="Saranya Chandrukannan" userId="9243bfc0-428f-40b6-89ee-4e3df44ea244" providerId="ADAL" clId="{FEE9F154-283C-4017-B9C5-0BF3EA3048CA}" dt="2022-09-13T12:53:53.116" v="3" actId="9405"/>
          <ac:inkMkLst>
            <pc:docMk/>
            <pc:sldMk cId="1773656564" sldId="279"/>
            <ac:inkMk id="4" creationId="{54F0D1DD-173C-0B14-A84F-65707B3DFF11}"/>
          </ac:inkMkLst>
        </pc:inkChg>
      </pc:sldChg>
      <pc:sldChg chg="addSp mod">
        <pc:chgData name="Saranya Chandrukannan" userId="9243bfc0-428f-40b6-89ee-4e3df44ea244" providerId="ADAL" clId="{FEE9F154-283C-4017-B9C5-0BF3EA3048CA}" dt="2022-09-13T12:54:13.640" v="5" actId="9405"/>
        <pc:sldMkLst>
          <pc:docMk/>
          <pc:sldMk cId="415754921" sldId="280"/>
        </pc:sldMkLst>
        <pc:inkChg chg="add">
          <ac:chgData name="Saranya Chandrukannan" userId="9243bfc0-428f-40b6-89ee-4e3df44ea244" providerId="ADAL" clId="{FEE9F154-283C-4017-B9C5-0BF3EA3048CA}" dt="2022-09-13T12:54:04.253" v="4" actId="9405"/>
          <ac:inkMkLst>
            <pc:docMk/>
            <pc:sldMk cId="415754921" sldId="280"/>
            <ac:inkMk id="2" creationId="{63C35993-2A2F-21D4-5126-F930699F05DF}"/>
          </ac:inkMkLst>
        </pc:inkChg>
        <pc:inkChg chg="add">
          <ac:chgData name="Saranya Chandrukannan" userId="9243bfc0-428f-40b6-89ee-4e3df44ea244" providerId="ADAL" clId="{FEE9F154-283C-4017-B9C5-0BF3EA3048CA}" dt="2022-09-13T12:54:13.640" v="5" actId="9405"/>
          <ac:inkMkLst>
            <pc:docMk/>
            <pc:sldMk cId="415754921" sldId="280"/>
            <ac:inkMk id="4" creationId="{DDF5A16B-8E53-07A4-39A1-64D5E3645BC3}"/>
          </ac:inkMkLst>
        </pc:inkChg>
      </pc:sldChg>
      <pc:sldChg chg="addSp delSp mod">
        <pc:chgData name="Saranya Chandrukannan" userId="9243bfc0-428f-40b6-89ee-4e3df44ea244" providerId="ADAL" clId="{FEE9F154-283C-4017-B9C5-0BF3EA3048CA}" dt="2022-09-13T12:55:07.130" v="13" actId="9405"/>
        <pc:sldMkLst>
          <pc:docMk/>
          <pc:sldMk cId="2056391156" sldId="281"/>
        </pc:sldMkLst>
        <pc:inkChg chg="add del">
          <ac:chgData name="Saranya Chandrukannan" userId="9243bfc0-428f-40b6-89ee-4e3df44ea244" providerId="ADAL" clId="{FEE9F154-283C-4017-B9C5-0BF3EA3048CA}" dt="2022-09-13T12:54:36.761" v="7" actId="9405"/>
          <ac:inkMkLst>
            <pc:docMk/>
            <pc:sldMk cId="2056391156" sldId="281"/>
            <ac:inkMk id="2" creationId="{D6477B5D-614A-7E89-4478-724161268135}"/>
          </ac:inkMkLst>
        </pc:inkChg>
        <pc:inkChg chg="add del">
          <ac:chgData name="Saranya Chandrukannan" userId="9243bfc0-428f-40b6-89ee-4e3df44ea244" providerId="ADAL" clId="{FEE9F154-283C-4017-B9C5-0BF3EA3048CA}" dt="2022-09-13T12:54:42.207" v="9" actId="9405"/>
          <ac:inkMkLst>
            <pc:docMk/>
            <pc:sldMk cId="2056391156" sldId="281"/>
            <ac:inkMk id="4" creationId="{1E9B95B7-6923-52DE-68B4-01A64BABA7B3}"/>
          </ac:inkMkLst>
        </pc:inkChg>
        <pc:inkChg chg="add">
          <ac:chgData name="Saranya Chandrukannan" userId="9243bfc0-428f-40b6-89ee-4e3df44ea244" providerId="ADAL" clId="{FEE9F154-283C-4017-B9C5-0BF3EA3048CA}" dt="2022-09-13T12:54:48.803" v="10" actId="9405"/>
          <ac:inkMkLst>
            <pc:docMk/>
            <pc:sldMk cId="2056391156" sldId="281"/>
            <ac:inkMk id="5" creationId="{B10196FC-6199-C23A-0936-7C0CA0B18FDF}"/>
          </ac:inkMkLst>
        </pc:inkChg>
        <pc:inkChg chg="add">
          <ac:chgData name="Saranya Chandrukannan" userId="9243bfc0-428f-40b6-89ee-4e3df44ea244" providerId="ADAL" clId="{FEE9F154-283C-4017-B9C5-0BF3EA3048CA}" dt="2022-09-13T12:54:55.849" v="11" actId="9405"/>
          <ac:inkMkLst>
            <pc:docMk/>
            <pc:sldMk cId="2056391156" sldId="281"/>
            <ac:inkMk id="6" creationId="{A36BD047-0FAB-5013-7653-508BDF1E7507}"/>
          </ac:inkMkLst>
        </pc:inkChg>
        <pc:inkChg chg="add">
          <ac:chgData name="Saranya Chandrukannan" userId="9243bfc0-428f-40b6-89ee-4e3df44ea244" providerId="ADAL" clId="{FEE9F154-283C-4017-B9C5-0BF3EA3048CA}" dt="2022-09-13T12:55:02.271" v="12" actId="9405"/>
          <ac:inkMkLst>
            <pc:docMk/>
            <pc:sldMk cId="2056391156" sldId="281"/>
            <ac:inkMk id="7" creationId="{DB6F098A-7AF5-4126-471D-2BD9872D1565}"/>
          </ac:inkMkLst>
        </pc:inkChg>
        <pc:inkChg chg="add">
          <ac:chgData name="Saranya Chandrukannan" userId="9243bfc0-428f-40b6-89ee-4e3df44ea244" providerId="ADAL" clId="{FEE9F154-283C-4017-B9C5-0BF3EA3048CA}" dt="2022-09-13T12:55:07.130" v="13" actId="9405"/>
          <ac:inkMkLst>
            <pc:docMk/>
            <pc:sldMk cId="2056391156" sldId="281"/>
            <ac:inkMk id="8" creationId="{C9F58E8B-9E0E-3B9C-E48F-577484B63637}"/>
          </ac:inkMkLst>
        </pc:inkChg>
      </pc:sldChg>
      <pc:sldChg chg="addSp mod">
        <pc:chgData name="Saranya Chandrukannan" userId="9243bfc0-428f-40b6-89ee-4e3df44ea244" providerId="ADAL" clId="{FEE9F154-283C-4017-B9C5-0BF3EA3048CA}" dt="2022-09-13T12:55:17.163" v="14" actId="9405"/>
        <pc:sldMkLst>
          <pc:docMk/>
          <pc:sldMk cId="1262614188" sldId="282"/>
        </pc:sldMkLst>
        <pc:inkChg chg="add">
          <ac:chgData name="Saranya Chandrukannan" userId="9243bfc0-428f-40b6-89ee-4e3df44ea244" providerId="ADAL" clId="{FEE9F154-283C-4017-B9C5-0BF3EA3048CA}" dt="2022-09-13T12:55:17.163" v="14" actId="9405"/>
          <ac:inkMkLst>
            <pc:docMk/>
            <pc:sldMk cId="1262614188" sldId="282"/>
            <ac:inkMk id="2" creationId="{43BAAAA9-44A1-7642-61A4-951C794D9AE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3:24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10,'2278'0,"-2231"-4,-26-1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5:07.1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1,'111'0,"-1"4,0 6,186 40,40 15,-290-57,1-2,-1-3,1-1,51-5,-9 1,6754-1,-3515 6,-3083-1,336-9,-346-14,76-3,19 13,29-1,-38 13,676-15,155 2,-702 15,1141-3,-1339-12,-22 0,1868 8,-1069 7,-995-1,0 1,0 2,35 10,14 2,-56-12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5:17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0 122,'1'-1,"-1"0,1-1,0 1,0 0,-1 0,1 0,0 1,0-1,0 0,0 0,0 0,0 1,1-1,-1 0,0 1,0-1,0 1,1-1,-1 1,0 0,0 0,1-1,-1 1,2 0,40-5,-38 5,71-7,279-12,-315 17,54-9,29-1,-57 8,82-17,-85 11,91-4,578 15,-441 24,-39-1,-77-12,34 1,1567-14,-1750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3:28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51,'0'0,"0"1,0-1,0 1,0-1,-1 1,1-1,0 1,0-1,0 1,0-1,0 1,0-1,0 1,0-1,1 1,-1-1,0 1,0-1,0 1,1-1,-1 1,0-1,0 0,1 1,-1-1,0 1,1-1,-1 0,0 1,1-1,-1 0,1 1,-1-1,0 0,1 0,-1 1,1-1,-1 0,1 0,-1 0,1 0,0 0,24 12,5-5,1-1,0-1,0-1,0-2,0-1,32-4,-2 3,1358-2,-1234-11,-3 0,-35 14,-35 2,0-6,203-29,-262 24,95-3,16 0,-65 1,187 8,-135 5,38-3,-168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3:50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73,'14'-5,"0"1,0 0,0 1,1 0,-1 1,29 0,1-1,1069-22,-732 28,2799-3,-3026-12,-6 0,240 13,-367-1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3:53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1,'16'0,"578"15,-591-15,507 55,-303-27,55 11,-192-26,0-2,86 0,145-12,-118-2,777 3,-951 0,1-2,0 1,-1-1,1 0,-1-1,1 0,13-7,8-3,-13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4:04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1 121,'0'-1,"0"-1,0 0,0 0,1 1,-1-1,1 0,-1 0,1 1,0-1,0 1,0-1,0 1,0-1,0 1,0-1,0 1,0 0,1 0,-1-1,0 1,1 0,-1 0,1 1,0-1,-1 0,1 0,0 1,-1-1,3 0,7-1,0 0,1 0,18 0,-10 1,1022-25,-704 29,-149-1,209-5,-203-21,-134 14,111-4,339 15,-484 0,53 10,21 2,-20-9,-55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4:13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1 457,'0'-1,"1"0,-1 0,0 1,1-1,-1 0,1 0,-1 0,1 0,-1 1,1-1,0 0,-1 1,1-1,0 0,0 1,0-1,-1 1,1-1,0 1,0-1,0 1,0 0,0-1,0 1,1 0,31-8,-23 7,74-12,1 3,0 5,126 7,-75 0,7243 2,-3797-7,-3532 0,-1-2,0-2,51-15,55-8,40 7,143-22,-245 29,-29 7,114-33,-116 17,-48 18,1 1,-1 0,1 1,0 1,1 0,23-2,136-17,-159 20,0 0,0-1,25-10,-27 9,1 0,-1 1,1 0,22-1,-36 4,61-2,106-21,-84 8,0 3,90-1,171 11,-214 4,36-2,173 4,-295 2,60 12,-58-7,55 3,455-8,17 2,25 5,-219-9,-288 4,-1 4,124 32,-13-3,-168-33,1 1,-1 1,-1 2,37 17,31 17,111 32,-165-63,-1-3,1-2,1-2,0-2,48-2,106-4,-198 1,-8 0,-20 2,-1 1,1 0,-37 12,-34 5,-159 18,-264 25,371-54,-117 5,-276 52,443-51,-157 5,-98-21,130-2,-72 5,-474-14,444-28,154 16,124 17,-61-20,73 17,0 1,-1 2,-61-5,-455-11,398 13,-134-3,39 15,-210-4,453 2,-51-6,53 6,0-1,0 1,0-1,0 0,0 0,0 0,0 0,0-1,1 1,-1-1,0 1,1-1,0 0,-4-4,6 5,0 1,0-1,0 0,1 0,-1 0,0 0,1 1,-1-1,1 0,-1 0,1 1,-1-1,1 0,-1 1,1-1,0 0,-1 1,1-1,0 1,-1-1,1 1,0 0,0-1,-1 1,1 0,0-1,0 1,0 0,0 0,0 0,-1 0,3 0,32-10,36-1,1 4,0 3,78 6,-50-1,3010 1,-3097-2,1-1,0 0,23-6,-18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4:48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49,'9303'0,"-8800"13,39-1,1519-13,-1095 1,-716 12,-30 0,1175-10,-712-4,-348 14,-6 1,1232-14,-1351-12,-4 1,1889 13,-2054-4,-1-1,0-2,51-15,60-9,61 3,-166 22,-26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4:55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27,'616'0,"-460"-12,-21 0,750 9,-453 6,17379-3,-17764 2,-1 3,49 11,45 5,-95-19,-8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12:55:02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1 148,'0'-2,"0"-1,1 1,-1-1,1 1,-1-1,1 1,0 0,0-1,0 1,0 0,0 0,1 0,-1-1,1 1,-1 1,1-1,0 0,0 0,0 1,0-1,0 1,0-1,0 1,0 0,1 0,2-1,9-3,0 0,0 1,24-3,-12 3,128-22,223-9,164 27,-466 8,4033 3,-3900 9,-15 1,232 11,-202-24,-206 3,-15 0,-16 0,-117 8,-160-8,139-4,-1834 2,1898 2,-133 23,158-16,-364 47,152-24,-82 6,-552-36,467-6,-180 3,988-23,-7-2,1679 23,-997 4,165 17,278-11,-857-11,-100 22,53-11,-334-11,2987 3,-3099-1,0-5,0-7,-1-6,177-47,-261 53,2 3,0 2,62-2,157 10,-131 2,1083-2,-1020 9,235 41,-292-26,77 9,98 10,153 10,-229-45,365 28,-453-10,-96-14,109 7,620-17,-377-5,-315-1,124-23,-99 11,71-17,-121 18,1 3,109-3,-131 15,-6 2,0-3,0-1,0-2,49-12,87-15,-31 8,-91 13,85-4,-85 11,88-18,29-33,-107 31,-40 16,0 1,1 2,0 1,0 2,0 1,38 4,23-1,-77-3,1 1,0 0,0 1,-1 1,0 0,1 1,-1 1,0 0,21 11,-28-12,0 0,-1 1,1 0,-1 0,0 0,0 1,0 0,-1 0,0 0,0 1,-1 0,1 0,-2 0,1 0,-1 1,0-1,0 1,2 14,-2-4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EA28FFFA-C799-4267-B384-66C54627B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09" b="13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3CF5B-9D6F-4D70-97A3-0E1114186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99148-D621-4847-B7CD-2FA5807D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endParaRPr lang="en-US" sz="1400"/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400"/>
              <a:t>Nixon, Robin. Learning PHP, MySQL &amp; JavaScript: With jQuery, CSS &amp; HTML5 (Learning </a:t>
            </a:r>
            <a:r>
              <a:rPr lang="en-US" sz="1400" err="1"/>
              <a:t>Php</a:t>
            </a:r>
            <a:r>
              <a:rPr lang="en-US" sz="1400"/>
              <a:t>, </a:t>
            </a:r>
            <a:r>
              <a:rPr lang="en-US" sz="1400" err="1"/>
              <a:t>Mysql</a:t>
            </a:r>
            <a:r>
              <a:rPr lang="en-US" sz="1400"/>
              <a:t>, </a:t>
            </a:r>
            <a:r>
              <a:rPr lang="en-US" sz="1400" err="1"/>
              <a:t>Javascript</a:t>
            </a:r>
            <a:r>
              <a:rPr lang="en-US" sz="1400"/>
              <a:t>, </a:t>
            </a:r>
            <a:r>
              <a:rPr lang="en-US" sz="1400" err="1"/>
              <a:t>Css</a:t>
            </a:r>
            <a:r>
              <a:rPr lang="en-US" sz="1400"/>
              <a:t> &amp; Html5) (Kindle Location 3327). O'Reilly Media. Kindle Edition. </a:t>
            </a:r>
          </a:p>
        </p:txBody>
      </p:sp>
    </p:spTree>
    <p:extLst>
      <p:ext uri="{BB962C8B-B14F-4D97-AF65-F5344CB8AC3E}">
        <p14:creationId xmlns:p14="http://schemas.microsoft.com/office/powerpoint/2010/main" val="3731439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69202-EA05-43E5-B886-B58C9975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96" y="220255"/>
            <a:ext cx="58102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B50343-8525-4663-A3DC-521A3BEAA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31" y="864566"/>
            <a:ext cx="5972175" cy="1628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E59776-307F-44A8-89F1-15CC1036A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76" y="2551595"/>
            <a:ext cx="2438400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1967-3CE0-45B8-A889-F04748807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87" y="2961722"/>
            <a:ext cx="4924425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0C6F2-E4E8-4240-BEE3-D8D0996EF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787" y="3268827"/>
            <a:ext cx="11239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98BF7-BE0D-4EED-8717-BB2F33023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086" y="3268827"/>
            <a:ext cx="240982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27F1B-19A9-465A-BC30-E0806C9D0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216" y="3677753"/>
            <a:ext cx="6733649" cy="31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4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91A74-44DD-4331-9083-F948FC6A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26634"/>
            <a:ext cx="3171825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BDD6C-F153-43FE-9A92-3F45364C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723726"/>
            <a:ext cx="6762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00E250-6E0C-44D4-857E-3FDE642D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78309"/>
            <a:ext cx="238125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7939A-98D3-47D4-849C-FC5DBAE6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37" y="1128712"/>
            <a:ext cx="4648200" cy="460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1FE064-5238-4397-8BF7-3B35CC4C4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413" y="1128712"/>
            <a:ext cx="4019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0D8D9-D506-46EF-BCA8-1D58F43F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48" y="138200"/>
            <a:ext cx="2209800" cy="39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46596E-EB97-4E11-99E7-93624683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23" y="836059"/>
            <a:ext cx="3448050" cy="50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05E786-08E6-4732-A179-8A2D61F6A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23" y="1556857"/>
            <a:ext cx="4314825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EDE4D-079C-4F9E-AA10-AE776F3B4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548" y="1579927"/>
            <a:ext cx="45339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7A770-AA66-48B9-A396-A2BEEE5B6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630" y="2123770"/>
            <a:ext cx="205740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70FDA-6269-4D5C-8355-37C7E0EE1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551" y="2581297"/>
            <a:ext cx="6877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B2A5C-277D-4DB6-A2E9-45C5FD2C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27" y="530516"/>
            <a:ext cx="6924675" cy="3333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20E3C-B70C-4A85-8188-3A472B14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26" y="3864266"/>
            <a:ext cx="6924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BC8CDF-60C8-4EEE-8B99-4BABA910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27" y="402382"/>
            <a:ext cx="1304925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026DB-AB35-44D6-8CB9-0C110ECB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226" y="905181"/>
            <a:ext cx="5476875" cy="752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942A62-9E9F-47CA-976D-4B110FFE2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588" y="1960270"/>
            <a:ext cx="653415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C0E50-21BC-48FD-9DF4-475609934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64" y="3737296"/>
            <a:ext cx="4391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169C5A-96CD-49F7-9CC1-F9E8918C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31" y="197841"/>
            <a:ext cx="1800225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4C1433-F0A9-479D-A433-E1200875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18" y="670333"/>
            <a:ext cx="230505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05835C-2A44-487A-9A3E-9D6CF365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2" y="1238075"/>
            <a:ext cx="345757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25F25-1A6A-473F-9C3E-A4F593ABC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37" y="2862262"/>
            <a:ext cx="63341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1DAB2-0218-428C-9C16-4E8CBB1E8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880" y="4042881"/>
            <a:ext cx="4070237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02770-4053-4173-9D3B-322304E5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755" y="122777"/>
            <a:ext cx="1685925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53E0F-A0B5-4D70-8B1C-A6BA919BD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" y="847200"/>
            <a:ext cx="4638675" cy="295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33C2B-ADDE-4629-8263-21A33280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87" y="819935"/>
            <a:ext cx="66103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7C91F-44C2-473F-B136-55EF5399D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422" y="1190100"/>
            <a:ext cx="5617827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AB3463-2767-4639-9FDF-E5EE7541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46" y="124786"/>
            <a:ext cx="5786544" cy="2136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62B9AC-600E-4DFB-B77D-DE41AC74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46" y="2261356"/>
            <a:ext cx="5680439" cy="45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496E05-87BA-4597-A23C-35FC86E9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8" y="0"/>
            <a:ext cx="5334033" cy="3254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0ADA8-74A5-435F-B542-3095DB78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9" y="2038524"/>
            <a:ext cx="5794288" cy="4819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24598-9BF6-4440-AA76-5DBF06CB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0" y="4105755"/>
            <a:ext cx="5484771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C3580-B76D-444D-99F8-EB7DC2F5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632" y="186481"/>
            <a:ext cx="2162175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DDD10-7195-4461-9F88-94C29C23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24" y="911997"/>
            <a:ext cx="6629400" cy="63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614B5-A406-4DD9-BA32-00E47FC1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24" y="1550172"/>
            <a:ext cx="66294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8AB95-0E60-43AC-8B4C-380DE5E0C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00" y="3798072"/>
            <a:ext cx="3076575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90B07-1B1A-405C-B068-24EAD3B44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687" y="4314606"/>
            <a:ext cx="6248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613B7-B45F-450D-9ECF-6ECC7538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9" y="163323"/>
            <a:ext cx="5724525" cy="2571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609DB-FAE4-424B-88DC-A3AD4CBA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7" y="2978354"/>
            <a:ext cx="6169097" cy="351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87E26-89AF-42EB-8DE4-B77C0770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07" y="4248850"/>
            <a:ext cx="5153593" cy="15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4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49D9D-AB9E-4675-BE97-5B784FEE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4" y="152880"/>
            <a:ext cx="6562725" cy="2676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8AEA53-4CC7-49DF-8F1D-B3260A60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44" y="2810530"/>
            <a:ext cx="493395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68AD9-F6B5-431C-8380-5A200D737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5" y="3803010"/>
            <a:ext cx="671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0FFC3-38F6-4915-9979-5588EFED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6" y="127058"/>
            <a:ext cx="6953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1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165B1D-5720-43D1-9B51-8E93F95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9" y="147507"/>
            <a:ext cx="4029075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B34DE4-ACFF-43D4-9F78-BE875A3D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0" y="749896"/>
            <a:ext cx="4907124" cy="174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B3DFB-2278-4D9E-874C-784ADCB3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69" y="2691686"/>
            <a:ext cx="5143631" cy="3933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49CE8-2518-45B6-9EF5-F014A8ED7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508" y="903564"/>
            <a:ext cx="5592843" cy="50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DB021-FA00-4804-8DC0-568B70A7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35" y="348842"/>
            <a:ext cx="2524125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2209B2-721B-4E19-A8A0-4D58CA01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72" y="779171"/>
            <a:ext cx="3343275" cy="333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36778-17D4-47FB-BA5C-B9436D0A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60" y="1367318"/>
            <a:ext cx="2362200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34360-4355-40F8-BA89-00512A95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025" y="1781437"/>
            <a:ext cx="5838825" cy="300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A0B22-0C71-4B5E-A9E5-D44287589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00" y="5340729"/>
            <a:ext cx="26670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8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E8F9D-1F93-46E0-A3AE-06E48200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99" y="125835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7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5F4EAE-A10E-4B84-9529-A4E55C1E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38" y="273210"/>
            <a:ext cx="67437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1B95D-1B2E-4507-89C5-4AC3D352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44" y="344299"/>
            <a:ext cx="224790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A2BF1-901A-4793-B3CB-8BEFDF15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58" y="898846"/>
            <a:ext cx="3724275" cy="647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0CE66-5C02-4311-9314-584881120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473" y="2074703"/>
            <a:ext cx="19240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8AC83-D975-46FA-817C-D428C188E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2871787"/>
            <a:ext cx="4229100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6F33-243D-4941-848E-1BD1003014F4}"/>
              </a:ext>
            </a:extLst>
          </p:cNvPr>
          <p:cNvSpPr txBox="1"/>
          <p:nvPr/>
        </p:nvSpPr>
        <p:spPr>
          <a:xfrm>
            <a:off x="8807938" y="2784927"/>
            <a:ext cx="252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Don’t delete </a:t>
            </a:r>
            <a:r>
              <a:rPr lang="en-AU" b="1" dirty="0"/>
              <a:t>classics </a:t>
            </a:r>
            <a:r>
              <a:rPr lang="en-AU" dirty="0"/>
              <a:t>table instead use this example to delete table</a:t>
            </a:r>
          </a:p>
        </p:txBody>
      </p:sp>
    </p:spTree>
    <p:extLst>
      <p:ext uri="{BB962C8B-B14F-4D97-AF65-F5344CB8AC3E}">
        <p14:creationId xmlns:p14="http://schemas.microsoft.com/office/powerpoint/2010/main" val="110982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3C871-7ABA-498C-B390-3464EB3A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82" y="662391"/>
            <a:ext cx="670560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B037E-A72B-4705-9E7C-FCA56AE6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41" y="1239715"/>
            <a:ext cx="6229350" cy="36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63AE8-058D-4662-8516-3C7E2B6152FE}"/>
              </a:ext>
            </a:extLst>
          </p:cNvPr>
          <p:cNvSpPr txBox="1"/>
          <p:nvPr/>
        </p:nvSpPr>
        <p:spPr>
          <a:xfrm>
            <a:off x="1164492" y="265723"/>
            <a:ext cx="4048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Open </a:t>
            </a:r>
            <a:r>
              <a:rPr lang="en-AU" dirty="0" err="1"/>
              <a:t>Cmd</a:t>
            </a:r>
            <a:r>
              <a:rPr lang="en-AU" dirty="0"/>
              <a:t> prompt</a:t>
            </a:r>
          </a:p>
          <a:p>
            <a:r>
              <a:rPr lang="en-AU" dirty="0"/>
              <a:t>Run below commands one by 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cd c:\xampp\mysql\bin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Mysql</a:t>
            </a:r>
            <a:r>
              <a:rPr lang="en-AU" dirty="0"/>
              <a:t> </a:t>
            </a:r>
            <a:r>
              <a:rPr lang="en-AU"/>
              <a:t>– u root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You will now see below :</a:t>
            </a:r>
          </a:p>
          <a:p>
            <a:r>
              <a:rPr lang="en-AU" dirty="0" err="1"/>
              <a:t>Mysql</a:t>
            </a:r>
            <a:r>
              <a:rPr lang="en-AU" dirty="0"/>
              <a:t>&gt;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22AC4-6272-EA1F-0301-1DD4C263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717" y="1973883"/>
            <a:ext cx="8596105" cy="48162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490178-C4B6-8997-CAA9-CF9F9F57FB93}"/>
                  </a:ext>
                </a:extLst>
              </p14:cNvPr>
              <p14:cNvContentPartPr/>
              <p14:nvPr/>
            </p14:nvContentPartPr>
            <p14:xfrm>
              <a:off x="4865169" y="3058777"/>
              <a:ext cx="844920" cy="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490178-C4B6-8997-CAA9-CF9F9F57FB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1169" y="2951137"/>
                <a:ext cx="952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77EC42-11CC-5FBC-AFFA-6620B66E6874}"/>
                  </a:ext>
                </a:extLst>
              </p14:cNvPr>
              <p14:cNvContentPartPr/>
              <p14:nvPr/>
            </p14:nvContentPartPr>
            <p14:xfrm>
              <a:off x="4511289" y="2742337"/>
              <a:ext cx="1414440" cy="3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77EC42-11CC-5FBC-AFFA-6620B66E68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7289" y="2634337"/>
                <a:ext cx="15220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3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99AD7-6641-BDB4-7825-B370EE6E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69" y="1191771"/>
            <a:ext cx="8598342" cy="4819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9F044-3458-366F-860D-906FF0092671}"/>
              </a:ext>
            </a:extLst>
          </p:cNvPr>
          <p:cNvSpPr txBox="1"/>
          <p:nvPr/>
        </p:nvSpPr>
        <p:spPr>
          <a:xfrm>
            <a:off x="2345469" y="264160"/>
            <a:ext cx="931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Exercise to Create Database publications</a:t>
            </a:r>
          </a:p>
        </p:txBody>
      </p:sp>
    </p:spTree>
    <p:extLst>
      <p:ext uri="{BB962C8B-B14F-4D97-AF65-F5344CB8AC3E}">
        <p14:creationId xmlns:p14="http://schemas.microsoft.com/office/powerpoint/2010/main" val="26112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9A95B-F69B-8D84-32C9-4B176186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80" y="996825"/>
            <a:ext cx="8534839" cy="4864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EB7E81-CCC7-5116-5D51-94DDA4E073BD}"/>
                  </a:ext>
                </a:extLst>
              </p14:cNvPr>
              <p14:cNvContentPartPr/>
              <p14:nvPr/>
            </p14:nvContentPartPr>
            <p14:xfrm>
              <a:off x="3079209" y="3441457"/>
              <a:ext cx="2000880" cy="2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EB7E81-CCC7-5116-5D51-94DDA4E073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5569" y="3333817"/>
                <a:ext cx="2108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0D1DD-173C-0B14-A84F-65707B3DFF11}"/>
                  </a:ext>
                </a:extLst>
              </p14:cNvPr>
              <p14:cNvContentPartPr/>
              <p14:nvPr/>
            </p14:nvContentPartPr>
            <p14:xfrm>
              <a:off x="3062289" y="3924577"/>
              <a:ext cx="125028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0D1DD-173C-0B14-A84F-65707B3DFF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8649" y="3816937"/>
                <a:ext cx="13579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6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D312D-9FA1-332E-56C2-4155BFFF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8" y="670560"/>
            <a:ext cx="11224836" cy="5952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C35993-2A2F-21D4-5126-F930699F05DF}"/>
                  </a:ext>
                </a:extLst>
              </p14:cNvPr>
              <p14:cNvContentPartPr/>
              <p14:nvPr/>
            </p14:nvContentPartPr>
            <p14:xfrm>
              <a:off x="2475489" y="4010617"/>
              <a:ext cx="1202400" cy="4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C35993-2A2F-21D4-5126-F930699F05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1849" y="3902977"/>
                <a:ext cx="13100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F5A16B-8E53-07A4-39A1-64D5E3645BC3}"/>
                  </a:ext>
                </a:extLst>
              </p14:cNvPr>
              <p14:cNvContentPartPr/>
              <p14:nvPr/>
            </p14:nvContentPartPr>
            <p14:xfrm>
              <a:off x="2484129" y="3475657"/>
              <a:ext cx="6864120" cy="24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F5A16B-8E53-07A4-39A1-64D5E3645B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489" y="3367657"/>
                <a:ext cx="697176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D0321-D2D0-FE89-0792-B4414E9F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96" y="1064211"/>
            <a:ext cx="9868407" cy="19050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0196FC-6199-C23A-0936-7C0CA0B18FDF}"/>
                  </a:ext>
                </a:extLst>
              </p14:cNvPr>
              <p14:cNvContentPartPr/>
              <p14:nvPr/>
            </p14:nvContentPartPr>
            <p14:xfrm>
              <a:off x="3709209" y="1190017"/>
              <a:ext cx="766872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0196FC-6199-C23A-0936-7C0CA0B18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5569" y="1082017"/>
                <a:ext cx="7776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6BD047-0FAB-5013-7653-508BDF1E7507}"/>
                  </a:ext>
                </a:extLst>
              </p14:cNvPr>
              <p14:cNvContentPartPr/>
              <p14:nvPr/>
            </p14:nvContentPartPr>
            <p14:xfrm>
              <a:off x="3674649" y="1663777"/>
              <a:ext cx="7360920" cy="1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6BD047-0FAB-5013-7653-508BDF1E7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009" y="1555777"/>
                <a:ext cx="7468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6F098A-7AF5-4126-471D-2BD9872D1565}"/>
                  </a:ext>
                </a:extLst>
              </p14:cNvPr>
              <p14:cNvContentPartPr/>
              <p14:nvPr/>
            </p14:nvContentPartPr>
            <p14:xfrm>
              <a:off x="3683289" y="2068777"/>
              <a:ext cx="7937280" cy="14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6F098A-7AF5-4126-471D-2BD9872D15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9649" y="1961137"/>
                <a:ext cx="8044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F58E8B-9E0E-3B9C-E48F-577484B63637}"/>
                  </a:ext>
                </a:extLst>
              </p14:cNvPr>
              <p14:cNvContentPartPr/>
              <p14:nvPr/>
            </p14:nvContentPartPr>
            <p14:xfrm>
              <a:off x="3666009" y="2553337"/>
              <a:ext cx="7909200" cy="5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F58E8B-9E0E-3B9C-E48F-577484B636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2369" y="2445697"/>
                <a:ext cx="80168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39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4D3F-CB6F-8F8C-7870-FAF1805E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31" y="1225437"/>
            <a:ext cx="10439937" cy="44071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AAAA9-44A1-7642-61A4-951C794D9AE4}"/>
                  </a:ext>
                </a:extLst>
              </p14:cNvPr>
              <p14:cNvContentPartPr/>
              <p14:nvPr/>
            </p14:nvContentPartPr>
            <p14:xfrm>
              <a:off x="2553249" y="3130777"/>
              <a:ext cx="1676520" cy="4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AAAA9-44A1-7642-61A4-951C794D9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249" y="3022777"/>
                <a:ext cx="178416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3E20B8-642B-4F4A-B02D-4A5C096C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680200"/>
            <a:ext cx="6619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18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277</TotalTime>
  <Words>89</Words>
  <Application>Microsoft Office PowerPoint</Application>
  <PresentationFormat>Widescreen</PresentationFormat>
  <Paragraphs>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Franklin Gothic Book</vt:lpstr>
      <vt:lpstr>Crop</vt:lpstr>
      <vt:lpstr>Introduction to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Milan Topuzovic</dc:creator>
  <cp:lastModifiedBy>Saranya Chandrukannan</cp:lastModifiedBy>
  <cp:revision>6</cp:revision>
  <dcterms:created xsi:type="dcterms:W3CDTF">2018-02-02T01:30:47Z</dcterms:created>
  <dcterms:modified xsi:type="dcterms:W3CDTF">2022-09-13T12:56:20Z</dcterms:modified>
</cp:coreProperties>
</file>