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" userId="9243bfc0-428f-40b6-89ee-4e3df44ea244" providerId="ADAL" clId="{BBB917EB-53A7-4C12-AE18-3B28F71C0E1C}"/>
    <pc:docChg chg="custSel modSld">
      <pc:chgData name="Saranya" userId="9243bfc0-428f-40b6-89ee-4e3df44ea244" providerId="ADAL" clId="{BBB917EB-53A7-4C12-AE18-3B28F71C0E1C}" dt="2021-09-14T12:26:38.662" v="28" actId="20577"/>
      <pc:docMkLst>
        <pc:docMk/>
      </pc:docMkLst>
      <pc:sldChg chg="modSp mod">
        <pc:chgData name="Saranya" userId="9243bfc0-428f-40b6-89ee-4e3df44ea244" providerId="ADAL" clId="{BBB917EB-53A7-4C12-AE18-3B28F71C0E1C}" dt="2021-09-13T11:55:31.669" v="1" actId="20577"/>
        <pc:sldMkLst>
          <pc:docMk/>
          <pc:sldMk cId="1318000344" sldId="256"/>
        </pc:sldMkLst>
        <pc:spChg chg="mod">
          <ac:chgData name="Saranya" userId="9243bfc0-428f-40b6-89ee-4e3df44ea244" providerId="ADAL" clId="{BBB917EB-53A7-4C12-AE18-3B28F71C0E1C}" dt="2021-09-13T11:55:31.669" v="1" actId="20577"/>
          <ac:spMkLst>
            <pc:docMk/>
            <pc:sldMk cId="1318000344" sldId="256"/>
            <ac:spMk id="3" creationId="{1070C564-5E1A-456B-ADC2-E9718644C1C8}"/>
          </ac:spMkLst>
        </pc:spChg>
      </pc:sldChg>
      <pc:sldChg chg="modSp mod">
        <pc:chgData name="Saranya" userId="9243bfc0-428f-40b6-89ee-4e3df44ea244" providerId="ADAL" clId="{BBB917EB-53A7-4C12-AE18-3B28F71C0E1C}" dt="2021-09-14T12:26:38.662" v="28" actId="20577"/>
        <pc:sldMkLst>
          <pc:docMk/>
          <pc:sldMk cId="2843431090" sldId="284"/>
        </pc:sldMkLst>
        <pc:spChg chg="mod">
          <ac:chgData name="Saranya" userId="9243bfc0-428f-40b6-89ee-4e3df44ea244" providerId="ADAL" clId="{BBB917EB-53A7-4C12-AE18-3B28F71C0E1C}" dt="2021-09-14T12:26:38.662" v="28" actId="20577"/>
          <ac:spMkLst>
            <pc:docMk/>
            <pc:sldMk cId="2843431090" sldId="284"/>
            <ac:spMk id="2" creationId="{26608E45-B861-4FFC-808D-7F413D15A541}"/>
          </ac:spMkLst>
        </pc:spChg>
        <pc:spChg chg="mod">
          <ac:chgData name="Saranya" userId="9243bfc0-428f-40b6-89ee-4e3df44ea244" providerId="ADAL" clId="{BBB917EB-53A7-4C12-AE18-3B28F71C0E1C}" dt="2021-09-14T12:26:26.930" v="5" actId="27636"/>
          <ac:spMkLst>
            <pc:docMk/>
            <pc:sldMk cId="2843431090" sldId="284"/>
            <ac:spMk id="3" creationId="{F9DE68A5-B6C3-4100-B985-18D3F24278C8}"/>
          </ac:spMkLst>
        </pc:spChg>
      </pc:sldChg>
    </pc:docChg>
  </pc:docChgLst>
  <pc:docChgLst>
    <pc:chgData name="Saranya Chandrukannan" userId="9243bfc0-428f-40b6-89ee-4e3df44ea244" providerId="ADAL" clId="{BBB917EB-53A7-4C12-AE18-3B28F71C0E1C}"/>
    <pc:docChg chg="modSld">
      <pc:chgData name="Saranya Chandrukannan" userId="9243bfc0-428f-40b6-89ee-4e3df44ea244" providerId="ADAL" clId="{BBB917EB-53A7-4C12-AE18-3B28F71C0E1C}" dt="2022-03-29T12:38:25.606" v="10" actId="688"/>
      <pc:docMkLst>
        <pc:docMk/>
      </pc:docMkLst>
      <pc:sldChg chg="modSp mod">
        <pc:chgData name="Saranya Chandrukannan" userId="9243bfc0-428f-40b6-89ee-4e3df44ea244" providerId="ADAL" clId="{BBB917EB-53A7-4C12-AE18-3B28F71C0E1C}" dt="2022-03-29T12:27:23.685" v="1" actId="5793"/>
        <pc:sldMkLst>
          <pc:docMk/>
          <pc:sldMk cId="3918530639" sldId="274"/>
        </pc:sldMkLst>
        <pc:spChg chg="mod">
          <ac:chgData name="Saranya Chandrukannan" userId="9243bfc0-428f-40b6-89ee-4e3df44ea244" providerId="ADAL" clId="{BBB917EB-53A7-4C12-AE18-3B28F71C0E1C}" dt="2022-03-29T12:27:23.685" v="1" actId="5793"/>
          <ac:spMkLst>
            <pc:docMk/>
            <pc:sldMk cId="3918530639" sldId="274"/>
            <ac:spMk id="3" creationId="{82D17888-66DD-4B15-ADBF-BE7FC1F126C3}"/>
          </ac:spMkLst>
        </pc:spChg>
      </pc:sldChg>
      <pc:sldChg chg="modSp mod">
        <pc:chgData name="Saranya Chandrukannan" userId="9243bfc0-428f-40b6-89ee-4e3df44ea244" providerId="ADAL" clId="{BBB917EB-53A7-4C12-AE18-3B28F71C0E1C}" dt="2022-03-29T12:29:58.581" v="2" actId="27107"/>
        <pc:sldMkLst>
          <pc:docMk/>
          <pc:sldMk cId="1571892229" sldId="276"/>
        </pc:sldMkLst>
        <pc:spChg chg="mod">
          <ac:chgData name="Saranya Chandrukannan" userId="9243bfc0-428f-40b6-89ee-4e3df44ea244" providerId="ADAL" clId="{BBB917EB-53A7-4C12-AE18-3B28F71C0E1C}" dt="2022-03-29T12:29:58.581" v="2" actId="27107"/>
          <ac:spMkLst>
            <pc:docMk/>
            <pc:sldMk cId="1571892229" sldId="276"/>
            <ac:spMk id="3" creationId="{1C7B4A48-0AAB-4D38-A9C5-000AD81AA6F0}"/>
          </ac:spMkLst>
        </pc:spChg>
      </pc:sldChg>
      <pc:sldChg chg="modSp mod">
        <pc:chgData name="Saranya Chandrukannan" userId="9243bfc0-428f-40b6-89ee-4e3df44ea244" providerId="ADAL" clId="{BBB917EB-53A7-4C12-AE18-3B28F71C0E1C}" dt="2022-03-29T12:32:48.045" v="3" actId="1076"/>
        <pc:sldMkLst>
          <pc:docMk/>
          <pc:sldMk cId="276688308" sldId="280"/>
        </pc:sldMkLst>
        <pc:spChg chg="mod">
          <ac:chgData name="Saranya Chandrukannan" userId="9243bfc0-428f-40b6-89ee-4e3df44ea244" providerId="ADAL" clId="{BBB917EB-53A7-4C12-AE18-3B28F71C0E1C}" dt="2022-03-29T12:32:48.045" v="3" actId="1076"/>
          <ac:spMkLst>
            <pc:docMk/>
            <pc:sldMk cId="276688308" sldId="280"/>
            <ac:spMk id="2" creationId="{B56B1DDC-BE51-4742-A220-39BE681EDA06}"/>
          </ac:spMkLst>
        </pc:spChg>
      </pc:sldChg>
      <pc:sldChg chg="addSp modSp mod">
        <pc:chgData name="Saranya Chandrukannan" userId="9243bfc0-428f-40b6-89ee-4e3df44ea244" providerId="ADAL" clId="{BBB917EB-53A7-4C12-AE18-3B28F71C0E1C}" dt="2022-03-29T12:38:25.606" v="10" actId="688"/>
        <pc:sldMkLst>
          <pc:docMk/>
          <pc:sldMk cId="3643147850" sldId="283"/>
        </pc:sldMkLst>
        <pc:spChg chg="add mod">
          <ac:chgData name="Saranya Chandrukannan" userId="9243bfc0-428f-40b6-89ee-4e3df44ea244" providerId="ADAL" clId="{BBB917EB-53A7-4C12-AE18-3B28F71C0E1C}" dt="2022-03-29T12:38:25.606" v="10" actId="688"/>
          <ac:spMkLst>
            <pc:docMk/>
            <pc:sldMk cId="3643147850" sldId="283"/>
            <ac:spMk id="3" creationId="{7A1F6221-8B4D-4142-9E31-CD9AA96DEEBC}"/>
          </ac:spMkLst>
        </pc:spChg>
        <pc:picChg chg="mod">
          <ac:chgData name="Saranya Chandrukannan" userId="9243bfc0-428f-40b6-89ee-4e3df44ea244" providerId="ADAL" clId="{BBB917EB-53A7-4C12-AE18-3B28F71C0E1C}" dt="2022-03-29T12:37:48.782" v="6" actId="14100"/>
          <ac:picMkLst>
            <pc:docMk/>
            <pc:sldMk cId="3643147850" sldId="283"/>
            <ac:picMk id="4" creationId="{7260EED6-4FC2-42F1-81DA-2CE44C1343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refman/5.7/en/alter-table.html" TargetMode="External"/><Relationship Id="rId4" Type="http://schemas.openxmlformats.org/officeDocument/2006/relationships/hyperlink" Target="https://dev.mysql.com/doc/refman/5.7/en/create-table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AB2CC-8755-458B-8463-95D973033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anchor="b">
            <a:normAutofit/>
          </a:bodyPr>
          <a:lstStyle/>
          <a:p>
            <a:r>
              <a:rPr lang="en-US" dirty="0"/>
              <a:t>mySql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0C564-5E1A-456B-ADC2-E9718644C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Week 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0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D1023-5B98-4F09-A409-D27599CD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ALTER TABLE</a:t>
            </a:r>
            <a:br>
              <a:rPr lang="en-US" sz="5400">
                <a:solidFill>
                  <a:schemeClr val="bg2"/>
                </a:solidFill>
              </a:rPr>
            </a:b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E40C-E817-4F44-B865-321BB844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The ALTER TABLE statement is used to add, delete, or modify columns in an existing table.</a:t>
            </a:r>
          </a:p>
          <a:p>
            <a:r>
              <a:rPr lang="en-US" sz="1800"/>
              <a:t>The ALTER TABLE statement is also used to add and drop various constraints on an existing table.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369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CE4AD-BD4C-4CBF-A4DC-F45337BA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Example1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6EB5-FAF5-4D41-8536-002A775B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ALTER TABLE </a:t>
            </a:r>
            <a:r>
              <a:rPr lang="en-US" sz="1800" i="1"/>
              <a:t>table_name</a:t>
            </a:r>
            <a:br>
              <a:rPr lang="en-US" sz="1800"/>
            </a:br>
            <a:r>
              <a:rPr lang="en-US" sz="1800"/>
              <a:t>ADD </a:t>
            </a:r>
            <a:r>
              <a:rPr lang="en-US" sz="1800" i="1"/>
              <a:t>column_name datatype</a:t>
            </a:r>
            <a:r>
              <a:rPr lang="en-US" sz="1800"/>
              <a:t>;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ALTER TABLE Person</a:t>
            </a:r>
            <a:br>
              <a:rPr lang="en-US" sz="1800"/>
            </a:br>
            <a:r>
              <a:rPr lang="en-US" sz="1800"/>
              <a:t>ADD Email varchar(255);</a:t>
            </a:r>
          </a:p>
        </p:txBody>
      </p:sp>
    </p:spTree>
    <p:extLst>
      <p:ext uri="{BB962C8B-B14F-4D97-AF65-F5344CB8AC3E}">
        <p14:creationId xmlns:p14="http://schemas.microsoft.com/office/powerpoint/2010/main" val="318965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2E511-D5D6-4A25-ADB0-76C2D42E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Example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9091-0185-4AED-B88D-E8824B74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ALTER TABLE Persons</a:t>
            </a:r>
            <a:br>
              <a:rPr lang="en-US" sz="1800"/>
            </a:br>
            <a:r>
              <a:rPr lang="en-US" sz="1800"/>
              <a:t>DROP COLUMN Email;</a:t>
            </a:r>
          </a:p>
        </p:txBody>
      </p:sp>
    </p:spTree>
    <p:extLst>
      <p:ext uri="{BB962C8B-B14F-4D97-AF65-F5344CB8AC3E}">
        <p14:creationId xmlns:p14="http://schemas.microsoft.com/office/powerpoint/2010/main" val="290439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33367-5248-4106-A451-AABCAAF9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Example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F895-6942-430D-8705-2841BE00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ALTER TABLE </a:t>
            </a:r>
            <a:r>
              <a:rPr lang="en-US" sz="1800" i="1"/>
              <a:t>table_name</a:t>
            </a:r>
            <a:br>
              <a:rPr lang="en-US" sz="1800"/>
            </a:br>
            <a:r>
              <a:rPr lang="en-US" sz="1800"/>
              <a:t>ALTER COLUMN </a:t>
            </a:r>
            <a:r>
              <a:rPr lang="en-US" sz="1800" i="1"/>
              <a:t>column_name datatype</a:t>
            </a:r>
            <a:r>
              <a:rPr lang="en-US" sz="1800"/>
              <a:t>;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9665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4C18-6138-4863-918C-38353DC9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B3F365-D201-4953-A654-D37DB1008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191" y="1532142"/>
            <a:ext cx="9601200" cy="1729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74646-71FC-4B4B-91CF-51142BFF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85262"/>
            <a:ext cx="1885950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59772-2D44-4B2E-910B-7ED76C6CC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8" y="4233029"/>
            <a:ext cx="11435862" cy="22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3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A3901-5F84-4661-BFEC-3354D997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Change Data Type Example</a:t>
            </a:r>
            <a:br>
              <a:rPr lang="en-US" sz="5400">
                <a:solidFill>
                  <a:schemeClr val="bg2"/>
                </a:solidFill>
              </a:rPr>
            </a:b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4B20-E392-493E-BACB-E51E3F7A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ALTER TABLE Persons</a:t>
            </a:r>
            <a:br>
              <a:rPr lang="en-US" sz="1800"/>
            </a:br>
            <a:r>
              <a:rPr lang="en-US" sz="1800"/>
              <a:t>ALTER COLUMN DateOfBirth year;</a:t>
            </a:r>
          </a:p>
        </p:txBody>
      </p:sp>
    </p:spTree>
    <p:extLst>
      <p:ext uri="{BB962C8B-B14F-4D97-AF65-F5344CB8AC3E}">
        <p14:creationId xmlns:p14="http://schemas.microsoft.com/office/powerpoint/2010/main" val="101087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606B6-39C0-48AF-A6A0-A90C9B54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SQL Create Constraints</a:t>
            </a:r>
            <a:br>
              <a:rPr lang="en-US" sz="5400">
                <a:solidFill>
                  <a:schemeClr val="bg2"/>
                </a:solidFill>
              </a:rPr>
            </a:b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7D6F-20D0-4B30-B924-6FE5E891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CREATE TABLE </a:t>
            </a:r>
            <a:r>
              <a:rPr lang="en-US" sz="1800" i="1"/>
              <a:t>table_name </a:t>
            </a:r>
            <a:r>
              <a:rPr lang="en-US" sz="1800"/>
              <a:t>(</a:t>
            </a:r>
            <a:br>
              <a:rPr lang="en-US" sz="1800"/>
            </a:br>
            <a:r>
              <a:rPr lang="en-US" sz="1800" i="1"/>
              <a:t>    column1 datatype</a:t>
            </a:r>
            <a:r>
              <a:rPr lang="en-US" sz="1800"/>
              <a:t> </a:t>
            </a:r>
            <a:r>
              <a:rPr lang="en-US" sz="1800" i="1"/>
              <a:t>constraint</a:t>
            </a:r>
            <a:r>
              <a:rPr lang="en-US" sz="1800"/>
              <a:t>,</a:t>
            </a:r>
            <a:br>
              <a:rPr lang="en-US" sz="1800"/>
            </a:br>
            <a:r>
              <a:rPr lang="en-US" sz="1800" i="1"/>
              <a:t>    column2 datatype</a:t>
            </a:r>
            <a:r>
              <a:rPr lang="en-US" sz="1800"/>
              <a:t> </a:t>
            </a:r>
            <a:r>
              <a:rPr lang="en-US" sz="1800" i="1"/>
              <a:t>constraint</a:t>
            </a:r>
            <a:r>
              <a:rPr lang="en-US" sz="1800"/>
              <a:t>,</a:t>
            </a:r>
            <a:br>
              <a:rPr lang="en-US" sz="1800"/>
            </a:br>
            <a:r>
              <a:rPr lang="en-US" sz="1800" i="1"/>
              <a:t>    column3 datatype</a:t>
            </a:r>
            <a:r>
              <a:rPr lang="en-US" sz="1800"/>
              <a:t> </a:t>
            </a:r>
            <a:r>
              <a:rPr lang="en-US" sz="1800" i="1"/>
              <a:t>constraint</a:t>
            </a:r>
            <a:r>
              <a:rPr lang="en-US" sz="1800"/>
              <a:t>,</a:t>
            </a:r>
            <a:br>
              <a:rPr lang="en-US" sz="1800"/>
            </a:br>
            <a:r>
              <a:rPr lang="en-US" sz="1800"/>
              <a:t>    ....</a:t>
            </a:r>
            <a:br>
              <a:rPr lang="en-US" sz="1800"/>
            </a:br>
            <a:r>
              <a:rPr lang="en-US" sz="18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159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D1460-DDC9-4D0A-A2F8-E3415246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SQL Constraints</a:t>
            </a:r>
            <a:br>
              <a:rPr lang="en-US" sz="5400">
                <a:solidFill>
                  <a:schemeClr val="bg2"/>
                </a:solidFill>
              </a:rPr>
            </a:b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E2DC-5D44-4E2B-A148-1CB6A86C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/>
              <a:t>SQL constraints are used to specify rules for the data in a table.</a:t>
            </a:r>
          </a:p>
          <a:p>
            <a:pPr marL="0" indent="0">
              <a:buNone/>
            </a:pPr>
            <a:r>
              <a:rPr lang="en-US" sz="1100"/>
              <a:t>Constraints are used to limit the type of data that can go into a table. This ensures the accuracy and reliability of the data in the table. If there is any violation between the constraint and the data action, the action is aborted.</a:t>
            </a:r>
          </a:p>
          <a:p>
            <a:pPr marL="0" indent="0">
              <a:buNone/>
            </a:pPr>
            <a:r>
              <a:rPr lang="en-US" sz="1100"/>
              <a:t>Constraints can be column level or table level. Column level constraints apply to a column, and table level constraints apply to the whole table.</a:t>
            </a:r>
          </a:p>
          <a:p>
            <a:r>
              <a:rPr lang="en-US" sz="1100"/>
              <a:t>The following constraints are commonly used in SQL:</a:t>
            </a:r>
          </a:p>
          <a:p>
            <a:r>
              <a:rPr lang="en-US" sz="1100" b="1">
                <a:hlinkClick r:id="rId2"/>
              </a:rPr>
              <a:t>NOT NULL</a:t>
            </a:r>
            <a:r>
              <a:rPr lang="en-US" sz="1100"/>
              <a:t> - Ensures that a column cannot have a NULL value</a:t>
            </a:r>
          </a:p>
          <a:p>
            <a:r>
              <a:rPr lang="en-US" sz="1100" b="1">
                <a:hlinkClick r:id="rId3"/>
              </a:rPr>
              <a:t>UNIQUE</a:t>
            </a:r>
            <a:r>
              <a:rPr lang="en-US" sz="1100"/>
              <a:t> - Ensures that all values in a column are different</a:t>
            </a:r>
          </a:p>
          <a:p>
            <a:r>
              <a:rPr lang="en-US" sz="1100" b="1">
                <a:hlinkClick r:id="rId4"/>
              </a:rPr>
              <a:t>PRIMARY KEY</a:t>
            </a:r>
            <a:r>
              <a:rPr lang="en-US" sz="1100"/>
              <a:t> - A combination of a NOT NULL and UNIQUE. Uniquely identifies each row in a table</a:t>
            </a:r>
          </a:p>
          <a:p>
            <a:r>
              <a:rPr lang="en-US" sz="1100" b="1">
                <a:hlinkClick r:id="rId5"/>
              </a:rPr>
              <a:t>FOREIGN KEY</a:t>
            </a:r>
            <a:r>
              <a:rPr lang="en-US" sz="1100"/>
              <a:t> - Uniquely identifies a row/record in another table</a:t>
            </a:r>
          </a:p>
          <a:p>
            <a:r>
              <a:rPr lang="en-US" sz="1100" b="1">
                <a:hlinkClick r:id="rId6"/>
              </a:rPr>
              <a:t>CHECK</a:t>
            </a:r>
            <a:r>
              <a:rPr lang="en-US" sz="1100"/>
              <a:t> - Ensures that all values in a column satisfies a specific condition</a:t>
            </a:r>
          </a:p>
          <a:p>
            <a:r>
              <a:rPr lang="en-US" sz="1100" b="1">
                <a:hlinkClick r:id="rId7"/>
              </a:rPr>
              <a:t>DEFAULT</a:t>
            </a:r>
            <a:r>
              <a:rPr lang="en-US" sz="1100"/>
              <a:t> - Sets a default value for a column when no value is specified</a:t>
            </a:r>
          </a:p>
          <a:p>
            <a:r>
              <a:rPr lang="en-US" sz="1100" b="1">
                <a:hlinkClick r:id="rId8"/>
              </a:rPr>
              <a:t>INDEX</a:t>
            </a:r>
            <a:r>
              <a:rPr lang="en-US" sz="1100"/>
              <a:t> - Used to create and retrieve data from the database very quickly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8628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3912-4333-4CE9-8098-C85171E2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NOT NULL 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E2EC-16BE-4834-933F-B401860F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 column can hold NULL values.</a:t>
            </a:r>
          </a:p>
          <a:p>
            <a:pPr marL="0" indent="0">
              <a:buNone/>
            </a:pPr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int NOT NULL,</a:t>
            </a:r>
            <a:br>
              <a:rPr lang="en-US" dirty="0"/>
            </a:br>
            <a:r>
              <a:rPr lang="en-US" dirty="0"/>
              <a:t>    LastName varchar(255) NOT NULL,</a:t>
            </a:r>
            <a:br>
              <a:rPr lang="en-US" dirty="0"/>
            </a:br>
            <a:r>
              <a:rPr lang="en-US" dirty="0"/>
              <a:t>    FirstName varchar(255) NOT NULL,</a:t>
            </a:r>
            <a:br>
              <a:rPr lang="en-US" dirty="0"/>
            </a:br>
            <a:r>
              <a:rPr lang="en-US" dirty="0"/>
              <a:t>    Age int</a:t>
            </a:r>
            <a:br>
              <a:rPr lang="en-US" dirty="0"/>
            </a:br>
            <a:r>
              <a:rPr lang="en-US" dirty="0"/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A6EDB-1952-4336-B4A6-AE3EA1BC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492" y="4667029"/>
            <a:ext cx="3211513" cy="8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5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7B8D1-7BCE-453E-A2C1-192DF857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UNIQUE Constraint</a:t>
            </a:r>
            <a:br>
              <a:rPr lang="en-US" sz="5400">
                <a:solidFill>
                  <a:schemeClr val="bg2"/>
                </a:solidFill>
              </a:rPr>
            </a:b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7888-66DD-4B15-ADBF-BE7FC1F1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UNIQUE constraint ensures that all values in a column are different.</a:t>
            </a:r>
          </a:p>
          <a:p>
            <a:r>
              <a:rPr lang="en-US" sz="1800" dirty="0"/>
              <a:t>Both the UNIQUE and PRIMARY KEY constraints provide a guarantee for uniqueness for a column or set of columns.</a:t>
            </a:r>
          </a:p>
          <a:p>
            <a:r>
              <a:rPr lang="en-US" sz="1800" dirty="0"/>
              <a:t>A PRIMARY KEY constraint automatically has a UNIQUE constraint.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853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50959-4571-45FB-A3AA-F17060F5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Create database named library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3FA8-D9F1-427C-9550-B5112CAE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CREATE DATABASE library;</a:t>
            </a:r>
          </a:p>
        </p:txBody>
      </p:sp>
    </p:spTree>
    <p:extLst>
      <p:ext uri="{BB962C8B-B14F-4D97-AF65-F5344CB8AC3E}">
        <p14:creationId xmlns:p14="http://schemas.microsoft.com/office/powerpoint/2010/main" val="243105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927643-46BC-48A9-B3B3-AB3CF5940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533401"/>
            <a:ext cx="6900380" cy="379119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4066F-C83A-4257-8D0C-49738584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566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1CB13-B9D5-43C3-A873-B51F7C62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200"/>
              <a:t>PRIMARY KEY Constraint</a:t>
            </a:r>
            <a:br>
              <a:rPr lang="en-US" sz="2200"/>
            </a:b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2561F-A329-432F-AD84-4C8551C0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45088"/>
            <a:ext cx="6900380" cy="33678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4A48-0AAB-4D38-A9C5-000AD81A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PRIMARY KEY constraint uniquely identifies each record in a table.</a:t>
            </a:r>
          </a:p>
          <a:p>
            <a:pPr marL="0" indent="0">
              <a:buNone/>
            </a:pPr>
            <a:r>
              <a:rPr lang="en-US" sz="1600" dirty="0"/>
              <a:t>Primary keys must contain UNIQUE values, and cannot contain NULL values.</a:t>
            </a:r>
          </a:p>
          <a:p>
            <a:pPr marL="0" indent="0">
              <a:buNone/>
            </a:pPr>
            <a:r>
              <a:rPr lang="en-US" sz="1600" dirty="0"/>
              <a:t>A table can have only one primary key, which may consist of single or multiple fields.</a:t>
            </a:r>
          </a:p>
          <a:p>
            <a:endParaRPr lang="en-US" sz="16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7189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A081-E8B2-46BA-B28D-76A2CA48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943C0C-9636-46A3-B321-7A8B171B4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572" y="1515208"/>
            <a:ext cx="5196931" cy="1324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77386-7455-4084-ACFE-6BE8DFE3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669" y="3669324"/>
            <a:ext cx="43434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8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F133-6E67-4885-AAAD-F5FE4FB8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SQL FOREIGN KEY Constraint</a:t>
            </a:r>
            <a:br>
              <a:rPr lang="en-US" sz="5400">
                <a:solidFill>
                  <a:schemeClr val="bg2"/>
                </a:solidFill>
              </a:rPr>
            </a:b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E61E-A505-4BF2-85EA-FCA5E1E6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 FOREIGN KEY is a key used to link two tables together.</a:t>
            </a:r>
          </a:p>
          <a:p>
            <a:pPr marL="0" indent="0">
              <a:buNone/>
            </a:pPr>
            <a:r>
              <a:rPr lang="en-US" sz="1800"/>
              <a:t>A FOREIGN KEY is a field (or collection of fields) in one table that refers to the PRIMARY KEY in another table.</a:t>
            </a:r>
          </a:p>
          <a:p>
            <a:pPr marL="0" indent="0">
              <a:buNone/>
            </a:pPr>
            <a:r>
              <a:rPr lang="en-US" sz="1800"/>
              <a:t>The table containing the foreign key is called the child table, and the table containing the candidate key is called the referenced or parent table.</a:t>
            </a:r>
          </a:p>
          <a:p>
            <a:pPr marL="0" indent="0">
              <a:buNone/>
            </a:pPr>
            <a:r>
              <a:rPr lang="en-US" sz="1800"/>
              <a:t>Look at the following two tables: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214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D0B9D-005C-4479-B817-D9F9B67EE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1120"/>
            <a:ext cx="9601200" cy="1748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452C2-2405-415B-80E9-C1AD001BD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2843212"/>
            <a:ext cx="66579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8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1DDC-BE51-4742-A220-39BE681E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493" y="354241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Commands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F64C6-8E2B-414D-892A-BDA5A4CE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489" y="1127368"/>
            <a:ext cx="6209780" cy="21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81EB-EDC2-4A89-9A33-A471B360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Constraint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F2B96-488B-4897-8E97-EB5CB7C25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025" y="1627675"/>
            <a:ext cx="6708253" cy="35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6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4B4C-580F-4C48-AAC2-A3E2FF0E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Constraint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AF132B-B26F-4EF4-9251-181D8D3B1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754" y="1751134"/>
            <a:ext cx="8100646" cy="36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8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5E96-CF9C-44C9-8688-DAB312A2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INCREMENT Field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60EED6-4FC2-42F1-81DA-2CE44C134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609" y="1727617"/>
            <a:ext cx="6083546" cy="3092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24BF0-ACEE-4BB1-A2A7-2099058A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607" y="5502885"/>
            <a:ext cx="9333789" cy="117926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A1F6221-8B4D-4142-9E31-CD9AA96DEEB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38216" y="5007739"/>
            <a:ext cx="903458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To start with an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value other than 1, set that value with </a:t>
            </a:r>
            <a:r>
              <a:rPr kumimoji="0" lang="en-US" altLang="en-US" sz="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CREATE TABLE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or </a:t>
            </a:r>
            <a:r>
              <a:rPr kumimoji="0" lang="en-US" altLang="en-US" sz="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ALTER TABLE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like this: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47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8E45-B861-4FFC-808D-7F413D15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Dates (data type)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68A5-B6C3-4100-B985-18D3F242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MySQL</a:t>
            </a:r>
            <a:r>
              <a:rPr lang="en-US" dirty="0"/>
              <a:t> comes with the following data types for storing a date or a date/time value in the database:</a:t>
            </a:r>
          </a:p>
          <a:p>
            <a:r>
              <a:rPr lang="en-US" dirty="0"/>
              <a:t>DATE - format YYYY-MM-DD</a:t>
            </a:r>
          </a:p>
          <a:p>
            <a:r>
              <a:rPr lang="en-US" dirty="0"/>
              <a:t>DATETIME - format: YYYY-MM-DD HH:MI:SS</a:t>
            </a:r>
          </a:p>
          <a:p>
            <a:r>
              <a:rPr lang="en-US" dirty="0"/>
              <a:t>TIMESTAMP - format: YYYY-MM-DD HH:MI:SS</a:t>
            </a:r>
          </a:p>
          <a:p>
            <a:r>
              <a:rPr lang="en-US" dirty="0"/>
              <a:t>YEAR - format YYYY or YY</a:t>
            </a:r>
          </a:p>
          <a:p>
            <a:pPr marL="0" indent="0">
              <a:buNone/>
            </a:pPr>
            <a:r>
              <a:rPr lang="en-US" b="1" dirty="0"/>
              <a:t>SQL Server</a:t>
            </a:r>
            <a:r>
              <a:rPr lang="en-US" dirty="0"/>
              <a:t> comes with the following data types for storing a date or a date/time value in the database:</a:t>
            </a:r>
          </a:p>
          <a:p>
            <a:r>
              <a:rPr lang="en-US" dirty="0"/>
              <a:t>DATE - format YYYY-MM-DD</a:t>
            </a:r>
          </a:p>
          <a:p>
            <a:r>
              <a:rPr lang="en-US" dirty="0"/>
              <a:t>DATETIME - format: YYYY-MM-DD HH:MI:SS</a:t>
            </a:r>
          </a:p>
          <a:p>
            <a:r>
              <a:rPr lang="en-US" dirty="0"/>
              <a:t>SMALLDATETIME - format: YYYY-MM-DD HH:MI:SS</a:t>
            </a:r>
          </a:p>
          <a:p>
            <a:r>
              <a:rPr lang="en-US" dirty="0"/>
              <a:t>TIMESTAMP - format: a unique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3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4031A-0707-4C5A-B0B3-D6BFA105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Drop 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1900-061F-440C-95E0-3A2AB78A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DROP DATABASE library;</a:t>
            </a:r>
          </a:p>
        </p:txBody>
      </p:sp>
    </p:spTree>
    <p:extLst>
      <p:ext uri="{BB962C8B-B14F-4D97-AF65-F5344CB8AC3E}">
        <p14:creationId xmlns:p14="http://schemas.microsoft.com/office/powerpoint/2010/main" val="249203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48A0-65A1-42AC-88E9-81A06126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the following SELECT statement: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0D8416-4E7E-4082-9333-C206F8E86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260418"/>
            <a:ext cx="9601200" cy="1632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49189-183C-4EB6-AF39-E711E4C0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173" y="5400674"/>
            <a:ext cx="6734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6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026B-FEF5-4103-AB5E-F7338446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28C4-8010-468C-99B9-D121F6A1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https://www.w3schools.com/sq</a:t>
            </a:r>
          </a:p>
        </p:txBody>
      </p:sp>
    </p:spTree>
    <p:extLst>
      <p:ext uri="{BB962C8B-B14F-4D97-AF65-F5344CB8AC3E}">
        <p14:creationId xmlns:p14="http://schemas.microsoft.com/office/powerpoint/2010/main" val="14932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11AF4-5E1A-4103-BDD7-22C4E17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BACKUP DATABASE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8CE1-AD20-46F2-A113-DA3408FA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BACKUP DATABASE </a:t>
            </a:r>
            <a:r>
              <a:rPr lang="en-US" sz="1800" i="1"/>
              <a:t>databasename</a:t>
            </a:r>
            <a:br>
              <a:rPr lang="en-US" sz="1800"/>
            </a:br>
            <a:r>
              <a:rPr lang="en-US" sz="1800"/>
              <a:t>TO DISK = '</a:t>
            </a:r>
            <a:r>
              <a:rPr lang="en-US" sz="1800" i="1"/>
              <a:t>filepath</a:t>
            </a:r>
            <a:r>
              <a:rPr lang="en-US" sz="180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94942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BF634-9E91-4A1F-B5BE-BD89A35D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Example</a:t>
            </a:r>
            <a:br>
              <a:rPr lang="en-US" sz="5400">
                <a:solidFill>
                  <a:schemeClr val="bg2"/>
                </a:solidFill>
              </a:rPr>
            </a:b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D9A3-18F4-4D4A-B142-2CA569E11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BACKUP DATABASE testDB</a:t>
            </a:r>
            <a:br>
              <a:rPr lang="en-US" sz="1800"/>
            </a:br>
            <a:r>
              <a:rPr lang="en-US" sz="1800"/>
              <a:t>TO DISK = 'D:\backups\testDB.bak';</a:t>
            </a:r>
          </a:p>
        </p:txBody>
      </p:sp>
    </p:spTree>
    <p:extLst>
      <p:ext uri="{BB962C8B-B14F-4D97-AF65-F5344CB8AC3E}">
        <p14:creationId xmlns:p14="http://schemas.microsoft.com/office/powerpoint/2010/main" val="347431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14EDA-7715-495C-B893-B86E6E28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CREATE TABLE </a:t>
            </a:r>
            <a:br>
              <a:rPr lang="en-US" sz="5400">
                <a:solidFill>
                  <a:schemeClr val="bg2"/>
                </a:solidFill>
              </a:rPr>
            </a:b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BF53-8B77-4312-A88B-1682E8A8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CREATE TABLE </a:t>
            </a:r>
            <a:r>
              <a:rPr lang="en-US" sz="1800" i="1"/>
              <a:t>table_name </a:t>
            </a:r>
            <a:r>
              <a:rPr lang="en-US" sz="1800"/>
              <a:t>(</a:t>
            </a:r>
            <a:br>
              <a:rPr lang="en-US" sz="1800"/>
            </a:br>
            <a:r>
              <a:rPr lang="en-US" sz="1800" i="1"/>
              <a:t>    column1 datatype</a:t>
            </a:r>
            <a:r>
              <a:rPr lang="en-US" sz="1800"/>
              <a:t>,</a:t>
            </a:r>
            <a:br>
              <a:rPr lang="en-US" sz="1800"/>
            </a:br>
            <a:r>
              <a:rPr lang="en-US" sz="1800" i="1"/>
              <a:t>    column2 datatype</a:t>
            </a:r>
            <a:r>
              <a:rPr lang="en-US" sz="1800"/>
              <a:t>,</a:t>
            </a:r>
            <a:br>
              <a:rPr lang="en-US" sz="1800"/>
            </a:br>
            <a:r>
              <a:rPr lang="en-US" sz="1800" i="1"/>
              <a:t>    column3 datatype</a:t>
            </a:r>
            <a:r>
              <a:rPr lang="en-US" sz="1800"/>
              <a:t>,</a:t>
            </a:r>
            <a:br>
              <a:rPr lang="en-US" sz="1800"/>
            </a:br>
            <a:r>
              <a:rPr lang="en-US" sz="1800"/>
              <a:t>   ....</a:t>
            </a:r>
            <a:br>
              <a:rPr lang="en-US" sz="1800"/>
            </a:br>
            <a:r>
              <a:rPr lang="en-US" sz="18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631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5935-DFD4-403E-8A58-A7935334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3CA2-C820-4803-8294-1C588339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PersonID int,</a:t>
            </a:r>
            <a:br>
              <a:rPr lang="en-US" dirty="0"/>
            </a:br>
            <a:r>
              <a:rPr lang="en-US" dirty="0"/>
              <a:t>    LastName varchar(255),</a:t>
            </a:r>
            <a:br>
              <a:rPr lang="en-US" dirty="0"/>
            </a:br>
            <a:r>
              <a:rPr lang="en-US" dirty="0"/>
              <a:t>    FirstName varchar(255),</a:t>
            </a:r>
            <a:br>
              <a:rPr lang="en-US" dirty="0"/>
            </a:br>
            <a:r>
              <a:rPr lang="en-US" dirty="0"/>
              <a:t>    Address varchar(255),</a:t>
            </a:r>
            <a:br>
              <a:rPr lang="en-US" dirty="0"/>
            </a:br>
            <a:r>
              <a:rPr lang="en-US" dirty="0"/>
              <a:t>    City varchar(255) </a:t>
            </a:r>
            <a:br>
              <a:rPr lang="en-US" dirty="0"/>
            </a:br>
            <a:r>
              <a:rPr lang="en-US" dirty="0"/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BDBAF-05F6-4EEF-883A-C78ECF67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53" y="4686301"/>
            <a:ext cx="10896600" cy="9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BD549-3BE4-44CF-B58A-1E29706E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DROP TABLE</a:t>
            </a:r>
            <a:br>
              <a:rPr lang="en-US" sz="5400">
                <a:solidFill>
                  <a:schemeClr val="bg2"/>
                </a:solidFill>
              </a:rPr>
            </a:b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5709-9BDB-4A27-AC71-175A0C685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DROP TABLE Person;</a:t>
            </a:r>
          </a:p>
        </p:txBody>
      </p:sp>
    </p:spTree>
    <p:extLst>
      <p:ext uri="{BB962C8B-B14F-4D97-AF65-F5344CB8AC3E}">
        <p14:creationId xmlns:p14="http://schemas.microsoft.com/office/powerpoint/2010/main" val="150132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ABFB-6380-4FDA-87A7-316C3A07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TRUNCATE TABLE</a:t>
            </a:r>
            <a:br>
              <a:rPr lang="en-US" sz="5400">
                <a:solidFill>
                  <a:schemeClr val="bg2"/>
                </a:solidFill>
              </a:rPr>
            </a:b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CF52-B9E6-46E8-8F86-13B14229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TRUNCATE TABLE </a:t>
            </a:r>
            <a:r>
              <a:rPr lang="en-US" sz="1800" i="1"/>
              <a:t>Person</a:t>
            </a:r>
            <a:r>
              <a:rPr lang="en-US" sz="1800"/>
              <a:t>;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The TRUNCATE TABLE statement is used to delete the data inside a table, but not the table itself.</a:t>
            </a:r>
          </a:p>
        </p:txBody>
      </p:sp>
    </p:spTree>
    <p:extLst>
      <p:ext uri="{BB962C8B-B14F-4D97-AF65-F5344CB8AC3E}">
        <p14:creationId xmlns:p14="http://schemas.microsoft.com/office/powerpoint/2010/main" val="550865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867</Words>
  <Application>Microsoft Office PowerPoint</Application>
  <PresentationFormat>Widescreen</PresentationFormat>
  <Paragraphs>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Franklin Gothic Book</vt:lpstr>
      <vt:lpstr>Open Sans</vt:lpstr>
      <vt:lpstr>Crop</vt:lpstr>
      <vt:lpstr>mySql syntax</vt:lpstr>
      <vt:lpstr>Create database named library</vt:lpstr>
      <vt:lpstr>Drop database</vt:lpstr>
      <vt:lpstr>BACKUP DATABASE </vt:lpstr>
      <vt:lpstr>Example </vt:lpstr>
      <vt:lpstr>CREATE TABLE  </vt:lpstr>
      <vt:lpstr>Example</vt:lpstr>
      <vt:lpstr>DROP TABLE </vt:lpstr>
      <vt:lpstr>TRUNCATE TABLE </vt:lpstr>
      <vt:lpstr>ALTER TABLE </vt:lpstr>
      <vt:lpstr>Example1</vt:lpstr>
      <vt:lpstr>Example 2</vt:lpstr>
      <vt:lpstr>Example 3</vt:lpstr>
      <vt:lpstr>Real example</vt:lpstr>
      <vt:lpstr>Change Data Type Example </vt:lpstr>
      <vt:lpstr>SQL Create Constraints </vt:lpstr>
      <vt:lpstr>SQL Constraints </vt:lpstr>
      <vt:lpstr>SQL NOT NULL Constraint </vt:lpstr>
      <vt:lpstr>UNIQUE Constraint </vt:lpstr>
      <vt:lpstr>Example</vt:lpstr>
      <vt:lpstr>PRIMARY KEY Constraint </vt:lpstr>
      <vt:lpstr>Alter</vt:lpstr>
      <vt:lpstr>SQL FOREIGN KEY Constraint </vt:lpstr>
      <vt:lpstr>PowerPoint Presentation</vt:lpstr>
      <vt:lpstr>Commands</vt:lpstr>
      <vt:lpstr>CHECK Constraint </vt:lpstr>
      <vt:lpstr>DEFAULT Constraint </vt:lpstr>
      <vt:lpstr>AUTO INCREMENT Field </vt:lpstr>
      <vt:lpstr>SQL Dates (data type) </vt:lpstr>
      <vt:lpstr>We use the following SELECT statement: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syntax</dc:title>
  <dc:creator>Milan Topuzovic</dc:creator>
  <cp:lastModifiedBy>Saranya Chandrukannan</cp:lastModifiedBy>
  <cp:revision>2</cp:revision>
  <dcterms:created xsi:type="dcterms:W3CDTF">2019-02-21T14:20:12Z</dcterms:created>
  <dcterms:modified xsi:type="dcterms:W3CDTF">2022-03-29T12:39:47Z</dcterms:modified>
</cp:coreProperties>
</file>