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diagrams/data8.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presentation.xml" ContentType="application/vnd.openxmlformats-officedocument.presentationml.presentation.main+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diagrams/data1.xml" ContentType="application/vnd.openxmlformats-officedocument.drawingml.diagramData+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layout8.xml" ContentType="application/vnd.openxmlformats-officedocument.drawingml.diagramLayout+xml"/>
  <Override PartName="/ppt/diagrams/colors7.xml" ContentType="application/vnd.openxmlformats-officedocument.drawingml.diagramColors+xml"/>
  <Override PartName="/ppt/diagrams/colors8.xml" ContentType="application/vnd.openxmlformats-officedocument.drawingml.diagramColors+xml"/>
  <Override PartName="/ppt/diagrams/drawing8.xml" ContentType="application/vnd.ms-office.drawingml.diagramDrawing+xml"/>
  <Override PartName="/ppt/diagrams/drawing4.xml" ContentType="application/vnd.ms-office.drawingml.diagramDrawing+xml"/>
  <Override PartName="/ppt/diagrams/quickStyle7.xml" ContentType="application/vnd.openxmlformats-officedocument.drawingml.diagramStyle+xml"/>
  <Override PartName="/ppt/diagrams/layout7.xml" ContentType="application/vnd.openxmlformats-officedocument.drawingml.diagramLayout+xml"/>
  <Override PartName="/ppt/diagrams/drawing6.xml" ContentType="application/vnd.ms-office.drawingml.diagramDrawing+xml"/>
  <Override PartName="/ppt/diagrams/colors6.xml" ContentType="application/vnd.openxmlformats-officedocument.drawingml.diagramColors+xml"/>
  <Override PartName="/ppt/diagrams/quickStyle6.xml" ContentType="application/vnd.openxmlformats-officedocument.drawingml.diagramStyle+xml"/>
  <Override PartName="/ppt/diagrams/layout6.xml" ContentType="application/vnd.openxmlformats-officedocument.drawingml.diagramLayout+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colors4.xml" ContentType="application/vnd.openxmlformats-officedocument.drawingml.diagramColors+xml"/>
  <Override PartName="/ppt/diagrams/quickStyle4.xml" ContentType="application/vnd.openxmlformats-officedocument.drawingml.diagramStyle+xml"/>
  <Override PartName="/ppt/theme/theme1.xml" ContentType="application/vnd.openxmlformats-officedocument.theme+xml"/>
  <Override PartName="/ppt/diagrams/layout4.xml" ContentType="application/vnd.openxmlformats-officedocument.drawingml.diagramLayout+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drawing7.xml" ContentType="application/vnd.ms-office.drawingml.diagramDrawing+xml"/>
  <Override PartName="/ppt/diagrams/quickStyle8.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73"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107" d="100"/>
          <a:sy n="107" d="100"/>
        </p:scale>
        <p:origin x="17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7DE4E2-9AAA-4FBC-A77A-A1913F190A4F}" type="doc">
      <dgm:prSet loTypeId="urn:microsoft.com/office/officeart/2016/7/layout/BasicLinearProcessNumbered" loCatId="process" qsTypeId="urn:microsoft.com/office/officeart/2005/8/quickstyle/3d1" qsCatId="3D" csTypeId="urn:microsoft.com/office/officeart/2005/8/colors/accent2_2" csCatId="accent2" phldr="1"/>
      <dgm:spPr/>
      <dgm:t>
        <a:bodyPr/>
        <a:lstStyle/>
        <a:p>
          <a:endParaRPr lang="en-US"/>
        </a:p>
      </dgm:t>
    </dgm:pt>
    <dgm:pt modelId="{B318AF7A-34DB-4647-A139-221D508B993B}">
      <dgm:prSet/>
      <dgm:spPr/>
      <dgm:t>
        <a:bodyPr/>
        <a:lstStyle/>
        <a:p>
          <a:r>
            <a:rPr lang="en-AU" dirty="0"/>
            <a:t>Always be honest about the capabilities and the stability of our software </a:t>
          </a:r>
          <a:endParaRPr lang="en-US" dirty="0"/>
        </a:p>
      </dgm:t>
    </dgm:pt>
    <dgm:pt modelId="{02506202-10E7-43A1-B9A0-A1AF77B570FE}" type="parTrans" cxnId="{0FD4E183-257C-4AE3-A9D3-96646EBE285B}">
      <dgm:prSet/>
      <dgm:spPr/>
      <dgm:t>
        <a:bodyPr/>
        <a:lstStyle/>
        <a:p>
          <a:endParaRPr lang="en-US"/>
        </a:p>
      </dgm:t>
    </dgm:pt>
    <dgm:pt modelId="{9C932346-7B75-4A3C-82D1-D127E517E1B2}" type="sibTrans" cxnId="{0FD4E183-257C-4AE3-A9D3-96646EBE285B}">
      <dgm:prSet phldrT="1" phldr="0"/>
      <dgm:spPr/>
      <dgm:t>
        <a:bodyPr/>
        <a:lstStyle/>
        <a:p>
          <a:r>
            <a:rPr lang="en-US"/>
            <a:t>1</a:t>
          </a:r>
        </a:p>
      </dgm:t>
    </dgm:pt>
    <dgm:pt modelId="{A81BA707-9DAF-4A73-81BC-9631A1352529}">
      <dgm:prSet/>
      <dgm:spPr/>
      <dgm:t>
        <a:bodyPr/>
        <a:lstStyle/>
        <a:p>
          <a:r>
            <a:rPr lang="en-AU" dirty="0"/>
            <a:t>Do not intentionally provide incorrect information to customers or other staff members.</a:t>
          </a:r>
          <a:endParaRPr lang="en-US" dirty="0"/>
        </a:p>
      </dgm:t>
    </dgm:pt>
    <dgm:pt modelId="{263B7691-14AA-4C26-9B8F-857E1E72DA92}" type="parTrans" cxnId="{0430C90F-B1BC-4C98-8FB0-5CA9732F68F4}">
      <dgm:prSet/>
      <dgm:spPr/>
      <dgm:t>
        <a:bodyPr/>
        <a:lstStyle/>
        <a:p>
          <a:endParaRPr lang="en-US"/>
        </a:p>
      </dgm:t>
    </dgm:pt>
    <dgm:pt modelId="{C37E4AA2-1752-4AC3-9E1D-BA0E26C37EAC}" type="sibTrans" cxnId="{0430C90F-B1BC-4C98-8FB0-5CA9732F68F4}">
      <dgm:prSet phldrT="2" phldr="0"/>
      <dgm:spPr/>
      <dgm:t>
        <a:bodyPr/>
        <a:lstStyle/>
        <a:p>
          <a:r>
            <a:rPr lang="en-US"/>
            <a:t>2</a:t>
          </a:r>
        </a:p>
      </dgm:t>
    </dgm:pt>
    <dgm:pt modelId="{5C2D63D4-4DE8-4684-B002-6008EB32A15B}">
      <dgm:prSet/>
      <dgm:spPr/>
      <dgm:t>
        <a:bodyPr/>
        <a:lstStyle/>
        <a:p>
          <a:r>
            <a:rPr lang="en-AU" dirty="0"/>
            <a:t>Be honest about competence and avoid conflicts of interested and declare them if they arise. </a:t>
          </a:r>
          <a:endParaRPr lang="en-US" dirty="0"/>
        </a:p>
      </dgm:t>
    </dgm:pt>
    <dgm:pt modelId="{D4330B64-5377-4241-9EAE-37A87B39D8C9}" type="parTrans" cxnId="{5F243AAD-3DDA-4D26-9A5D-DFAEB6CC666B}">
      <dgm:prSet/>
      <dgm:spPr/>
      <dgm:t>
        <a:bodyPr/>
        <a:lstStyle/>
        <a:p>
          <a:endParaRPr lang="en-US"/>
        </a:p>
      </dgm:t>
    </dgm:pt>
    <dgm:pt modelId="{7632F10B-D8FF-4F2C-80BC-DC4E26F0E51E}" type="sibTrans" cxnId="{5F243AAD-3DDA-4D26-9A5D-DFAEB6CC666B}">
      <dgm:prSet phldrT="3" phldr="0"/>
      <dgm:spPr/>
      <dgm:t>
        <a:bodyPr/>
        <a:lstStyle/>
        <a:p>
          <a:r>
            <a:rPr lang="en-US"/>
            <a:t>3</a:t>
          </a:r>
        </a:p>
      </dgm:t>
    </dgm:pt>
    <dgm:pt modelId="{CDFAB807-5192-4107-957D-66F09A92506A}" type="pres">
      <dgm:prSet presAssocID="{ED7DE4E2-9AAA-4FBC-A77A-A1913F190A4F}" presName="Name0" presStyleCnt="0">
        <dgm:presLayoutVars>
          <dgm:animLvl val="lvl"/>
          <dgm:resizeHandles val="exact"/>
        </dgm:presLayoutVars>
      </dgm:prSet>
      <dgm:spPr/>
    </dgm:pt>
    <dgm:pt modelId="{936BB0BC-07D0-4755-AEEB-75761F280C47}" type="pres">
      <dgm:prSet presAssocID="{B318AF7A-34DB-4647-A139-221D508B993B}" presName="compositeNode" presStyleCnt="0">
        <dgm:presLayoutVars>
          <dgm:bulletEnabled val="1"/>
        </dgm:presLayoutVars>
      </dgm:prSet>
      <dgm:spPr/>
    </dgm:pt>
    <dgm:pt modelId="{BE04132C-B547-4CEE-BDB2-EB57A980AEBB}" type="pres">
      <dgm:prSet presAssocID="{B318AF7A-34DB-4647-A139-221D508B993B}" presName="bgRect" presStyleLbl="bgAccFollowNode1" presStyleIdx="0" presStyleCnt="3"/>
      <dgm:spPr/>
    </dgm:pt>
    <dgm:pt modelId="{A3FE3889-4169-4B28-B112-828C82E3E309}" type="pres">
      <dgm:prSet presAssocID="{9C932346-7B75-4A3C-82D1-D127E517E1B2}" presName="sibTransNodeCircle" presStyleLbl="alignNode1" presStyleIdx="0" presStyleCnt="6">
        <dgm:presLayoutVars>
          <dgm:chMax val="0"/>
          <dgm:bulletEnabled/>
        </dgm:presLayoutVars>
      </dgm:prSet>
      <dgm:spPr/>
    </dgm:pt>
    <dgm:pt modelId="{8C11DAE0-3A40-4EF2-BEFB-AD34091A13D7}" type="pres">
      <dgm:prSet presAssocID="{B318AF7A-34DB-4647-A139-221D508B993B}" presName="bottomLine" presStyleLbl="alignNode1" presStyleIdx="1" presStyleCnt="6">
        <dgm:presLayoutVars/>
      </dgm:prSet>
      <dgm:spPr/>
    </dgm:pt>
    <dgm:pt modelId="{BA20D7F7-1C23-4E80-9ACD-67EA194BCF7E}" type="pres">
      <dgm:prSet presAssocID="{B318AF7A-34DB-4647-A139-221D508B993B}" presName="nodeText" presStyleLbl="bgAccFollowNode1" presStyleIdx="0" presStyleCnt="3">
        <dgm:presLayoutVars>
          <dgm:bulletEnabled val="1"/>
        </dgm:presLayoutVars>
      </dgm:prSet>
      <dgm:spPr/>
    </dgm:pt>
    <dgm:pt modelId="{42AD028A-C6F6-4FA6-8C76-02FFE972A2A9}" type="pres">
      <dgm:prSet presAssocID="{9C932346-7B75-4A3C-82D1-D127E517E1B2}" presName="sibTrans" presStyleCnt="0"/>
      <dgm:spPr/>
    </dgm:pt>
    <dgm:pt modelId="{7F9959E0-C5A3-49A1-A6D4-F75BE7C06485}" type="pres">
      <dgm:prSet presAssocID="{A81BA707-9DAF-4A73-81BC-9631A1352529}" presName="compositeNode" presStyleCnt="0">
        <dgm:presLayoutVars>
          <dgm:bulletEnabled val="1"/>
        </dgm:presLayoutVars>
      </dgm:prSet>
      <dgm:spPr/>
    </dgm:pt>
    <dgm:pt modelId="{6D5C1B41-3959-41B7-8E21-2992C81CD2B7}" type="pres">
      <dgm:prSet presAssocID="{A81BA707-9DAF-4A73-81BC-9631A1352529}" presName="bgRect" presStyleLbl="bgAccFollowNode1" presStyleIdx="1" presStyleCnt="3"/>
      <dgm:spPr/>
    </dgm:pt>
    <dgm:pt modelId="{081BCF9A-79BD-41FF-982A-06BC12FCF501}" type="pres">
      <dgm:prSet presAssocID="{C37E4AA2-1752-4AC3-9E1D-BA0E26C37EAC}" presName="sibTransNodeCircle" presStyleLbl="alignNode1" presStyleIdx="2" presStyleCnt="6">
        <dgm:presLayoutVars>
          <dgm:chMax val="0"/>
          <dgm:bulletEnabled/>
        </dgm:presLayoutVars>
      </dgm:prSet>
      <dgm:spPr/>
    </dgm:pt>
    <dgm:pt modelId="{7E530C9C-BD61-4A85-B211-08DD91F46D19}" type="pres">
      <dgm:prSet presAssocID="{A81BA707-9DAF-4A73-81BC-9631A1352529}" presName="bottomLine" presStyleLbl="alignNode1" presStyleIdx="3" presStyleCnt="6">
        <dgm:presLayoutVars/>
      </dgm:prSet>
      <dgm:spPr/>
    </dgm:pt>
    <dgm:pt modelId="{C2F3C3D7-142E-48BE-83AC-2D9BE9A2216B}" type="pres">
      <dgm:prSet presAssocID="{A81BA707-9DAF-4A73-81BC-9631A1352529}" presName="nodeText" presStyleLbl="bgAccFollowNode1" presStyleIdx="1" presStyleCnt="3">
        <dgm:presLayoutVars>
          <dgm:bulletEnabled val="1"/>
        </dgm:presLayoutVars>
      </dgm:prSet>
      <dgm:spPr/>
    </dgm:pt>
    <dgm:pt modelId="{B322E862-AD7F-43D1-BECB-BB3CC9B53DCA}" type="pres">
      <dgm:prSet presAssocID="{C37E4AA2-1752-4AC3-9E1D-BA0E26C37EAC}" presName="sibTrans" presStyleCnt="0"/>
      <dgm:spPr/>
    </dgm:pt>
    <dgm:pt modelId="{0D366E83-82D7-4AC8-BC1B-1D6FE0505FD0}" type="pres">
      <dgm:prSet presAssocID="{5C2D63D4-4DE8-4684-B002-6008EB32A15B}" presName="compositeNode" presStyleCnt="0">
        <dgm:presLayoutVars>
          <dgm:bulletEnabled val="1"/>
        </dgm:presLayoutVars>
      </dgm:prSet>
      <dgm:spPr/>
    </dgm:pt>
    <dgm:pt modelId="{5A567827-49E3-4895-A729-6AF4F8301D63}" type="pres">
      <dgm:prSet presAssocID="{5C2D63D4-4DE8-4684-B002-6008EB32A15B}" presName="bgRect" presStyleLbl="bgAccFollowNode1" presStyleIdx="2" presStyleCnt="3"/>
      <dgm:spPr/>
    </dgm:pt>
    <dgm:pt modelId="{C1AF5403-5D98-4237-B4E2-0836DD506DB2}" type="pres">
      <dgm:prSet presAssocID="{7632F10B-D8FF-4F2C-80BC-DC4E26F0E51E}" presName="sibTransNodeCircle" presStyleLbl="alignNode1" presStyleIdx="4" presStyleCnt="6">
        <dgm:presLayoutVars>
          <dgm:chMax val="0"/>
          <dgm:bulletEnabled/>
        </dgm:presLayoutVars>
      </dgm:prSet>
      <dgm:spPr/>
    </dgm:pt>
    <dgm:pt modelId="{DB2FD2C6-5394-4754-BB88-A825AD3B1FE3}" type="pres">
      <dgm:prSet presAssocID="{5C2D63D4-4DE8-4684-B002-6008EB32A15B}" presName="bottomLine" presStyleLbl="alignNode1" presStyleIdx="5" presStyleCnt="6">
        <dgm:presLayoutVars/>
      </dgm:prSet>
      <dgm:spPr/>
    </dgm:pt>
    <dgm:pt modelId="{243122AD-0FCC-4D00-A263-A040A5C93FD1}" type="pres">
      <dgm:prSet presAssocID="{5C2D63D4-4DE8-4684-B002-6008EB32A15B}" presName="nodeText" presStyleLbl="bgAccFollowNode1" presStyleIdx="2" presStyleCnt="3">
        <dgm:presLayoutVars>
          <dgm:bulletEnabled val="1"/>
        </dgm:presLayoutVars>
      </dgm:prSet>
      <dgm:spPr/>
    </dgm:pt>
  </dgm:ptLst>
  <dgm:cxnLst>
    <dgm:cxn modelId="{E2D10908-AE75-4693-B6AD-F45450F071DE}" type="presOf" srcId="{7632F10B-D8FF-4F2C-80BC-DC4E26F0E51E}" destId="{C1AF5403-5D98-4237-B4E2-0836DD506DB2}" srcOrd="0" destOrd="0" presId="urn:microsoft.com/office/officeart/2016/7/layout/BasicLinearProcessNumbered"/>
    <dgm:cxn modelId="{0430C90F-B1BC-4C98-8FB0-5CA9732F68F4}" srcId="{ED7DE4E2-9AAA-4FBC-A77A-A1913F190A4F}" destId="{A81BA707-9DAF-4A73-81BC-9631A1352529}" srcOrd="1" destOrd="0" parTransId="{263B7691-14AA-4C26-9B8F-857E1E72DA92}" sibTransId="{C37E4AA2-1752-4AC3-9E1D-BA0E26C37EAC}"/>
    <dgm:cxn modelId="{2790C632-FB28-45B6-A133-48318838EECF}" type="presOf" srcId="{B318AF7A-34DB-4647-A139-221D508B993B}" destId="{BA20D7F7-1C23-4E80-9ACD-67EA194BCF7E}" srcOrd="1" destOrd="0" presId="urn:microsoft.com/office/officeart/2016/7/layout/BasicLinearProcessNumbered"/>
    <dgm:cxn modelId="{C009DD3A-98E8-4AAD-9D8B-123EA99CE837}" type="presOf" srcId="{C37E4AA2-1752-4AC3-9E1D-BA0E26C37EAC}" destId="{081BCF9A-79BD-41FF-982A-06BC12FCF501}" srcOrd="0" destOrd="0" presId="urn:microsoft.com/office/officeart/2016/7/layout/BasicLinearProcessNumbered"/>
    <dgm:cxn modelId="{BB5BFD55-2101-4AFA-9AFA-6C9D88A82333}" type="presOf" srcId="{B318AF7A-34DB-4647-A139-221D508B993B}" destId="{BE04132C-B547-4CEE-BDB2-EB57A980AEBB}" srcOrd="0" destOrd="0" presId="urn:microsoft.com/office/officeart/2016/7/layout/BasicLinearProcessNumbered"/>
    <dgm:cxn modelId="{3618A564-686F-4AD3-8402-A0CE19D07A0A}" type="presOf" srcId="{5C2D63D4-4DE8-4684-B002-6008EB32A15B}" destId="{5A567827-49E3-4895-A729-6AF4F8301D63}" srcOrd="0" destOrd="0" presId="urn:microsoft.com/office/officeart/2016/7/layout/BasicLinearProcessNumbered"/>
    <dgm:cxn modelId="{ED961D6C-0317-4779-8539-95E21C3D2ED3}" type="presOf" srcId="{ED7DE4E2-9AAA-4FBC-A77A-A1913F190A4F}" destId="{CDFAB807-5192-4107-957D-66F09A92506A}" srcOrd="0" destOrd="0" presId="urn:microsoft.com/office/officeart/2016/7/layout/BasicLinearProcessNumbered"/>
    <dgm:cxn modelId="{F60BA97C-F20F-48EC-AC75-58CCFBDC3ECE}" type="presOf" srcId="{A81BA707-9DAF-4A73-81BC-9631A1352529}" destId="{C2F3C3D7-142E-48BE-83AC-2D9BE9A2216B}" srcOrd="1" destOrd="0" presId="urn:microsoft.com/office/officeart/2016/7/layout/BasicLinearProcessNumbered"/>
    <dgm:cxn modelId="{0FD4E183-257C-4AE3-A9D3-96646EBE285B}" srcId="{ED7DE4E2-9AAA-4FBC-A77A-A1913F190A4F}" destId="{B318AF7A-34DB-4647-A139-221D508B993B}" srcOrd="0" destOrd="0" parTransId="{02506202-10E7-43A1-B9A0-A1AF77B570FE}" sibTransId="{9C932346-7B75-4A3C-82D1-D127E517E1B2}"/>
    <dgm:cxn modelId="{18ED4A9B-8E47-48CA-8194-BBE850CB78F8}" type="presOf" srcId="{A81BA707-9DAF-4A73-81BC-9631A1352529}" destId="{6D5C1B41-3959-41B7-8E21-2992C81CD2B7}" srcOrd="0" destOrd="0" presId="urn:microsoft.com/office/officeart/2016/7/layout/BasicLinearProcessNumbered"/>
    <dgm:cxn modelId="{9DB9B2A0-3B4D-4936-8C46-FF245EF1AF58}" type="presOf" srcId="{9C932346-7B75-4A3C-82D1-D127E517E1B2}" destId="{A3FE3889-4169-4B28-B112-828C82E3E309}" srcOrd="0" destOrd="0" presId="urn:microsoft.com/office/officeart/2016/7/layout/BasicLinearProcessNumbered"/>
    <dgm:cxn modelId="{5F243AAD-3DDA-4D26-9A5D-DFAEB6CC666B}" srcId="{ED7DE4E2-9AAA-4FBC-A77A-A1913F190A4F}" destId="{5C2D63D4-4DE8-4684-B002-6008EB32A15B}" srcOrd="2" destOrd="0" parTransId="{D4330B64-5377-4241-9EAE-37A87B39D8C9}" sibTransId="{7632F10B-D8FF-4F2C-80BC-DC4E26F0E51E}"/>
    <dgm:cxn modelId="{FB475ABB-DFB8-4537-BF2D-88DC59F1335B}" type="presOf" srcId="{5C2D63D4-4DE8-4684-B002-6008EB32A15B}" destId="{243122AD-0FCC-4D00-A263-A040A5C93FD1}" srcOrd="1" destOrd="0" presId="urn:microsoft.com/office/officeart/2016/7/layout/BasicLinearProcessNumbered"/>
    <dgm:cxn modelId="{0A7E1EAD-20C3-40BD-B1F8-837F8806B3D5}" type="presParOf" srcId="{CDFAB807-5192-4107-957D-66F09A92506A}" destId="{936BB0BC-07D0-4755-AEEB-75761F280C47}" srcOrd="0" destOrd="0" presId="urn:microsoft.com/office/officeart/2016/7/layout/BasicLinearProcessNumbered"/>
    <dgm:cxn modelId="{5AF071F7-4717-4B9D-AFFB-C444739BE0D7}" type="presParOf" srcId="{936BB0BC-07D0-4755-AEEB-75761F280C47}" destId="{BE04132C-B547-4CEE-BDB2-EB57A980AEBB}" srcOrd="0" destOrd="0" presId="urn:microsoft.com/office/officeart/2016/7/layout/BasicLinearProcessNumbered"/>
    <dgm:cxn modelId="{F810FAA7-BFE3-46C3-9E9A-A1DA58E036E0}" type="presParOf" srcId="{936BB0BC-07D0-4755-AEEB-75761F280C47}" destId="{A3FE3889-4169-4B28-B112-828C82E3E309}" srcOrd="1" destOrd="0" presId="urn:microsoft.com/office/officeart/2016/7/layout/BasicLinearProcessNumbered"/>
    <dgm:cxn modelId="{76401467-AC9D-417D-9F45-370D51DAB3C5}" type="presParOf" srcId="{936BB0BC-07D0-4755-AEEB-75761F280C47}" destId="{8C11DAE0-3A40-4EF2-BEFB-AD34091A13D7}" srcOrd="2" destOrd="0" presId="urn:microsoft.com/office/officeart/2016/7/layout/BasicLinearProcessNumbered"/>
    <dgm:cxn modelId="{AE709732-38D7-471E-A709-8B89E17DE3E1}" type="presParOf" srcId="{936BB0BC-07D0-4755-AEEB-75761F280C47}" destId="{BA20D7F7-1C23-4E80-9ACD-67EA194BCF7E}" srcOrd="3" destOrd="0" presId="urn:microsoft.com/office/officeart/2016/7/layout/BasicLinearProcessNumbered"/>
    <dgm:cxn modelId="{88C646F7-0404-481E-AF6B-4458A65E51E0}" type="presParOf" srcId="{CDFAB807-5192-4107-957D-66F09A92506A}" destId="{42AD028A-C6F6-4FA6-8C76-02FFE972A2A9}" srcOrd="1" destOrd="0" presId="urn:microsoft.com/office/officeart/2016/7/layout/BasicLinearProcessNumbered"/>
    <dgm:cxn modelId="{0BCF6619-1B58-4AA4-BC74-9AD1CBFD022A}" type="presParOf" srcId="{CDFAB807-5192-4107-957D-66F09A92506A}" destId="{7F9959E0-C5A3-49A1-A6D4-F75BE7C06485}" srcOrd="2" destOrd="0" presId="urn:microsoft.com/office/officeart/2016/7/layout/BasicLinearProcessNumbered"/>
    <dgm:cxn modelId="{654D8B11-35C5-45C3-9706-73C0A923F183}" type="presParOf" srcId="{7F9959E0-C5A3-49A1-A6D4-F75BE7C06485}" destId="{6D5C1B41-3959-41B7-8E21-2992C81CD2B7}" srcOrd="0" destOrd="0" presId="urn:microsoft.com/office/officeart/2016/7/layout/BasicLinearProcessNumbered"/>
    <dgm:cxn modelId="{F2471B7D-6ECE-4CA5-9EDE-13A3BB2742E1}" type="presParOf" srcId="{7F9959E0-C5A3-49A1-A6D4-F75BE7C06485}" destId="{081BCF9A-79BD-41FF-982A-06BC12FCF501}" srcOrd="1" destOrd="0" presId="urn:microsoft.com/office/officeart/2016/7/layout/BasicLinearProcessNumbered"/>
    <dgm:cxn modelId="{FE7759C1-242E-4119-B9E4-78BA04F70878}" type="presParOf" srcId="{7F9959E0-C5A3-49A1-A6D4-F75BE7C06485}" destId="{7E530C9C-BD61-4A85-B211-08DD91F46D19}" srcOrd="2" destOrd="0" presId="urn:microsoft.com/office/officeart/2016/7/layout/BasicLinearProcessNumbered"/>
    <dgm:cxn modelId="{2ED01E68-047C-47BB-AB86-7137AC973C23}" type="presParOf" srcId="{7F9959E0-C5A3-49A1-A6D4-F75BE7C06485}" destId="{C2F3C3D7-142E-48BE-83AC-2D9BE9A2216B}" srcOrd="3" destOrd="0" presId="urn:microsoft.com/office/officeart/2016/7/layout/BasicLinearProcessNumbered"/>
    <dgm:cxn modelId="{EDB1097B-7539-47FD-B9AC-F7E51E74E560}" type="presParOf" srcId="{CDFAB807-5192-4107-957D-66F09A92506A}" destId="{B322E862-AD7F-43D1-BECB-BB3CC9B53DCA}" srcOrd="3" destOrd="0" presId="urn:microsoft.com/office/officeart/2016/7/layout/BasicLinearProcessNumbered"/>
    <dgm:cxn modelId="{2B84C7AD-F26F-4A88-B61B-6141A611A580}" type="presParOf" srcId="{CDFAB807-5192-4107-957D-66F09A92506A}" destId="{0D366E83-82D7-4AC8-BC1B-1D6FE0505FD0}" srcOrd="4" destOrd="0" presId="urn:microsoft.com/office/officeart/2016/7/layout/BasicLinearProcessNumbered"/>
    <dgm:cxn modelId="{F7398D36-D631-4C1C-A09E-20148365AFF2}" type="presParOf" srcId="{0D366E83-82D7-4AC8-BC1B-1D6FE0505FD0}" destId="{5A567827-49E3-4895-A729-6AF4F8301D63}" srcOrd="0" destOrd="0" presId="urn:microsoft.com/office/officeart/2016/7/layout/BasicLinearProcessNumbered"/>
    <dgm:cxn modelId="{78F1AA6A-1353-4524-9C42-D7D542D7D1E2}" type="presParOf" srcId="{0D366E83-82D7-4AC8-BC1B-1D6FE0505FD0}" destId="{C1AF5403-5D98-4237-B4E2-0836DD506DB2}" srcOrd="1" destOrd="0" presId="urn:microsoft.com/office/officeart/2016/7/layout/BasicLinearProcessNumbered"/>
    <dgm:cxn modelId="{8526674D-2D00-4FF0-9296-DDEE85FB21A6}" type="presParOf" srcId="{0D366E83-82D7-4AC8-BC1B-1D6FE0505FD0}" destId="{DB2FD2C6-5394-4754-BB88-A825AD3B1FE3}" srcOrd="2" destOrd="0" presId="urn:microsoft.com/office/officeart/2016/7/layout/BasicLinearProcessNumbered"/>
    <dgm:cxn modelId="{E485122D-6B2D-41CE-8352-58BD96F6FDDF}" type="presParOf" srcId="{0D366E83-82D7-4AC8-BC1B-1D6FE0505FD0}" destId="{243122AD-0FCC-4D00-A263-A040A5C93FD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DFCCA7-C675-4CF0-9BB6-A6B41A6AD415}" type="doc">
      <dgm:prSet loTypeId="urn:microsoft.com/office/officeart/2016/7/layout/BasicLinearProcessNumbered" loCatId="process" qsTypeId="urn:microsoft.com/office/officeart/2005/8/quickstyle/3d1" qsCatId="3D" csTypeId="urn:microsoft.com/office/officeart/2005/8/colors/accent2_2" csCatId="accent2" phldr="1"/>
      <dgm:spPr/>
      <dgm:t>
        <a:bodyPr/>
        <a:lstStyle/>
        <a:p>
          <a:endParaRPr lang="en-US"/>
        </a:p>
      </dgm:t>
    </dgm:pt>
    <dgm:pt modelId="{E5F31C14-814A-44B1-89EC-908D85EBC261}">
      <dgm:prSet/>
      <dgm:spPr/>
      <dgm:t>
        <a:bodyPr/>
        <a:lstStyle/>
        <a:p>
          <a:r>
            <a:rPr lang="en-AU"/>
            <a:t>Work to maintain a high level of competence.</a:t>
          </a:r>
          <a:endParaRPr lang="en-US"/>
        </a:p>
      </dgm:t>
    </dgm:pt>
    <dgm:pt modelId="{B42E39EE-2835-4FC5-94F4-C88F79EA426D}" type="parTrans" cxnId="{6B8A1554-BBED-45BA-9318-48F04D188AF8}">
      <dgm:prSet/>
      <dgm:spPr/>
      <dgm:t>
        <a:bodyPr/>
        <a:lstStyle/>
        <a:p>
          <a:endParaRPr lang="en-US"/>
        </a:p>
      </dgm:t>
    </dgm:pt>
    <dgm:pt modelId="{4F1469BE-5849-4B8D-98C7-3BF4AFFEFBED}" type="sibTrans" cxnId="{6B8A1554-BBED-45BA-9318-48F04D188AF8}">
      <dgm:prSet phldrT="1" phldr="0"/>
      <dgm:spPr/>
      <dgm:t>
        <a:bodyPr/>
        <a:lstStyle/>
        <a:p>
          <a:r>
            <a:rPr lang="en-US"/>
            <a:t>1</a:t>
          </a:r>
        </a:p>
      </dgm:t>
    </dgm:pt>
    <dgm:pt modelId="{824360C5-21DF-429E-A041-EB61317DAEAD}">
      <dgm:prSet/>
      <dgm:spPr/>
      <dgm:t>
        <a:bodyPr/>
        <a:lstStyle/>
        <a:p>
          <a:r>
            <a:rPr lang="en-AU"/>
            <a:t>Continue to enhance technical knowledge and/or customer service skills by training and studying. </a:t>
          </a:r>
          <a:endParaRPr lang="en-US"/>
        </a:p>
      </dgm:t>
    </dgm:pt>
    <dgm:pt modelId="{1F8573B7-5F0F-49B0-9E07-C6C7A31245B5}" type="parTrans" cxnId="{FD55DDE1-1CCA-4EE1-B04D-03153677A8AD}">
      <dgm:prSet/>
      <dgm:spPr/>
      <dgm:t>
        <a:bodyPr/>
        <a:lstStyle/>
        <a:p>
          <a:endParaRPr lang="en-US"/>
        </a:p>
      </dgm:t>
    </dgm:pt>
    <dgm:pt modelId="{F8C69291-61F7-4058-9196-0F184626690A}" type="sibTrans" cxnId="{FD55DDE1-1CCA-4EE1-B04D-03153677A8AD}">
      <dgm:prSet phldrT="2" phldr="0"/>
      <dgm:spPr/>
      <dgm:t>
        <a:bodyPr/>
        <a:lstStyle/>
        <a:p>
          <a:r>
            <a:rPr lang="en-US"/>
            <a:t>2</a:t>
          </a:r>
        </a:p>
      </dgm:t>
    </dgm:pt>
    <dgm:pt modelId="{5C0B9B25-0A0D-462E-ADD1-F8AEA15B8094}">
      <dgm:prSet/>
      <dgm:spPr/>
      <dgm:t>
        <a:bodyPr/>
        <a:lstStyle/>
        <a:p>
          <a:r>
            <a:rPr lang="en-AU" dirty="0"/>
            <a:t>Share any new knowledge learnt with co-workers to help maintain a high standard of service to customers.</a:t>
          </a:r>
          <a:endParaRPr lang="en-US" dirty="0"/>
        </a:p>
      </dgm:t>
    </dgm:pt>
    <dgm:pt modelId="{DC5BD29A-89E4-4AF3-BD82-0671B6C236ED}" type="parTrans" cxnId="{4FD5C239-227C-44E8-9763-AF3D6BFEB4FA}">
      <dgm:prSet/>
      <dgm:spPr/>
      <dgm:t>
        <a:bodyPr/>
        <a:lstStyle/>
        <a:p>
          <a:endParaRPr lang="en-US"/>
        </a:p>
      </dgm:t>
    </dgm:pt>
    <dgm:pt modelId="{0CBCF2E0-0995-4704-9611-AB521F88A0C7}" type="sibTrans" cxnId="{4FD5C239-227C-44E8-9763-AF3D6BFEB4FA}">
      <dgm:prSet phldrT="3" phldr="0"/>
      <dgm:spPr/>
      <dgm:t>
        <a:bodyPr/>
        <a:lstStyle/>
        <a:p>
          <a:r>
            <a:rPr lang="en-US"/>
            <a:t>3</a:t>
          </a:r>
        </a:p>
      </dgm:t>
    </dgm:pt>
    <dgm:pt modelId="{AA93F25A-D4C9-4D99-BBC8-ADD6006829E7}" type="pres">
      <dgm:prSet presAssocID="{0EDFCCA7-C675-4CF0-9BB6-A6B41A6AD415}" presName="Name0" presStyleCnt="0">
        <dgm:presLayoutVars>
          <dgm:animLvl val="lvl"/>
          <dgm:resizeHandles val="exact"/>
        </dgm:presLayoutVars>
      </dgm:prSet>
      <dgm:spPr/>
    </dgm:pt>
    <dgm:pt modelId="{661D18B3-3C27-4403-A20E-AB44BFC0209F}" type="pres">
      <dgm:prSet presAssocID="{E5F31C14-814A-44B1-89EC-908D85EBC261}" presName="compositeNode" presStyleCnt="0">
        <dgm:presLayoutVars>
          <dgm:bulletEnabled val="1"/>
        </dgm:presLayoutVars>
      </dgm:prSet>
      <dgm:spPr/>
    </dgm:pt>
    <dgm:pt modelId="{4A46556B-CA24-4F64-A1D1-C08C52553A09}" type="pres">
      <dgm:prSet presAssocID="{E5F31C14-814A-44B1-89EC-908D85EBC261}" presName="bgRect" presStyleLbl="bgAccFollowNode1" presStyleIdx="0" presStyleCnt="3"/>
      <dgm:spPr/>
    </dgm:pt>
    <dgm:pt modelId="{3E36BDE0-C695-4060-985D-8741A97ECB9B}" type="pres">
      <dgm:prSet presAssocID="{4F1469BE-5849-4B8D-98C7-3BF4AFFEFBED}" presName="sibTransNodeCircle" presStyleLbl="alignNode1" presStyleIdx="0" presStyleCnt="6">
        <dgm:presLayoutVars>
          <dgm:chMax val="0"/>
          <dgm:bulletEnabled/>
        </dgm:presLayoutVars>
      </dgm:prSet>
      <dgm:spPr/>
    </dgm:pt>
    <dgm:pt modelId="{5D3A6976-08F7-45AA-A93F-6997521A61AC}" type="pres">
      <dgm:prSet presAssocID="{E5F31C14-814A-44B1-89EC-908D85EBC261}" presName="bottomLine" presStyleLbl="alignNode1" presStyleIdx="1" presStyleCnt="6">
        <dgm:presLayoutVars/>
      </dgm:prSet>
      <dgm:spPr/>
    </dgm:pt>
    <dgm:pt modelId="{A982BE5C-1514-4359-9E82-70033CEF14AA}" type="pres">
      <dgm:prSet presAssocID="{E5F31C14-814A-44B1-89EC-908D85EBC261}" presName="nodeText" presStyleLbl="bgAccFollowNode1" presStyleIdx="0" presStyleCnt="3">
        <dgm:presLayoutVars>
          <dgm:bulletEnabled val="1"/>
        </dgm:presLayoutVars>
      </dgm:prSet>
      <dgm:spPr/>
    </dgm:pt>
    <dgm:pt modelId="{7451C95B-1C3C-40D4-9190-4096E6E136B9}" type="pres">
      <dgm:prSet presAssocID="{4F1469BE-5849-4B8D-98C7-3BF4AFFEFBED}" presName="sibTrans" presStyleCnt="0"/>
      <dgm:spPr/>
    </dgm:pt>
    <dgm:pt modelId="{4D1E6A2A-B5C7-49AC-A572-310D5CC239AB}" type="pres">
      <dgm:prSet presAssocID="{824360C5-21DF-429E-A041-EB61317DAEAD}" presName="compositeNode" presStyleCnt="0">
        <dgm:presLayoutVars>
          <dgm:bulletEnabled val="1"/>
        </dgm:presLayoutVars>
      </dgm:prSet>
      <dgm:spPr/>
    </dgm:pt>
    <dgm:pt modelId="{4078E4C1-254B-40C3-BB56-4A7D7805026E}" type="pres">
      <dgm:prSet presAssocID="{824360C5-21DF-429E-A041-EB61317DAEAD}" presName="bgRect" presStyleLbl="bgAccFollowNode1" presStyleIdx="1" presStyleCnt="3"/>
      <dgm:spPr/>
    </dgm:pt>
    <dgm:pt modelId="{7745F663-FD65-409C-AD61-1F4D2937686D}" type="pres">
      <dgm:prSet presAssocID="{F8C69291-61F7-4058-9196-0F184626690A}" presName="sibTransNodeCircle" presStyleLbl="alignNode1" presStyleIdx="2" presStyleCnt="6">
        <dgm:presLayoutVars>
          <dgm:chMax val="0"/>
          <dgm:bulletEnabled/>
        </dgm:presLayoutVars>
      </dgm:prSet>
      <dgm:spPr/>
    </dgm:pt>
    <dgm:pt modelId="{612101AB-E224-410B-9DBB-1DFCCBF594B5}" type="pres">
      <dgm:prSet presAssocID="{824360C5-21DF-429E-A041-EB61317DAEAD}" presName="bottomLine" presStyleLbl="alignNode1" presStyleIdx="3" presStyleCnt="6">
        <dgm:presLayoutVars/>
      </dgm:prSet>
      <dgm:spPr/>
    </dgm:pt>
    <dgm:pt modelId="{EA120650-B293-4474-9720-3597B2E53A26}" type="pres">
      <dgm:prSet presAssocID="{824360C5-21DF-429E-A041-EB61317DAEAD}" presName="nodeText" presStyleLbl="bgAccFollowNode1" presStyleIdx="1" presStyleCnt="3">
        <dgm:presLayoutVars>
          <dgm:bulletEnabled val="1"/>
        </dgm:presLayoutVars>
      </dgm:prSet>
      <dgm:spPr/>
    </dgm:pt>
    <dgm:pt modelId="{A60A3711-AA0B-4B45-BB32-39588876E111}" type="pres">
      <dgm:prSet presAssocID="{F8C69291-61F7-4058-9196-0F184626690A}" presName="sibTrans" presStyleCnt="0"/>
      <dgm:spPr/>
    </dgm:pt>
    <dgm:pt modelId="{425CCBE6-1205-47FE-82B4-F1C820B178A6}" type="pres">
      <dgm:prSet presAssocID="{5C0B9B25-0A0D-462E-ADD1-F8AEA15B8094}" presName="compositeNode" presStyleCnt="0">
        <dgm:presLayoutVars>
          <dgm:bulletEnabled val="1"/>
        </dgm:presLayoutVars>
      </dgm:prSet>
      <dgm:spPr/>
    </dgm:pt>
    <dgm:pt modelId="{2228A5D2-59AD-444E-8C6C-311F174D6E3B}" type="pres">
      <dgm:prSet presAssocID="{5C0B9B25-0A0D-462E-ADD1-F8AEA15B8094}" presName="bgRect" presStyleLbl="bgAccFollowNode1" presStyleIdx="2" presStyleCnt="3"/>
      <dgm:spPr/>
    </dgm:pt>
    <dgm:pt modelId="{7202DAF7-538C-4B78-B62D-A026152353EC}" type="pres">
      <dgm:prSet presAssocID="{0CBCF2E0-0995-4704-9611-AB521F88A0C7}" presName="sibTransNodeCircle" presStyleLbl="alignNode1" presStyleIdx="4" presStyleCnt="6">
        <dgm:presLayoutVars>
          <dgm:chMax val="0"/>
          <dgm:bulletEnabled/>
        </dgm:presLayoutVars>
      </dgm:prSet>
      <dgm:spPr/>
    </dgm:pt>
    <dgm:pt modelId="{10B8E34C-6131-424D-8C4B-BBC3C234E570}" type="pres">
      <dgm:prSet presAssocID="{5C0B9B25-0A0D-462E-ADD1-F8AEA15B8094}" presName="bottomLine" presStyleLbl="alignNode1" presStyleIdx="5" presStyleCnt="6">
        <dgm:presLayoutVars/>
      </dgm:prSet>
      <dgm:spPr/>
    </dgm:pt>
    <dgm:pt modelId="{84192556-47CA-436B-9D02-F4F61E3C6EE4}" type="pres">
      <dgm:prSet presAssocID="{5C0B9B25-0A0D-462E-ADD1-F8AEA15B8094}" presName="nodeText" presStyleLbl="bgAccFollowNode1" presStyleIdx="2" presStyleCnt="3">
        <dgm:presLayoutVars>
          <dgm:bulletEnabled val="1"/>
        </dgm:presLayoutVars>
      </dgm:prSet>
      <dgm:spPr/>
    </dgm:pt>
  </dgm:ptLst>
  <dgm:cxnLst>
    <dgm:cxn modelId="{9B5F9411-2C6A-4F90-9E72-32CA5167B6CD}" type="presOf" srcId="{E5F31C14-814A-44B1-89EC-908D85EBC261}" destId="{A982BE5C-1514-4359-9E82-70033CEF14AA}" srcOrd="1" destOrd="0" presId="urn:microsoft.com/office/officeart/2016/7/layout/BasicLinearProcessNumbered"/>
    <dgm:cxn modelId="{229CAE25-0310-4DE1-9FEB-BB2749006D3E}" type="presOf" srcId="{5C0B9B25-0A0D-462E-ADD1-F8AEA15B8094}" destId="{2228A5D2-59AD-444E-8C6C-311F174D6E3B}" srcOrd="0" destOrd="0" presId="urn:microsoft.com/office/officeart/2016/7/layout/BasicLinearProcessNumbered"/>
    <dgm:cxn modelId="{4FD5C239-227C-44E8-9763-AF3D6BFEB4FA}" srcId="{0EDFCCA7-C675-4CF0-9BB6-A6B41A6AD415}" destId="{5C0B9B25-0A0D-462E-ADD1-F8AEA15B8094}" srcOrd="2" destOrd="0" parTransId="{DC5BD29A-89E4-4AF3-BD82-0671B6C236ED}" sibTransId="{0CBCF2E0-0995-4704-9611-AB521F88A0C7}"/>
    <dgm:cxn modelId="{F04A463D-4637-4DAA-8A51-1D5DEC5C9B83}" type="presOf" srcId="{F8C69291-61F7-4058-9196-0F184626690A}" destId="{7745F663-FD65-409C-AD61-1F4D2937686D}" srcOrd="0" destOrd="0" presId="urn:microsoft.com/office/officeart/2016/7/layout/BasicLinearProcessNumbered"/>
    <dgm:cxn modelId="{C2733942-19D6-4F4A-822F-3C754D55958A}" type="presOf" srcId="{0EDFCCA7-C675-4CF0-9BB6-A6B41A6AD415}" destId="{AA93F25A-D4C9-4D99-BBC8-ADD6006829E7}" srcOrd="0" destOrd="0" presId="urn:microsoft.com/office/officeart/2016/7/layout/BasicLinearProcessNumbered"/>
    <dgm:cxn modelId="{6B8A1554-BBED-45BA-9318-48F04D188AF8}" srcId="{0EDFCCA7-C675-4CF0-9BB6-A6B41A6AD415}" destId="{E5F31C14-814A-44B1-89EC-908D85EBC261}" srcOrd="0" destOrd="0" parTransId="{B42E39EE-2835-4FC5-94F4-C88F79EA426D}" sibTransId="{4F1469BE-5849-4B8D-98C7-3BF4AFFEFBED}"/>
    <dgm:cxn modelId="{85758A56-69E1-4399-9D2D-E5DA743216D5}" type="presOf" srcId="{824360C5-21DF-429E-A041-EB61317DAEAD}" destId="{4078E4C1-254B-40C3-BB56-4A7D7805026E}" srcOrd="0" destOrd="0" presId="urn:microsoft.com/office/officeart/2016/7/layout/BasicLinearProcessNumbered"/>
    <dgm:cxn modelId="{9F9FC3A0-5F72-4C08-9B1A-29A8458E0A75}" type="presOf" srcId="{0CBCF2E0-0995-4704-9611-AB521F88A0C7}" destId="{7202DAF7-538C-4B78-B62D-A026152353EC}" srcOrd="0" destOrd="0" presId="urn:microsoft.com/office/officeart/2016/7/layout/BasicLinearProcessNumbered"/>
    <dgm:cxn modelId="{56532FA5-A9E4-4A3F-B336-C6729146C11B}" type="presOf" srcId="{824360C5-21DF-429E-A041-EB61317DAEAD}" destId="{EA120650-B293-4474-9720-3597B2E53A26}" srcOrd="1" destOrd="0" presId="urn:microsoft.com/office/officeart/2016/7/layout/BasicLinearProcessNumbered"/>
    <dgm:cxn modelId="{E9E644AF-9821-4EA6-B85C-7AE7F02413B3}" type="presOf" srcId="{5C0B9B25-0A0D-462E-ADD1-F8AEA15B8094}" destId="{84192556-47CA-436B-9D02-F4F61E3C6EE4}" srcOrd="1" destOrd="0" presId="urn:microsoft.com/office/officeart/2016/7/layout/BasicLinearProcessNumbered"/>
    <dgm:cxn modelId="{C9168BB9-2365-4FED-A090-90D6D00CCC93}" type="presOf" srcId="{E5F31C14-814A-44B1-89EC-908D85EBC261}" destId="{4A46556B-CA24-4F64-A1D1-C08C52553A09}" srcOrd="0" destOrd="0" presId="urn:microsoft.com/office/officeart/2016/7/layout/BasicLinearProcessNumbered"/>
    <dgm:cxn modelId="{FD55DDE1-1CCA-4EE1-B04D-03153677A8AD}" srcId="{0EDFCCA7-C675-4CF0-9BB6-A6B41A6AD415}" destId="{824360C5-21DF-429E-A041-EB61317DAEAD}" srcOrd="1" destOrd="0" parTransId="{1F8573B7-5F0F-49B0-9E07-C6C7A31245B5}" sibTransId="{F8C69291-61F7-4058-9196-0F184626690A}"/>
    <dgm:cxn modelId="{3241C1F2-35ED-430A-9BFB-F1F12080A719}" type="presOf" srcId="{4F1469BE-5849-4B8D-98C7-3BF4AFFEFBED}" destId="{3E36BDE0-C695-4060-985D-8741A97ECB9B}" srcOrd="0" destOrd="0" presId="urn:microsoft.com/office/officeart/2016/7/layout/BasicLinearProcessNumbered"/>
    <dgm:cxn modelId="{D5A908D1-90E1-4CC8-95E5-DC427A7E3253}" type="presParOf" srcId="{AA93F25A-D4C9-4D99-BBC8-ADD6006829E7}" destId="{661D18B3-3C27-4403-A20E-AB44BFC0209F}" srcOrd="0" destOrd="0" presId="urn:microsoft.com/office/officeart/2016/7/layout/BasicLinearProcessNumbered"/>
    <dgm:cxn modelId="{BF89DE5E-34F8-4B1C-B6FE-FA85CD9B5899}" type="presParOf" srcId="{661D18B3-3C27-4403-A20E-AB44BFC0209F}" destId="{4A46556B-CA24-4F64-A1D1-C08C52553A09}" srcOrd="0" destOrd="0" presId="urn:microsoft.com/office/officeart/2016/7/layout/BasicLinearProcessNumbered"/>
    <dgm:cxn modelId="{D4B50161-E35E-405D-8249-EF419A180366}" type="presParOf" srcId="{661D18B3-3C27-4403-A20E-AB44BFC0209F}" destId="{3E36BDE0-C695-4060-985D-8741A97ECB9B}" srcOrd="1" destOrd="0" presId="urn:microsoft.com/office/officeart/2016/7/layout/BasicLinearProcessNumbered"/>
    <dgm:cxn modelId="{4E9225F7-447C-426F-A007-3E7075ACDE88}" type="presParOf" srcId="{661D18B3-3C27-4403-A20E-AB44BFC0209F}" destId="{5D3A6976-08F7-45AA-A93F-6997521A61AC}" srcOrd="2" destOrd="0" presId="urn:microsoft.com/office/officeart/2016/7/layout/BasicLinearProcessNumbered"/>
    <dgm:cxn modelId="{8723764C-BDA5-434D-A6F5-AB91A9D6E119}" type="presParOf" srcId="{661D18B3-3C27-4403-A20E-AB44BFC0209F}" destId="{A982BE5C-1514-4359-9E82-70033CEF14AA}" srcOrd="3" destOrd="0" presId="urn:microsoft.com/office/officeart/2016/7/layout/BasicLinearProcessNumbered"/>
    <dgm:cxn modelId="{2C79D3E1-0ADE-4454-8DFB-CF260790781C}" type="presParOf" srcId="{AA93F25A-D4C9-4D99-BBC8-ADD6006829E7}" destId="{7451C95B-1C3C-40D4-9190-4096E6E136B9}" srcOrd="1" destOrd="0" presId="urn:microsoft.com/office/officeart/2016/7/layout/BasicLinearProcessNumbered"/>
    <dgm:cxn modelId="{A24C378B-C011-45C6-BB78-DDD160DEFAAC}" type="presParOf" srcId="{AA93F25A-D4C9-4D99-BBC8-ADD6006829E7}" destId="{4D1E6A2A-B5C7-49AC-A572-310D5CC239AB}" srcOrd="2" destOrd="0" presId="urn:microsoft.com/office/officeart/2016/7/layout/BasicLinearProcessNumbered"/>
    <dgm:cxn modelId="{1A07F103-30E1-442C-8EC0-B4DE93621E5E}" type="presParOf" srcId="{4D1E6A2A-B5C7-49AC-A572-310D5CC239AB}" destId="{4078E4C1-254B-40C3-BB56-4A7D7805026E}" srcOrd="0" destOrd="0" presId="urn:microsoft.com/office/officeart/2016/7/layout/BasicLinearProcessNumbered"/>
    <dgm:cxn modelId="{698DBCEE-66D1-4E6A-B58F-8F1DB2575AF9}" type="presParOf" srcId="{4D1E6A2A-B5C7-49AC-A572-310D5CC239AB}" destId="{7745F663-FD65-409C-AD61-1F4D2937686D}" srcOrd="1" destOrd="0" presId="urn:microsoft.com/office/officeart/2016/7/layout/BasicLinearProcessNumbered"/>
    <dgm:cxn modelId="{522B4438-0626-4661-9EEA-B9857AEAF4A1}" type="presParOf" srcId="{4D1E6A2A-B5C7-49AC-A572-310D5CC239AB}" destId="{612101AB-E224-410B-9DBB-1DFCCBF594B5}" srcOrd="2" destOrd="0" presId="urn:microsoft.com/office/officeart/2016/7/layout/BasicLinearProcessNumbered"/>
    <dgm:cxn modelId="{B7191F09-50B9-46D0-9577-017BBD7BE51F}" type="presParOf" srcId="{4D1E6A2A-B5C7-49AC-A572-310D5CC239AB}" destId="{EA120650-B293-4474-9720-3597B2E53A26}" srcOrd="3" destOrd="0" presId="urn:microsoft.com/office/officeart/2016/7/layout/BasicLinearProcessNumbered"/>
    <dgm:cxn modelId="{2F556CC8-BAFA-4BA9-A242-880293E86010}" type="presParOf" srcId="{AA93F25A-D4C9-4D99-BBC8-ADD6006829E7}" destId="{A60A3711-AA0B-4B45-BB32-39588876E111}" srcOrd="3" destOrd="0" presId="urn:microsoft.com/office/officeart/2016/7/layout/BasicLinearProcessNumbered"/>
    <dgm:cxn modelId="{24353C77-7327-4D5A-8F9D-4F544348C4BB}" type="presParOf" srcId="{AA93F25A-D4C9-4D99-BBC8-ADD6006829E7}" destId="{425CCBE6-1205-47FE-82B4-F1C820B178A6}" srcOrd="4" destOrd="0" presId="urn:microsoft.com/office/officeart/2016/7/layout/BasicLinearProcessNumbered"/>
    <dgm:cxn modelId="{C1F50E73-80F7-40EB-93E6-9A225E78864D}" type="presParOf" srcId="{425CCBE6-1205-47FE-82B4-F1C820B178A6}" destId="{2228A5D2-59AD-444E-8C6C-311F174D6E3B}" srcOrd="0" destOrd="0" presId="urn:microsoft.com/office/officeart/2016/7/layout/BasicLinearProcessNumbered"/>
    <dgm:cxn modelId="{2BD07A34-B3E5-4D16-B460-0A0D9791F629}" type="presParOf" srcId="{425CCBE6-1205-47FE-82B4-F1C820B178A6}" destId="{7202DAF7-538C-4B78-B62D-A026152353EC}" srcOrd="1" destOrd="0" presId="urn:microsoft.com/office/officeart/2016/7/layout/BasicLinearProcessNumbered"/>
    <dgm:cxn modelId="{7AAE9437-3194-4AD6-9EB5-C203C96D9DDE}" type="presParOf" srcId="{425CCBE6-1205-47FE-82B4-F1C820B178A6}" destId="{10B8E34C-6131-424D-8C4B-BBC3C234E570}" srcOrd="2" destOrd="0" presId="urn:microsoft.com/office/officeart/2016/7/layout/BasicLinearProcessNumbered"/>
    <dgm:cxn modelId="{3D8F0426-ADAC-426A-B782-C3AA0E087AC4}" type="presParOf" srcId="{425CCBE6-1205-47FE-82B4-F1C820B178A6}" destId="{84192556-47CA-436B-9D02-F4F61E3C6EE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8945ED-0280-42A1-B377-13804BA29A7B}" type="doc">
      <dgm:prSet loTypeId="urn:microsoft.com/office/officeart/2016/7/layout/BasicLinearProcessNumbered" loCatId="process" qsTypeId="urn:microsoft.com/office/officeart/2005/8/quickstyle/3d1" qsCatId="3D" csTypeId="urn:microsoft.com/office/officeart/2005/8/colors/accent2_2" csCatId="accent2"/>
      <dgm:spPr/>
      <dgm:t>
        <a:bodyPr/>
        <a:lstStyle/>
        <a:p>
          <a:endParaRPr lang="en-US"/>
        </a:p>
      </dgm:t>
    </dgm:pt>
    <dgm:pt modelId="{0B4F23F8-CC8B-487D-8B98-535668B2B1DB}">
      <dgm:prSet/>
      <dgm:spPr/>
      <dgm:t>
        <a:bodyPr/>
        <a:lstStyle/>
        <a:p>
          <a:r>
            <a:rPr lang="en-AU"/>
            <a:t>Treat everyone fairly and do not discriminate.</a:t>
          </a:r>
          <a:endParaRPr lang="en-US"/>
        </a:p>
      </dgm:t>
    </dgm:pt>
    <dgm:pt modelId="{17F71E61-A4F8-4068-82B4-2FE3985F7040}" type="parTrans" cxnId="{E0CE14EA-F6E7-45B9-8188-A198BC08A8C2}">
      <dgm:prSet/>
      <dgm:spPr/>
      <dgm:t>
        <a:bodyPr/>
        <a:lstStyle/>
        <a:p>
          <a:endParaRPr lang="en-US"/>
        </a:p>
      </dgm:t>
    </dgm:pt>
    <dgm:pt modelId="{324F86F2-EB04-4AD4-A10C-2BA792811D14}" type="sibTrans" cxnId="{E0CE14EA-F6E7-45B9-8188-A198BC08A8C2}">
      <dgm:prSet phldrT="1" phldr="0"/>
      <dgm:spPr/>
      <dgm:t>
        <a:bodyPr/>
        <a:lstStyle/>
        <a:p>
          <a:r>
            <a:rPr lang="en-US"/>
            <a:t>1</a:t>
          </a:r>
        </a:p>
      </dgm:t>
    </dgm:pt>
    <dgm:pt modelId="{022C0EC0-A0A6-42A4-B24B-D31C6C804312}">
      <dgm:prSet/>
      <dgm:spPr/>
      <dgm:t>
        <a:bodyPr/>
        <a:lstStyle/>
        <a:p>
          <a:r>
            <a:rPr lang="en-AU" dirty="0"/>
            <a:t>Do not discriminate on the ground of age, disability, gender, sexual orientation, religion, race, nation of origin or education level. </a:t>
          </a:r>
          <a:endParaRPr lang="en-US" dirty="0"/>
        </a:p>
      </dgm:t>
    </dgm:pt>
    <dgm:pt modelId="{84D724EA-D0BE-49C7-BBAD-07D3A1AF25DD}" type="parTrans" cxnId="{0486F5C2-6341-489B-8C1C-14E5B59CA19E}">
      <dgm:prSet/>
      <dgm:spPr/>
      <dgm:t>
        <a:bodyPr/>
        <a:lstStyle/>
        <a:p>
          <a:endParaRPr lang="en-US"/>
        </a:p>
      </dgm:t>
    </dgm:pt>
    <dgm:pt modelId="{2572AB1A-3842-438E-B7E0-C34B76CCFD68}" type="sibTrans" cxnId="{0486F5C2-6341-489B-8C1C-14E5B59CA19E}">
      <dgm:prSet phldrT="2" phldr="0"/>
      <dgm:spPr/>
      <dgm:t>
        <a:bodyPr/>
        <a:lstStyle/>
        <a:p>
          <a:r>
            <a:rPr lang="en-US"/>
            <a:t>2</a:t>
          </a:r>
        </a:p>
      </dgm:t>
    </dgm:pt>
    <dgm:pt modelId="{0886DC8E-B35D-464A-B54A-CC96CA5F9DFC}">
      <dgm:prSet/>
      <dgm:spPr/>
      <dgm:t>
        <a:bodyPr/>
        <a:lstStyle/>
        <a:p>
          <a:r>
            <a:rPr lang="en-AU" dirty="0"/>
            <a:t>Strive to maintain a safe, healthy and productive workplace for all who work here or use our services. </a:t>
          </a:r>
          <a:endParaRPr lang="en-US" dirty="0"/>
        </a:p>
      </dgm:t>
    </dgm:pt>
    <dgm:pt modelId="{CBF4FF3A-F52D-4065-BC09-0AB4F304C0CD}" type="parTrans" cxnId="{896FC83C-22A4-4C6D-9471-CD09330A3A76}">
      <dgm:prSet/>
      <dgm:spPr/>
      <dgm:t>
        <a:bodyPr/>
        <a:lstStyle/>
        <a:p>
          <a:endParaRPr lang="en-US"/>
        </a:p>
      </dgm:t>
    </dgm:pt>
    <dgm:pt modelId="{F05872BF-200D-48E0-9E4F-C6F06A4E3A41}" type="sibTrans" cxnId="{896FC83C-22A4-4C6D-9471-CD09330A3A76}">
      <dgm:prSet phldrT="3" phldr="0"/>
      <dgm:spPr/>
      <dgm:t>
        <a:bodyPr/>
        <a:lstStyle/>
        <a:p>
          <a:r>
            <a:rPr lang="en-US"/>
            <a:t>3</a:t>
          </a:r>
        </a:p>
      </dgm:t>
    </dgm:pt>
    <dgm:pt modelId="{A6AF570E-16E0-497C-85B4-C2B2FB2C74E3}" type="pres">
      <dgm:prSet presAssocID="{6C8945ED-0280-42A1-B377-13804BA29A7B}" presName="Name0" presStyleCnt="0">
        <dgm:presLayoutVars>
          <dgm:animLvl val="lvl"/>
          <dgm:resizeHandles val="exact"/>
        </dgm:presLayoutVars>
      </dgm:prSet>
      <dgm:spPr/>
    </dgm:pt>
    <dgm:pt modelId="{E191FE55-8CC2-44CE-A1CB-04FF018468C2}" type="pres">
      <dgm:prSet presAssocID="{0B4F23F8-CC8B-487D-8B98-535668B2B1DB}" presName="compositeNode" presStyleCnt="0">
        <dgm:presLayoutVars>
          <dgm:bulletEnabled val="1"/>
        </dgm:presLayoutVars>
      </dgm:prSet>
      <dgm:spPr/>
    </dgm:pt>
    <dgm:pt modelId="{4C4A0AFC-8240-45EF-9177-2AD800ED0045}" type="pres">
      <dgm:prSet presAssocID="{0B4F23F8-CC8B-487D-8B98-535668B2B1DB}" presName="bgRect" presStyleLbl="bgAccFollowNode1" presStyleIdx="0" presStyleCnt="3"/>
      <dgm:spPr/>
    </dgm:pt>
    <dgm:pt modelId="{062DFDA4-4CA3-481B-8525-F9C02237996A}" type="pres">
      <dgm:prSet presAssocID="{324F86F2-EB04-4AD4-A10C-2BA792811D14}" presName="sibTransNodeCircle" presStyleLbl="alignNode1" presStyleIdx="0" presStyleCnt="6">
        <dgm:presLayoutVars>
          <dgm:chMax val="0"/>
          <dgm:bulletEnabled/>
        </dgm:presLayoutVars>
      </dgm:prSet>
      <dgm:spPr/>
    </dgm:pt>
    <dgm:pt modelId="{15FAF005-B375-433F-AF24-57A492A2F43F}" type="pres">
      <dgm:prSet presAssocID="{0B4F23F8-CC8B-487D-8B98-535668B2B1DB}" presName="bottomLine" presStyleLbl="alignNode1" presStyleIdx="1" presStyleCnt="6">
        <dgm:presLayoutVars/>
      </dgm:prSet>
      <dgm:spPr/>
    </dgm:pt>
    <dgm:pt modelId="{D41F6BC3-F453-48AA-8D69-663CAD4B2D43}" type="pres">
      <dgm:prSet presAssocID="{0B4F23F8-CC8B-487D-8B98-535668B2B1DB}" presName="nodeText" presStyleLbl="bgAccFollowNode1" presStyleIdx="0" presStyleCnt="3">
        <dgm:presLayoutVars>
          <dgm:bulletEnabled val="1"/>
        </dgm:presLayoutVars>
      </dgm:prSet>
      <dgm:spPr/>
    </dgm:pt>
    <dgm:pt modelId="{2A14E5A1-AD9B-4139-80DD-C9821C9AB500}" type="pres">
      <dgm:prSet presAssocID="{324F86F2-EB04-4AD4-A10C-2BA792811D14}" presName="sibTrans" presStyleCnt="0"/>
      <dgm:spPr/>
    </dgm:pt>
    <dgm:pt modelId="{CA19EA7F-B02C-4E09-8419-48DB78AB9812}" type="pres">
      <dgm:prSet presAssocID="{022C0EC0-A0A6-42A4-B24B-D31C6C804312}" presName="compositeNode" presStyleCnt="0">
        <dgm:presLayoutVars>
          <dgm:bulletEnabled val="1"/>
        </dgm:presLayoutVars>
      </dgm:prSet>
      <dgm:spPr/>
    </dgm:pt>
    <dgm:pt modelId="{992F7524-C0D3-409F-928B-D91285182A0B}" type="pres">
      <dgm:prSet presAssocID="{022C0EC0-A0A6-42A4-B24B-D31C6C804312}" presName="bgRect" presStyleLbl="bgAccFollowNode1" presStyleIdx="1" presStyleCnt="3"/>
      <dgm:spPr/>
    </dgm:pt>
    <dgm:pt modelId="{033971F8-4740-424D-83D1-E76470C1DE2E}" type="pres">
      <dgm:prSet presAssocID="{2572AB1A-3842-438E-B7E0-C34B76CCFD68}" presName="sibTransNodeCircle" presStyleLbl="alignNode1" presStyleIdx="2" presStyleCnt="6">
        <dgm:presLayoutVars>
          <dgm:chMax val="0"/>
          <dgm:bulletEnabled/>
        </dgm:presLayoutVars>
      </dgm:prSet>
      <dgm:spPr/>
    </dgm:pt>
    <dgm:pt modelId="{9EABDF7A-D5E2-40EA-AB39-72380C8E8E40}" type="pres">
      <dgm:prSet presAssocID="{022C0EC0-A0A6-42A4-B24B-D31C6C804312}" presName="bottomLine" presStyleLbl="alignNode1" presStyleIdx="3" presStyleCnt="6">
        <dgm:presLayoutVars/>
      </dgm:prSet>
      <dgm:spPr/>
    </dgm:pt>
    <dgm:pt modelId="{F0BAC1B6-80AC-4755-B061-7FB78F8933D6}" type="pres">
      <dgm:prSet presAssocID="{022C0EC0-A0A6-42A4-B24B-D31C6C804312}" presName="nodeText" presStyleLbl="bgAccFollowNode1" presStyleIdx="1" presStyleCnt="3">
        <dgm:presLayoutVars>
          <dgm:bulletEnabled val="1"/>
        </dgm:presLayoutVars>
      </dgm:prSet>
      <dgm:spPr/>
    </dgm:pt>
    <dgm:pt modelId="{E085D75D-74D6-42FC-9376-449B82D479FD}" type="pres">
      <dgm:prSet presAssocID="{2572AB1A-3842-438E-B7E0-C34B76CCFD68}" presName="sibTrans" presStyleCnt="0"/>
      <dgm:spPr/>
    </dgm:pt>
    <dgm:pt modelId="{EC8E3434-D8CB-4F6E-9DB0-901E59095FEE}" type="pres">
      <dgm:prSet presAssocID="{0886DC8E-B35D-464A-B54A-CC96CA5F9DFC}" presName="compositeNode" presStyleCnt="0">
        <dgm:presLayoutVars>
          <dgm:bulletEnabled val="1"/>
        </dgm:presLayoutVars>
      </dgm:prSet>
      <dgm:spPr/>
    </dgm:pt>
    <dgm:pt modelId="{981B7907-C105-415D-BDC7-4BD204A6B49D}" type="pres">
      <dgm:prSet presAssocID="{0886DC8E-B35D-464A-B54A-CC96CA5F9DFC}" presName="bgRect" presStyleLbl="bgAccFollowNode1" presStyleIdx="2" presStyleCnt="3"/>
      <dgm:spPr/>
    </dgm:pt>
    <dgm:pt modelId="{E2666CA8-86B0-44DC-8BBD-A43A45252357}" type="pres">
      <dgm:prSet presAssocID="{F05872BF-200D-48E0-9E4F-C6F06A4E3A41}" presName="sibTransNodeCircle" presStyleLbl="alignNode1" presStyleIdx="4" presStyleCnt="6">
        <dgm:presLayoutVars>
          <dgm:chMax val="0"/>
          <dgm:bulletEnabled/>
        </dgm:presLayoutVars>
      </dgm:prSet>
      <dgm:spPr/>
    </dgm:pt>
    <dgm:pt modelId="{343312DF-3E74-42E1-9C0A-F58249F71C11}" type="pres">
      <dgm:prSet presAssocID="{0886DC8E-B35D-464A-B54A-CC96CA5F9DFC}" presName="bottomLine" presStyleLbl="alignNode1" presStyleIdx="5" presStyleCnt="6">
        <dgm:presLayoutVars/>
      </dgm:prSet>
      <dgm:spPr/>
    </dgm:pt>
    <dgm:pt modelId="{348AA6A3-5A58-4E9B-9B1E-FAAE872E2F15}" type="pres">
      <dgm:prSet presAssocID="{0886DC8E-B35D-464A-B54A-CC96CA5F9DFC}" presName="nodeText" presStyleLbl="bgAccFollowNode1" presStyleIdx="2" presStyleCnt="3">
        <dgm:presLayoutVars>
          <dgm:bulletEnabled val="1"/>
        </dgm:presLayoutVars>
      </dgm:prSet>
      <dgm:spPr/>
    </dgm:pt>
  </dgm:ptLst>
  <dgm:cxnLst>
    <dgm:cxn modelId="{896FC83C-22A4-4C6D-9471-CD09330A3A76}" srcId="{6C8945ED-0280-42A1-B377-13804BA29A7B}" destId="{0886DC8E-B35D-464A-B54A-CC96CA5F9DFC}" srcOrd="2" destOrd="0" parTransId="{CBF4FF3A-F52D-4065-BC09-0AB4F304C0CD}" sibTransId="{F05872BF-200D-48E0-9E4F-C6F06A4E3A41}"/>
    <dgm:cxn modelId="{C6D56A3F-F79E-4D86-BDBA-40A74DDC2F69}" type="presOf" srcId="{324F86F2-EB04-4AD4-A10C-2BA792811D14}" destId="{062DFDA4-4CA3-481B-8525-F9C02237996A}" srcOrd="0" destOrd="0" presId="urn:microsoft.com/office/officeart/2016/7/layout/BasicLinearProcessNumbered"/>
    <dgm:cxn modelId="{738AE56D-4FEE-483C-BF8F-0301B1079ED6}" type="presOf" srcId="{0886DC8E-B35D-464A-B54A-CC96CA5F9DFC}" destId="{348AA6A3-5A58-4E9B-9B1E-FAAE872E2F15}" srcOrd="1" destOrd="0" presId="urn:microsoft.com/office/officeart/2016/7/layout/BasicLinearProcessNumbered"/>
    <dgm:cxn modelId="{8CC1F46F-2B7D-47A6-98E6-BF5878BBCC75}" type="presOf" srcId="{F05872BF-200D-48E0-9E4F-C6F06A4E3A41}" destId="{E2666CA8-86B0-44DC-8BBD-A43A45252357}" srcOrd="0" destOrd="0" presId="urn:microsoft.com/office/officeart/2016/7/layout/BasicLinearProcessNumbered"/>
    <dgm:cxn modelId="{83C66297-8E50-4725-A33B-2CA22E288AC2}" type="presOf" srcId="{022C0EC0-A0A6-42A4-B24B-D31C6C804312}" destId="{F0BAC1B6-80AC-4755-B061-7FB78F8933D6}" srcOrd="1" destOrd="0" presId="urn:microsoft.com/office/officeart/2016/7/layout/BasicLinearProcessNumbered"/>
    <dgm:cxn modelId="{694C36B9-6A31-4419-91FB-F64B11EA3F89}" type="presOf" srcId="{022C0EC0-A0A6-42A4-B24B-D31C6C804312}" destId="{992F7524-C0D3-409F-928B-D91285182A0B}" srcOrd="0" destOrd="0" presId="urn:microsoft.com/office/officeart/2016/7/layout/BasicLinearProcessNumbered"/>
    <dgm:cxn modelId="{0486F5C2-6341-489B-8C1C-14E5B59CA19E}" srcId="{6C8945ED-0280-42A1-B377-13804BA29A7B}" destId="{022C0EC0-A0A6-42A4-B24B-D31C6C804312}" srcOrd="1" destOrd="0" parTransId="{84D724EA-D0BE-49C7-BBAD-07D3A1AF25DD}" sibTransId="{2572AB1A-3842-438E-B7E0-C34B76CCFD68}"/>
    <dgm:cxn modelId="{F300B9C4-BC66-495B-8461-918981393771}" type="presOf" srcId="{0B4F23F8-CC8B-487D-8B98-535668B2B1DB}" destId="{D41F6BC3-F453-48AA-8D69-663CAD4B2D43}" srcOrd="1" destOrd="0" presId="urn:microsoft.com/office/officeart/2016/7/layout/BasicLinearProcessNumbered"/>
    <dgm:cxn modelId="{DF4A5AD2-CC9A-4E09-BA58-DF3A45800518}" type="presOf" srcId="{2572AB1A-3842-438E-B7E0-C34B76CCFD68}" destId="{033971F8-4740-424D-83D1-E76470C1DE2E}" srcOrd="0" destOrd="0" presId="urn:microsoft.com/office/officeart/2016/7/layout/BasicLinearProcessNumbered"/>
    <dgm:cxn modelId="{AD39A6DA-9233-474E-A418-954E9B497598}" type="presOf" srcId="{6C8945ED-0280-42A1-B377-13804BA29A7B}" destId="{A6AF570E-16E0-497C-85B4-C2B2FB2C74E3}" srcOrd="0" destOrd="0" presId="urn:microsoft.com/office/officeart/2016/7/layout/BasicLinearProcessNumbered"/>
    <dgm:cxn modelId="{E0CE14EA-F6E7-45B9-8188-A198BC08A8C2}" srcId="{6C8945ED-0280-42A1-B377-13804BA29A7B}" destId="{0B4F23F8-CC8B-487D-8B98-535668B2B1DB}" srcOrd="0" destOrd="0" parTransId="{17F71E61-A4F8-4068-82B4-2FE3985F7040}" sibTransId="{324F86F2-EB04-4AD4-A10C-2BA792811D14}"/>
    <dgm:cxn modelId="{DA5AC8F0-C6AB-4517-A915-7050755DB5F4}" type="presOf" srcId="{0B4F23F8-CC8B-487D-8B98-535668B2B1DB}" destId="{4C4A0AFC-8240-45EF-9177-2AD800ED0045}" srcOrd="0" destOrd="0" presId="urn:microsoft.com/office/officeart/2016/7/layout/BasicLinearProcessNumbered"/>
    <dgm:cxn modelId="{0DDD1EF8-C729-4FED-B2EE-DA3C58766DBD}" type="presOf" srcId="{0886DC8E-B35D-464A-B54A-CC96CA5F9DFC}" destId="{981B7907-C105-415D-BDC7-4BD204A6B49D}" srcOrd="0" destOrd="0" presId="urn:microsoft.com/office/officeart/2016/7/layout/BasicLinearProcessNumbered"/>
    <dgm:cxn modelId="{D4CD2137-9157-48FE-BBA0-13EFF9305A87}" type="presParOf" srcId="{A6AF570E-16E0-497C-85B4-C2B2FB2C74E3}" destId="{E191FE55-8CC2-44CE-A1CB-04FF018468C2}" srcOrd="0" destOrd="0" presId="urn:microsoft.com/office/officeart/2016/7/layout/BasicLinearProcessNumbered"/>
    <dgm:cxn modelId="{ECEECC1F-9EBD-410E-9E6D-353B49AB38E1}" type="presParOf" srcId="{E191FE55-8CC2-44CE-A1CB-04FF018468C2}" destId="{4C4A0AFC-8240-45EF-9177-2AD800ED0045}" srcOrd="0" destOrd="0" presId="urn:microsoft.com/office/officeart/2016/7/layout/BasicLinearProcessNumbered"/>
    <dgm:cxn modelId="{FD41195E-C007-4BB1-91B7-8D9C88D17656}" type="presParOf" srcId="{E191FE55-8CC2-44CE-A1CB-04FF018468C2}" destId="{062DFDA4-4CA3-481B-8525-F9C02237996A}" srcOrd="1" destOrd="0" presId="urn:microsoft.com/office/officeart/2016/7/layout/BasicLinearProcessNumbered"/>
    <dgm:cxn modelId="{1E8F53A6-6B6A-4F65-906F-0028BAF23BB3}" type="presParOf" srcId="{E191FE55-8CC2-44CE-A1CB-04FF018468C2}" destId="{15FAF005-B375-433F-AF24-57A492A2F43F}" srcOrd="2" destOrd="0" presId="urn:microsoft.com/office/officeart/2016/7/layout/BasicLinearProcessNumbered"/>
    <dgm:cxn modelId="{DC7BDFA4-DD05-46CE-8969-DF5DA39A3291}" type="presParOf" srcId="{E191FE55-8CC2-44CE-A1CB-04FF018468C2}" destId="{D41F6BC3-F453-48AA-8D69-663CAD4B2D43}" srcOrd="3" destOrd="0" presId="urn:microsoft.com/office/officeart/2016/7/layout/BasicLinearProcessNumbered"/>
    <dgm:cxn modelId="{7ED05251-39F6-4EBC-82CD-5CD99E9A4FF5}" type="presParOf" srcId="{A6AF570E-16E0-497C-85B4-C2B2FB2C74E3}" destId="{2A14E5A1-AD9B-4139-80DD-C9821C9AB500}" srcOrd="1" destOrd="0" presId="urn:microsoft.com/office/officeart/2016/7/layout/BasicLinearProcessNumbered"/>
    <dgm:cxn modelId="{8BEC66B2-2626-4397-A2D4-BECF70F1D642}" type="presParOf" srcId="{A6AF570E-16E0-497C-85B4-C2B2FB2C74E3}" destId="{CA19EA7F-B02C-4E09-8419-48DB78AB9812}" srcOrd="2" destOrd="0" presId="urn:microsoft.com/office/officeart/2016/7/layout/BasicLinearProcessNumbered"/>
    <dgm:cxn modelId="{45295293-9C92-464E-AD9E-DC1E2F757A26}" type="presParOf" srcId="{CA19EA7F-B02C-4E09-8419-48DB78AB9812}" destId="{992F7524-C0D3-409F-928B-D91285182A0B}" srcOrd="0" destOrd="0" presId="urn:microsoft.com/office/officeart/2016/7/layout/BasicLinearProcessNumbered"/>
    <dgm:cxn modelId="{514B31D9-9E73-4E36-8F46-FBE0EA8C2554}" type="presParOf" srcId="{CA19EA7F-B02C-4E09-8419-48DB78AB9812}" destId="{033971F8-4740-424D-83D1-E76470C1DE2E}" srcOrd="1" destOrd="0" presId="urn:microsoft.com/office/officeart/2016/7/layout/BasicLinearProcessNumbered"/>
    <dgm:cxn modelId="{E4BB5B51-042A-4EA7-9E11-B300E5D52A72}" type="presParOf" srcId="{CA19EA7F-B02C-4E09-8419-48DB78AB9812}" destId="{9EABDF7A-D5E2-40EA-AB39-72380C8E8E40}" srcOrd="2" destOrd="0" presId="urn:microsoft.com/office/officeart/2016/7/layout/BasicLinearProcessNumbered"/>
    <dgm:cxn modelId="{51754608-2514-4749-8AD8-7CB89F8A7377}" type="presParOf" srcId="{CA19EA7F-B02C-4E09-8419-48DB78AB9812}" destId="{F0BAC1B6-80AC-4755-B061-7FB78F8933D6}" srcOrd="3" destOrd="0" presId="urn:microsoft.com/office/officeart/2016/7/layout/BasicLinearProcessNumbered"/>
    <dgm:cxn modelId="{55695C20-59DF-45F1-99A3-07468AE33032}" type="presParOf" srcId="{A6AF570E-16E0-497C-85B4-C2B2FB2C74E3}" destId="{E085D75D-74D6-42FC-9376-449B82D479FD}" srcOrd="3" destOrd="0" presId="urn:microsoft.com/office/officeart/2016/7/layout/BasicLinearProcessNumbered"/>
    <dgm:cxn modelId="{AA0066E9-6093-4A62-9CFE-80DBEBC1C545}" type="presParOf" srcId="{A6AF570E-16E0-497C-85B4-C2B2FB2C74E3}" destId="{EC8E3434-D8CB-4F6E-9DB0-901E59095FEE}" srcOrd="4" destOrd="0" presId="urn:microsoft.com/office/officeart/2016/7/layout/BasicLinearProcessNumbered"/>
    <dgm:cxn modelId="{E0E18B5B-53B3-4ED1-BD8C-2D83530FCC08}" type="presParOf" srcId="{EC8E3434-D8CB-4F6E-9DB0-901E59095FEE}" destId="{981B7907-C105-415D-BDC7-4BD204A6B49D}" srcOrd="0" destOrd="0" presId="urn:microsoft.com/office/officeart/2016/7/layout/BasicLinearProcessNumbered"/>
    <dgm:cxn modelId="{75B5C559-BF2F-408B-964B-1DAE255739AB}" type="presParOf" srcId="{EC8E3434-D8CB-4F6E-9DB0-901E59095FEE}" destId="{E2666CA8-86B0-44DC-8BBD-A43A45252357}" srcOrd="1" destOrd="0" presId="urn:microsoft.com/office/officeart/2016/7/layout/BasicLinearProcessNumbered"/>
    <dgm:cxn modelId="{BB2917B5-186B-4A56-8546-5AC5AEA2ADCE}" type="presParOf" srcId="{EC8E3434-D8CB-4F6E-9DB0-901E59095FEE}" destId="{343312DF-3E74-42E1-9C0A-F58249F71C11}" srcOrd="2" destOrd="0" presId="urn:microsoft.com/office/officeart/2016/7/layout/BasicLinearProcessNumbered"/>
    <dgm:cxn modelId="{BFA3F8A1-9F33-4B88-97B4-095E0B050F93}" type="presParOf" srcId="{EC8E3434-D8CB-4F6E-9DB0-901E59095FEE}" destId="{348AA6A3-5A58-4E9B-9B1E-FAAE872E2F1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3D0E09-8298-4D48-BBC9-156E6E8601C0}" type="doc">
      <dgm:prSet loTypeId="urn:microsoft.com/office/officeart/2016/7/layout/BasicLinearProcessNumbered" loCatId="process" qsTypeId="urn:microsoft.com/office/officeart/2005/8/quickstyle/3d1" qsCatId="3D" csTypeId="urn:microsoft.com/office/officeart/2005/8/colors/accent2_2" csCatId="accent2" phldr="1"/>
      <dgm:spPr/>
      <dgm:t>
        <a:bodyPr/>
        <a:lstStyle/>
        <a:p>
          <a:endParaRPr lang="en-US"/>
        </a:p>
      </dgm:t>
    </dgm:pt>
    <dgm:pt modelId="{CE661756-C8E2-4E3D-A6A3-B330C6EFE782}">
      <dgm:prSet/>
      <dgm:spPr/>
      <dgm:t>
        <a:bodyPr/>
        <a:lstStyle/>
        <a:p>
          <a:r>
            <a:rPr lang="en-AU" dirty="0"/>
            <a:t>Only access private information on computer systems when it is required to complete work. </a:t>
          </a:r>
          <a:endParaRPr lang="en-US" dirty="0"/>
        </a:p>
      </dgm:t>
    </dgm:pt>
    <dgm:pt modelId="{8E1F3546-BD5E-4714-BC8D-0E50B993239B}" type="parTrans" cxnId="{98DAE905-0A2C-4E07-9543-1D681B93BEC8}">
      <dgm:prSet/>
      <dgm:spPr/>
      <dgm:t>
        <a:bodyPr/>
        <a:lstStyle/>
        <a:p>
          <a:endParaRPr lang="en-US"/>
        </a:p>
      </dgm:t>
    </dgm:pt>
    <dgm:pt modelId="{DACA5D32-012E-4BE7-815E-80A54188965A}" type="sibTrans" cxnId="{98DAE905-0A2C-4E07-9543-1D681B93BEC8}">
      <dgm:prSet phldrT="1" phldr="0"/>
      <dgm:spPr/>
      <dgm:t>
        <a:bodyPr/>
        <a:lstStyle/>
        <a:p>
          <a:r>
            <a:rPr lang="en-US"/>
            <a:t>1</a:t>
          </a:r>
        </a:p>
      </dgm:t>
    </dgm:pt>
    <dgm:pt modelId="{31A936B4-8CF7-4503-840D-198BD6C0EC60}">
      <dgm:prSet/>
      <dgm:spPr/>
      <dgm:t>
        <a:bodyPr/>
        <a:lstStyle/>
        <a:p>
          <a:r>
            <a:rPr lang="en-AU" dirty="0"/>
            <a:t>Do not distribute or disclose the information available about clients or other businesses. </a:t>
          </a:r>
          <a:endParaRPr lang="en-US" dirty="0"/>
        </a:p>
      </dgm:t>
    </dgm:pt>
    <dgm:pt modelId="{FBB00526-8817-4F25-8252-BC5779E4E191}" type="parTrans" cxnId="{87546AC1-838D-4190-A184-FB558AAD6B6E}">
      <dgm:prSet/>
      <dgm:spPr/>
      <dgm:t>
        <a:bodyPr/>
        <a:lstStyle/>
        <a:p>
          <a:endParaRPr lang="en-US"/>
        </a:p>
      </dgm:t>
    </dgm:pt>
    <dgm:pt modelId="{2A102E1E-98AE-4371-B76F-32077F0D63A8}" type="sibTrans" cxnId="{87546AC1-838D-4190-A184-FB558AAD6B6E}">
      <dgm:prSet phldrT="2" phldr="0"/>
      <dgm:spPr/>
      <dgm:t>
        <a:bodyPr/>
        <a:lstStyle/>
        <a:p>
          <a:r>
            <a:rPr lang="en-US"/>
            <a:t>2</a:t>
          </a:r>
        </a:p>
      </dgm:t>
    </dgm:pt>
    <dgm:pt modelId="{CC7E300F-ECE4-4127-9689-9E697D7A412A}">
      <dgm:prSet/>
      <dgm:spPr/>
      <dgm:t>
        <a:bodyPr/>
        <a:lstStyle/>
        <a:p>
          <a:r>
            <a:rPr lang="en-AU" dirty="0"/>
            <a:t>Accept the statutory laws governing data privacy as such as the Commonwealth Information Privacy Principles and the Privacy Act 1988.</a:t>
          </a:r>
          <a:endParaRPr lang="en-US" dirty="0"/>
        </a:p>
      </dgm:t>
    </dgm:pt>
    <dgm:pt modelId="{C5AAB9A9-E2D0-46FA-B0AD-28B7FC25C2CB}" type="parTrans" cxnId="{AC91829C-1E19-4BBE-82D5-927CAA091053}">
      <dgm:prSet/>
      <dgm:spPr/>
      <dgm:t>
        <a:bodyPr/>
        <a:lstStyle/>
        <a:p>
          <a:endParaRPr lang="en-US"/>
        </a:p>
      </dgm:t>
    </dgm:pt>
    <dgm:pt modelId="{071AA607-BE5E-4EED-98BA-F2CB1152D499}" type="sibTrans" cxnId="{AC91829C-1E19-4BBE-82D5-927CAA091053}">
      <dgm:prSet phldrT="3" phldr="0"/>
      <dgm:spPr/>
      <dgm:t>
        <a:bodyPr/>
        <a:lstStyle/>
        <a:p>
          <a:r>
            <a:rPr lang="en-US"/>
            <a:t>3</a:t>
          </a:r>
        </a:p>
      </dgm:t>
    </dgm:pt>
    <dgm:pt modelId="{0018EB1E-946C-4CF3-B18B-F3EAEB239EC3}" type="pres">
      <dgm:prSet presAssocID="{E33D0E09-8298-4D48-BBC9-156E6E8601C0}" presName="Name0" presStyleCnt="0">
        <dgm:presLayoutVars>
          <dgm:animLvl val="lvl"/>
          <dgm:resizeHandles val="exact"/>
        </dgm:presLayoutVars>
      </dgm:prSet>
      <dgm:spPr/>
    </dgm:pt>
    <dgm:pt modelId="{DF5EF379-3DE5-4787-83E5-F473D92EC356}" type="pres">
      <dgm:prSet presAssocID="{CE661756-C8E2-4E3D-A6A3-B330C6EFE782}" presName="compositeNode" presStyleCnt="0">
        <dgm:presLayoutVars>
          <dgm:bulletEnabled val="1"/>
        </dgm:presLayoutVars>
      </dgm:prSet>
      <dgm:spPr/>
    </dgm:pt>
    <dgm:pt modelId="{EF591218-965F-47C8-B985-E0F7A1DD3824}" type="pres">
      <dgm:prSet presAssocID="{CE661756-C8E2-4E3D-A6A3-B330C6EFE782}" presName="bgRect" presStyleLbl="bgAccFollowNode1" presStyleIdx="0" presStyleCnt="3"/>
      <dgm:spPr/>
    </dgm:pt>
    <dgm:pt modelId="{7E0EE435-5791-4342-9520-356243836B72}" type="pres">
      <dgm:prSet presAssocID="{DACA5D32-012E-4BE7-815E-80A54188965A}" presName="sibTransNodeCircle" presStyleLbl="alignNode1" presStyleIdx="0" presStyleCnt="6">
        <dgm:presLayoutVars>
          <dgm:chMax val="0"/>
          <dgm:bulletEnabled/>
        </dgm:presLayoutVars>
      </dgm:prSet>
      <dgm:spPr/>
    </dgm:pt>
    <dgm:pt modelId="{FEECA085-5EC2-41D1-93F8-7FF786705BCA}" type="pres">
      <dgm:prSet presAssocID="{CE661756-C8E2-4E3D-A6A3-B330C6EFE782}" presName="bottomLine" presStyleLbl="alignNode1" presStyleIdx="1" presStyleCnt="6">
        <dgm:presLayoutVars/>
      </dgm:prSet>
      <dgm:spPr/>
    </dgm:pt>
    <dgm:pt modelId="{6856607A-9E02-4B63-BEE8-D2AA39E52027}" type="pres">
      <dgm:prSet presAssocID="{CE661756-C8E2-4E3D-A6A3-B330C6EFE782}" presName="nodeText" presStyleLbl="bgAccFollowNode1" presStyleIdx="0" presStyleCnt="3">
        <dgm:presLayoutVars>
          <dgm:bulletEnabled val="1"/>
        </dgm:presLayoutVars>
      </dgm:prSet>
      <dgm:spPr/>
    </dgm:pt>
    <dgm:pt modelId="{31C8524E-90FC-436F-B091-A4963BCAB7EB}" type="pres">
      <dgm:prSet presAssocID="{DACA5D32-012E-4BE7-815E-80A54188965A}" presName="sibTrans" presStyleCnt="0"/>
      <dgm:spPr/>
    </dgm:pt>
    <dgm:pt modelId="{C878AB51-EA7C-46B1-B5C9-FBCC5F05499C}" type="pres">
      <dgm:prSet presAssocID="{31A936B4-8CF7-4503-840D-198BD6C0EC60}" presName="compositeNode" presStyleCnt="0">
        <dgm:presLayoutVars>
          <dgm:bulletEnabled val="1"/>
        </dgm:presLayoutVars>
      </dgm:prSet>
      <dgm:spPr/>
    </dgm:pt>
    <dgm:pt modelId="{2634659C-7FE4-4606-93BC-B96763461783}" type="pres">
      <dgm:prSet presAssocID="{31A936B4-8CF7-4503-840D-198BD6C0EC60}" presName="bgRect" presStyleLbl="bgAccFollowNode1" presStyleIdx="1" presStyleCnt="3"/>
      <dgm:spPr/>
    </dgm:pt>
    <dgm:pt modelId="{1DAA4582-D996-4F8E-B0DD-4B5E869566BB}" type="pres">
      <dgm:prSet presAssocID="{2A102E1E-98AE-4371-B76F-32077F0D63A8}" presName="sibTransNodeCircle" presStyleLbl="alignNode1" presStyleIdx="2" presStyleCnt="6">
        <dgm:presLayoutVars>
          <dgm:chMax val="0"/>
          <dgm:bulletEnabled/>
        </dgm:presLayoutVars>
      </dgm:prSet>
      <dgm:spPr/>
    </dgm:pt>
    <dgm:pt modelId="{C134D67D-CD5B-4763-9622-85B568A22C2B}" type="pres">
      <dgm:prSet presAssocID="{31A936B4-8CF7-4503-840D-198BD6C0EC60}" presName="bottomLine" presStyleLbl="alignNode1" presStyleIdx="3" presStyleCnt="6">
        <dgm:presLayoutVars/>
      </dgm:prSet>
      <dgm:spPr/>
    </dgm:pt>
    <dgm:pt modelId="{D941382D-197D-45E9-B4E1-B4116B4421AF}" type="pres">
      <dgm:prSet presAssocID="{31A936B4-8CF7-4503-840D-198BD6C0EC60}" presName="nodeText" presStyleLbl="bgAccFollowNode1" presStyleIdx="1" presStyleCnt="3">
        <dgm:presLayoutVars>
          <dgm:bulletEnabled val="1"/>
        </dgm:presLayoutVars>
      </dgm:prSet>
      <dgm:spPr/>
    </dgm:pt>
    <dgm:pt modelId="{BB683E6C-C0E9-4376-BC25-D5BA8B582BC8}" type="pres">
      <dgm:prSet presAssocID="{2A102E1E-98AE-4371-B76F-32077F0D63A8}" presName="sibTrans" presStyleCnt="0"/>
      <dgm:spPr/>
    </dgm:pt>
    <dgm:pt modelId="{D8F55121-D270-4B04-B6D0-6F5EBA63BD17}" type="pres">
      <dgm:prSet presAssocID="{CC7E300F-ECE4-4127-9689-9E697D7A412A}" presName="compositeNode" presStyleCnt="0">
        <dgm:presLayoutVars>
          <dgm:bulletEnabled val="1"/>
        </dgm:presLayoutVars>
      </dgm:prSet>
      <dgm:spPr/>
    </dgm:pt>
    <dgm:pt modelId="{33E5DBD6-7D2A-43E9-A639-DDB3FF7AC519}" type="pres">
      <dgm:prSet presAssocID="{CC7E300F-ECE4-4127-9689-9E697D7A412A}" presName="bgRect" presStyleLbl="bgAccFollowNode1" presStyleIdx="2" presStyleCnt="3"/>
      <dgm:spPr/>
    </dgm:pt>
    <dgm:pt modelId="{521A517A-2829-451D-B010-7B7E8445CC59}" type="pres">
      <dgm:prSet presAssocID="{071AA607-BE5E-4EED-98BA-F2CB1152D499}" presName="sibTransNodeCircle" presStyleLbl="alignNode1" presStyleIdx="4" presStyleCnt="6">
        <dgm:presLayoutVars>
          <dgm:chMax val="0"/>
          <dgm:bulletEnabled/>
        </dgm:presLayoutVars>
      </dgm:prSet>
      <dgm:spPr/>
    </dgm:pt>
    <dgm:pt modelId="{5441CF5C-D368-4ABB-A68A-CAC08F5B4446}" type="pres">
      <dgm:prSet presAssocID="{CC7E300F-ECE4-4127-9689-9E697D7A412A}" presName="bottomLine" presStyleLbl="alignNode1" presStyleIdx="5" presStyleCnt="6">
        <dgm:presLayoutVars/>
      </dgm:prSet>
      <dgm:spPr/>
    </dgm:pt>
    <dgm:pt modelId="{3C8CAF3A-2462-4B99-9F8D-83AE15B55A53}" type="pres">
      <dgm:prSet presAssocID="{CC7E300F-ECE4-4127-9689-9E697D7A412A}" presName="nodeText" presStyleLbl="bgAccFollowNode1" presStyleIdx="2" presStyleCnt="3">
        <dgm:presLayoutVars>
          <dgm:bulletEnabled val="1"/>
        </dgm:presLayoutVars>
      </dgm:prSet>
      <dgm:spPr/>
    </dgm:pt>
  </dgm:ptLst>
  <dgm:cxnLst>
    <dgm:cxn modelId="{98DAE905-0A2C-4E07-9543-1D681B93BEC8}" srcId="{E33D0E09-8298-4D48-BBC9-156E6E8601C0}" destId="{CE661756-C8E2-4E3D-A6A3-B330C6EFE782}" srcOrd="0" destOrd="0" parTransId="{8E1F3546-BD5E-4714-BC8D-0E50B993239B}" sibTransId="{DACA5D32-012E-4BE7-815E-80A54188965A}"/>
    <dgm:cxn modelId="{8422EB20-3C82-4C56-AA63-D75B4FB96EAA}" type="presOf" srcId="{DACA5D32-012E-4BE7-815E-80A54188965A}" destId="{7E0EE435-5791-4342-9520-356243836B72}" srcOrd="0" destOrd="0" presId="urn:microsoft.com/office/officeart/2016/7/layout/BasicLinearProcessNumbered"/>
    <dgm:cxn modelId="{B1240241-875D-48AB-9105-4C8805F2153A}" type="presOf" srcId="{E33D0E09-8298-4D48-BBC9-156E6E8601C0}" destId="{0018EB1E-946C-4CF3-B18B-F3EAEB239EC3}" srcOrd="0" destOrd="0" presId="urn:microsoft.com/office/officeart/2016/7/layout/BasicLinearProcessNumbered"/>
    <dgm:cxn modelId="{5B41C55A-5C8D-44DD-95E6-C66FD2BEFDBF}" type="presOf" srcId="{2A102E1E-98AE-4371-B76F-32077F0D63A8}" destId="{1DAA4582-D996-4F8E-B0DD-4B5E869566BB}" srcOrd="0" destOrd="0" presId="urn:microsoft.com/office/officeart/2016/7/layout/BasicLinearProcessNumbered"/>
    <dgm:cxn modelId="{1A92CA62-CE7E-4B58-8FE2-35D8391CBA3C}" type="presOf" srcId="{31A936B4-8CF7-4503-840D-198BD6C0EC60}" destId="{D941382D-197D-45E9-B4E1-B4116B4421AF}" srcOrd="1" destOrd="0" presId="urn:microsoft.com/office/officeart/2016/7/layout/BasicLinearProcessNumbered"/>
    <dgm:cxn modelId="{EA7B5B80-801E-4ADE-A478-AA0D326EC573}" type="presOf" srcId="{CE661756-C8E2-4E3D-A6A3-B330C6EFE782}" destId="{EF591218-965F-47C8-B985-E0F7A1DD3824}" srcOrd="0" destOrd="0" presId="urn:microsoft.com/office/officeart/2016/7/layout/BasicLinearProcessNumbered"/>
    <dgm:cxn modelId="{AC91829C-1E19-4BBE-82D5-927CAA091053}" srcId="{E33D0E09-8298-4D48-BBC9-156E6E8601C0}" destId="{CC7E300F-ECE4-4127-9689-9E697D7A412A}" srcOrd="2" destOrd="0" parTransId="{C5AAB9A9-E2D0-46FA-B0AD-28B7FC25C2CB}" sibTransId="{071AA607-BE5E-4EED-98BA-F2CB1152D499}"/>
    <dgm:cxn modelId="{AD5322A4-8BE9-42A1-8914-11F9EE045760}" type="presOf" srcId="{CE661756-C8E2-4E3D-A6A3-B330C6EFE782}" destId="{6856607A-9E02-4B63-BEE8-D2AA39E52027}" srcOrd="1" destOrd="0" presId="urn:microsoft.com/office/officeart/2016/7/layout/BasicLinearProcessNumbered"/>
    <dgm:cxn modelId="{87546AC1-838D-4190-A184-FB558AAD6B6E}" srcId="{E33D0E09-8298-4D48-BBC9-156E6E8601C0}" destId="{31A936B4-8CF7-4503-840D-198BD6C0EC60}" srcOrd="1" destOrd="0" parTransId="{FBB00526-8817-4F25-8252-BC5779E4E191}" sibTransId="{2A102E1E-98AE-4371-B76F-32077F0D63A8}"/>
    <dgm:cxn modelId="{F03AF4C7-A413-4230-8B28-A718701E8507}" type="presOf" srcId="{CC7E300F-ECE4-4127-9689-9E697D7A412A}" destId="{33E5DBD6-7D2A-43E9-A639-DDB3FF7AC519}" srcOrd="0" destOrd="0" presId="urn:microsoft.com/office/officeart/2016/7/layout/BasicLinearProcessNumbered"/>
    <dgm:cxn modelId="{1AC88DCB-C33B-4745-8497-C11BDAD367B6}" type="presOf" srcId="{071AA607-BE5E-4EED-98BA-F2CB1152D499}" destId="{521A517A-2829-451D-B010-7B7E8445CC59}" srcOrd="0" destOrd="0" presId="urn:microsoft.com/office/officeart/2016/7/layout/BasicLinearProcessNumbered"/>
    <dgm:cxn modelId="{05A0D0DE-E384-4CCC-B15A-DFB35051EA9D}" type="presOf" srcId="{31A936B4-8CF7-4503-840D-198BD6C0EC60}" destId="{2634659C-7FE4-4606-93BC-B96763461783}" srcOrd="0" destOrd="0" presId="urn:microsoft.com/office/officeart/2016/7/layout/BasicLinearProcessNumbered"/>
    <dgm:cxn modelId="{207EBCEA-A52C-4381-BECD-29D447A9FE7D}" type="presOf" srcId="{CC7E300F-ECE4-4127-9689-9E697D7A412A}" destId="{3C8CAF3A-2462-4B99-9F8D-83AE15B55A53}" srcOrd="1" destOrd="0" presId="urn:microsoft.com/office/officeart/2016/7/layout/BasicLinearProcessNumbered"/>
    <dgm:cxn modelId="{65E79760-60B8-46B7-BF27-0AEB68A48C94}" type="presParOf" srcId="{0018EB1E-946C-4CF3-B18B-F3EAEB239EC3}" destId="{DF5EF379-3DE5-4787-83E5-F473D92EC356}" srcOrd="0" destOrd="0" presId="urn:microsoft.com/office/officeart/2016/7/layout/BasicLinearProcessNumbered"/>
    <dgm:cxn modelId="{42F16A4B-8207-449E-8AA2-5A08A9E4889A}" type="presParOf" srcId="{DF5EF379-3DE5-4787-83E5-F473D92EC356}" destId="{EF591218-965F-47C8-B985-E0F7A1DD3824}" srcOrd="0" destOrd="0" presId="urn:microsoft.com/office/officeart/2016/7/layout/BasicLinearProcessNumbered"/>
    <dgm:cxn modelId="{4702C1A6-FE0B-4068-9268-C0201DB93053}" type="presParOf" srcId="{DF5EF379-3DE5-4787-83E5-F473D92EC356}" destId="{7E0EE435-5791-4342-9520-356243836B72}" srcOrd="1" destOrd="0" presId="urn:microsoft.com/office/officeart/2016/7/layout/BasicLinearProcessNumbered"/>
    <dgm:cxn modelId="{DD97ACF8-C9BA-412D-B9E8-CCE05AFC5D57}" type="presParOf" srcId="{DF5EF379-3DE5-4787-83E5-F473D92EC356}" destId="{FEECA085-5EC2-41D1-93F8-7FF786705BCA}" srcOrd="2" destOrd="0" presId="urn:microsoft.com/office/officeart/2016/7/layout/BasicLinearProcessNumbered"/>
    <dgm:cxn modelId="{ED2B5B53-F06E-445F-AB9A-0079AB635343}" type="presParOf" srcId="{DF5EF379-3DE5-4787-83E5-F473D92EC356}" destId="{6856607A-9E02-4B63-BEE8-D2AA39E52027}" srcOrd="3" destOrd="0" presId="urn:microsoft.com/office/officeart/2016/7/layout/BasicLinearProcessNumbered"/>
    <dgm:cxn modelId="{7C7C25B3-9A43-40B7-8E28-2F3DD3B5937C}" type="presParOf" srcId="{0018EB1E-946C-4CF3-B18B-F3EAEB239EC3}" destId="{31C8524E-90FC-436F-B091-A4963BCAB7EB}" srcOrd="1" destOrd="0" presId="urn:microsoft.com/office/officeart/2016/7/layout/BasicLinearProcessNumbered"/>
    <dgm:cxn modelId="{A63ABDAB-29E4-431E-8987-0B357202281A}" type="presParOf" srcId="{0018EB1E-946C-4CF3-B18B-F3EAEB239EC3}" destId="{C878AB51-EA7C-46B1-B5C9-FBCC5F05499C}" srcOrd="2" destOrd="0" presId="urn:microsoft.com/office/officeart/2016/7/layout/BasicLinearProcessNumbered"/>
    <dgm:cxn modelId="{6FFB958F-90D5-41CF-B3B4-8EB38FD91757}" type="presParOf" srcId="{C878AB51-EA7C-46B1-B5C9-FBCC5F05499C}" destId="{2634659C-7FE4-4606-93BC-B96763461783}" srcOrd="0" destOrd="0" presId="urn:microsoft.com/office/officeart/2016/7/layout/BasicLinearProcessNumbered"/>
    <dgm:cxn modelId="{744A9469-3744-46D6-A2EA-A4DC8E16CE68}" type="presParOf" srcId="{C878AB51-EA7C-46B1-B5C9-FBCC5F05499C}" destId="{1DAA4582-D996-4F8E-B0DD-4B5E869566BB}" srcOrd="1" destOrd="0" presId="urn:microsoft.com/office/officeart/2016/7/layout/BasicLinearProcessNumbered"/>
    <dgm:cxn modelId="{8F4BF0AF-16DC-4D3E-9C08-D31C2BB222C1}" type="presParOf" srcId="{C878AB51-EA7C-46B1-B5C9-FBCC5F05499C}" destId="{C134D67D-CD5B-4763-9622-85B568A22C2B}" srcOrd="2" destOrd="0" presId="urn:microsoft.com/office/officeart/2016/7/layout/BasicLinearProcessNumbered"/>
    <dgm:cxn modelId="{D105AA0F-0D90-4C69-A95B-EE63C7BBC576}" type="presParOf" srcId="{C878AB51-EA7C-46B1-B5C9-FBCC5F05499C}" destId="{D941382D-197D-45E9-B4E1-B4116B4421AF}" srcOrd="3" destOrd="0" presId="urn:microsoft.com/office/officeart/2016/7/layout/BasicLinearProcessNumbered"/>
    <dgm:cxn modelId="{47F3C75B-F2A0-4DF5-AE75-7E5455B9E7B3}" type="presParOf" srcId="{0018EB1E-946C-4CF3-B18B-F3EAEB239EC3}" destId="{BB683E6C-C0E9-4376-BC25-D5BA8B582BC8}" srcOrd="3" destOrd="0" presId="urn:microsoft.com/office/officeart/2016/7/layout/BasicLinearProcessNumbered"/>
    <dgm:cxn modelId="{D710292F-E343-4562-B589-F50187252E6F}" type="presParOf" srcId="{0018EB1E-946C-4CF3-B18B-F3EAEB239EC3}" destId="{D8F55121-D270-4B04-B6D0-6F5EBA63BD17}" srcOrd="4" destOrd="0" presId="urn:microsoft.com/office/officeart/2016/7/layout/BasicLinearProcessNumbered"/>
    <dgm:cxn modelId="{6153FC73-1616-47CB-A81B-8C0DB933138C}" type="presParOf" srcId="{D8F55121-D270-4B04-B6D0-6F5EBA63BD17}" destId="{33E5DBD6-7D2A-43E9-A639-DDB3FF7AC519}" srcOrd="0" destOrd="0" presId="urn:microsoft.com/office/officeart/2016/7/layout/BasicLinearProcessNumbered"/>
    <dgm:cxn modelId="{3125DC8B-DEC2-4728-879A-B4FE0528F3F6}" type="presParOf" srcId="{D8F55121-D270-4B04-B6D0-6F5EBA63BD17}" destId="{521A517A-2829-451D-B010-7B7E8445CC59}" srcOrd="1" destOrd="0" presId="urn:microsoft.com/office/officeart/2016/7/layout/BasicLinearProcessNumbered"/>
    <dgm:cxn modelId="{E644F045-4B9C-41B0-8520-5B9F402E1BC5}" type="presParOf" srcId="{D8F55121-D270-4B04-B6D0-6F5EBA63BD17}" destId="{5441CF5C-D368-4ABB-A68A-CAC08F5B4446}" srcOrd="2" destOrd="0" presId="urn:microsoft.com/office/officeart/2016/7/layout/BasicLinearProcessNumbered"/>
    <dgm:cxn modelId="{3DF89A6F-D843-45DF-B72B-C6407AE03222}" type="presParOf" srcId="{D8F55121-D270-4B04-B6D0-6F5EBA63BD17}" destId="{3C8CAF3A-2462-4B99-9F8D-83AE15B55A53}"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A1A18E-53EF-4A83-8F4E-637686790199}" type="doc">
      <dgm:prSet loTypeId="urn:microsoft.com/office/officeart/2016/7/layout/BasicLinearProcessNumbered" loCatId="process" qsTypeId="urn:microsoft.com/office/officeart/2005/8/quickstyle/3d1" qsCatId="3D" csTypeId="urn:microsoft.com/office/officeart/2005/8/colors/accent2_2" csCatId="accent2" phldr="1"/>
      <dgm:spPr/>
      <dgm:t>
        <a:bodyPr/>
        <a:lstStyle/>
        <a:p>
          <a:endParaRPr lang="en-US"/>
        </a:p>
      </dgm:t>
    </dgm:pt>
    <dgm:pt modelId="{4037BD1F-70A2-454F-88D6-1533FA9E6C31}">
      <dgm:prSet/>
      <dgm:spPr/>
      <dgm:t>
        <a:bodyPr/>
        <a:lstStyle/>
        <a:p>
          <a:r>
            <a:rPr lang="en-AU"/>
            <a:t>Take all reasonable steps to ensure the integrity of all systems. </a:t>
          </a:r>
          <a:endParaRPr lang="en-US"/>
        </a:p>
      </dgm:t>
    </dgm:pt>
    <dgm:pt modelId="{9D45E21F-81AB-4372-A6A6-CA7DC260E2FF}" type="parTrans" cxnId="{A7CDBC48-FC1A-459D-BE6A-40C4C2FE4136}">
      <dgm:prSet/>
      <dgm:spPr/>
      <dgm:t>
        <a:bodyPr/>
        <a:lstStyle/>
        <a:p>
          <a:endParaRPr lang="en-US"/>
        </a:p>
      </dgm:t>
    </dgm:pt>
    <dgm:pt modelId="{19BB8E36-7C2E-413C-92E4-0B2AD6ECDEBB}" type="sibTrans" cxnId="{A7CDBC48-FC1A-459D-BE6A-40C4C2FE4136}">
      <dgm:prSet phldrT="1"/>
      <dgm:spPr/>
      <dgm:t>
        <a:bodyPr/>
        <a:lstStyle/>
        <a:p>
          <a:r>
            <a:rPr lang="en-US"/>
            <a:t>1</a:t>
          </a:r>
        </a:p>
      </dgm:t>
    </dgm:pt>
    <dgm:pt modelId="{8E97E308-CC27-4249-A5C1-3EE02B585BD7}">
      <dgm:prSet/>
      <dgm:spPr/>
      <dgm:t>
        <a:bodyPr/>
        <a:lstStyle/>
        <a:p>
          <a:r>
            <a:rPr lang="en-AU"/>
            <a:t>Regularly maintain software and hardware by adhering to basic computer care instructions and ensuring all software and operating systems are up to date. </a:t>
          </a:r>
          <a:endParaRPr lang="en-US"/>
        </a:p>
      </dgm:t>
    </dgm:pt>
    <dgm:pt modelId="{3AFE7B62-A0B7-40E7-9E44-C736F5046374}" type="parTrans" cxnId="{867E8F8D-8006-4E4A-8FBA-824DBB33B830}">
      <dgm:prSet/>
      <dgm:spPr/>
      <dgm:t>
        <a:bodyPr/>
        <a:lstStyle/>
        <a:p>
          <a:endParaRPr lang="en-US"/>
        </a:p>
      </dgm:t>
    </dgm:pt>
    <dgm:pt modelId="{B47B4E1C-C2FE-403B-B435-7E2D76CD1188}" type="sibTrans" cxnId="{867E8F8D-8006-4E4A-8FBA-824DBB33B830}">
      <dgm:prSet phldrT="2"/>
      <dgm:spPr/>
      <dgm:t>
        <a:bodyPr/>
        <a:lstStyle/>
        <a:p>
          <a:r>
            <a:rPr lang="en-US"/>
            <a:t>2</a:t>
          </a:r>
        </a:p>
      </dgm:t>
    </dgm:pt>
    <dgm:pt modelId="{CB1AD2FE-01AF-41F7-B11C-663A620B5FEF}">
      <dgm:prSet/>
      <dgm:spPr/>
      <dgm:t>
        <a:bodyPr/>
        <a:lstStyle/>
        <a:p>
          <a:r>
            <a:rPr lang="en-AU"/>
            <a:t>Ensuring the protection of the data and prevent any unauthorised use or access. </a:t>
          </a:r>
          <a:endParaRPr lang="en-US"/>
        </a:p>
      </dgm:t>
    </dgm:pt>
    <dgm:pt modelId="{6D05F86C-4B13-4FB6-9E0B-D052C0F02BFA}" type="parTrans" cxnId="{A76148E4-2EFD-4894-80B6-94F55CF9EA25}">
      <dgm:prSet/>
      <dgm:spPr/>
      <dgm:t>
        <a:bodyPr/>
        <a:lstStyle/>
        <a:p>
          <a:endParaRPr lang="en-US"/>
        </a:p>
      </dgm:t>
    </dgm:pt>
    <dgm:pt modelId="{0EBE0E14-1D08-4DE8-A045-81A01A9D08E3}" type="sibTrans" cxnId="{A76148E4-2EFD-4894-80B6-94F55CF9EA25}">
      <dgm:prSet phldrT="3"/>
      <dgm:spPr/>
      <dgm:t>
        <a:bodyPr/>
        <a:lstStyle/>
        <a:p>
          <a:r>
            <a:rPr lang="en-US"/>
            <a:t>3</a:t>
          </a:r>
        </a:p>
      </dgm:t>
    </dgm:pt>
    <dgm:pt modelId="{1AB65BAA-6FF8-428F-876B-67C97E9BA563}">
      <dgm:prSet/>
      <dgm:spPr/>
      <dgm:t>
        <a:bodyPr/>
        <a:lstStyle/>
        <a:p>
          <a:r>
            <a:rPr lang="en-AU" dirty="0"/>
            <a:t>All computers must be used only for authorised activities. </a:t>
          </a:r>
          <a:endParaRPr lang="en-US" dirty="0"/>
        </a:p>
      </dgm:t>
    </dgm:pt>
    <dgm:pt modelId="{508F71B0-5B14-4F33-951A-CF778DAE14A3}" type="parTrans" cxnId="{9E61F1B5-FEB5-4DE0-A947-40161CC1A311}">
      <dgm:prSet/>
      <dgm:spPr/>
      <dgm:t>
        <a:bodyPr/>
        <a:lstStyle/>
        <a:p>
          <a:endParaRPr lang="en-US"/>
        </a:p>
      </dgm:t>
    </dgm:pt>
    <dgm:pt modelId="{48069F7E-C52E-4893-884C-31C1A71D46B5}" type="sibTrans" cxnId="{9E61F1B5-FEB5-4DE0-A947-40161CC1A311}">
      <dgm:prSet phldrT="4"/>
      <dgm:spPr/>
      <dgm:t>
        <a:bodyPr/>
        <a:lstStyle/>
        <a:p>
          <a:r>
            <a:rPr lang="en-US"/>
            <a:t>4</a:t>
          </a:r>
        </a:p>
      </dgm:t>
    </dgm:pt>
    <dgm:pt modelId="{4DF2790E-BA1C-41CE-9C34-AB80FCEED615}" type="pres">
      <dgm:prSet presAssocID="{7CA1A18E-53EF-4A83-8F4E-637686790199}" presName="Name0" presStyleCnt="0">
        <dgm:presLayoutVars>
          <dgm:animLvl val="lvl"/>
          <dgm:resizeHandles val="exact"/>
        </dgm:presLayoutVars>
      </dgm:prSet>
      <dgm:spPr/>
    </dgm:pt>
    <dgm:pt modelId="{EEF3697D-F72E-4223-9B0D-82C722B4AA4C}" type="pres">
      <dgm:prSet presAssocID="{4037BD1F-70A2-454F-88D6-1533FA9E6C31}" presName="compositeNode" presStyleCnt="0">
        <dgm:presLayoutVars>
          <dgm:bulletEnabled val="1"/>
        </dgm:presLayoutVars>
      </dgm:prSet>
      <dgm:spPr/>
    </dgm:pt>
    <dgm:pt modelId="{5FC9A480-A528-4C98-9922-54416020E992}" type="pres">
      <dgm:prSet presAssocID="{4037BD1F-70A2-454F-88D6-1533FA9E6C31}" presName="bgRect" presStyleLbl="bgAccFollowNode1" presStyleIdx="0" presStyleCnt="4"/>
      <dgm:spPr/>
    </dgm:pt>
    <dgm:pt modelId="{CE1945B3-D5B4-4B9E-9789-2E491D2F8238}" type="pres">
      <dgm:prSet presAssocID="{19BB8E36-7C2E-413C-92E4-0B2AD6ECDEBB}" presName="sibTransNodeCircle" presStyleLbl="alignNode1" presStyleIdx="0" presStyleCnt="8">
        <dgm:presLayoutVars>
          <dgm:chMax val="0"/>
          <dgm:bulletEnabled/>
        </dgm:presLayoutVars>
      </dgm:prSet>
      <dgm:spPr/>
    </dgm:pt>
    <dgm:pt modelId="{612DB2FF-A6D3-48AE-AC61-95676810F04D}" type="pres">
      <dgm:prSet presAssocID="{4037BD1F-70A2-454F-88D6-1533FA9E6C31}" presName="bottomLine" presStyleLbl="alignNode1" presStyleIdx="1" presStyleCnt="8">
        <dgm:presLayoutVars/>
      </dgm:prSet>
      <dgm:spPr/>
    </dgm:pt>
    <dgm:pt modelId="{873009D1-8FAF-41A8-823D-3475E0E1F8CC}" type="pres">
      <dgm:prSet presAssocID="{4037BD1F-70A2-454F-88D6-1533FA9E6C31}" presName="nodeText" presStyleLbl="bgAccFollowNode1" presStyleIdx="0" presStyleCnt="4">
        <dgm:presLayoutVars>
          <dgm:bulletEnabled val="1"/>
        </dgm:presLayoutVars>
      </dgm:prSet>
      <dgm:spPr/>
    </dgm:pt>
    <dgm:pt modelId="{8D68D806-2B96-4577-9FBF-6BA255A1E3B0}" type="pres">
      <dgm:prSet presAssocID="{19BB8E36-7C2E-413C-92E4-0B2AD6ECDEBB}" presName="sibTrans" presStyleCnt="0"/>
      <dgm:spPr/>
    </dgm:pt>
    <dgm:pt modelId="{1FAACFFC-1098-4A1F-880C-B355590008BF}" type="pres">
      <dgm:prSet presAssocID="{8E97E308-CC27-4249-A5C1-3EE02B585BD7}" presName="compositeNode" presStyleCnt="0">
        <dgm:presLayoutVars>
          <dgm:bulletEnabled val="1"/>
        </dgm:presLayoutVars>
      </dgm:prSet>
      <dgm:spPr/>
    </dgm:pt>
    <dgm:pt modelId="{1345C5B6-4FC8-4E05-9105-D33CF7ED8C13}" type="pres">
      <dgm:prSet presAssocID="{8E97E308-CC27-4249-A5C1-3EE02B585BD7}" presName="bgRect" presStyleLbl="bgAccFollowNode1" presStyleIdx="1" presStyleCnt="4"/>
      <dgm:spPr/>
    </dgm:pt>
    <dgm:pt modelId="{70DFAD91-E0BC-40AC-B47A-15A103B76987}" type="pres">
      <dgm:prSet presAssocID="{B47B4E1C-C2FE-403B-B435-7E2D76CD1188}" presName="sibTransNodeCircle" presStyleLbl="alignNode1" presStyleIdx="2" presStyleCnt="8">
        <dgm:presLayoutVars>
          <dgm:chMax val="0"/>
          <dgm:bulletEnabled/>
        </dgm:presLayoutVars>
      </dgm:prSet>
      <dgm:spPr/>
    </dgm:pt>
    <dgm:pt modelId="{94673262-7D70-4765-9A06-F48AE99EBD11}" type="pres">
      <dgm:prSet presAssocID="{8E97E308-CC27-4249-A5C1-3EE02B585BD7}" presName="bottomLine" presStyleLbl="alignNode1" presStyleIdx="3" presStyleCnt="8">
        <dgm:presLayoutVars/>
      </dgm:prSet>
      <dgm:spPr/>
    </dgm:pt>
    <dgm:pt modelId="{2C1BB581-00CC-407C-A4BA-014FEB582A08}" type="pres">
      <dgm:prSet presAssocID="{8E97E308-CC27-4249-A5C1-3EE02B585BD7}" presName="nodeText" presStyleLbl="bgAccFollowNode1" presStyleIdx="1" presStyleCnt="4">
        <dgm:presLayoutVars>
          <dgm:bulletEnabled val="1"/>
        </dgm:presLayoutVars>
      </dgm:prSet>
      <dgm:spPr/>
    </dgm:pt>
    <dgm:pt modelId="{3881894E-A781-473F-BAEB-DCE94D46B491}" type="pres">
      <dgm:prSet presAssocID="{B47B4E1C-C2FE-403B-B435-7E2D76CD1188}" presName="sibTrans" presStyleCnt="0"/>
      <dgm:spPr/>
    </dgm:pt>
    <dgm:pt modelId="{2ADFDA01-2D16-4602-8A66-CB46C50D0EF1}" type="pres">
      <dgm:prSet presAssocID="{CB1AD2FE-01AF-41F7-B11C-663A620B5FEF}" presName="compositeNode" presStyleCnt="0">
        <dgm:presLayoutVars>
          <dgm:bulletEnabled val="1"/>
        </dgm:presLayoutVars>
      </dgm:prSet>
      <dgm:spPr/>
    </dgm:pt>
    <dgm:pt modelId="{47B65C21-E0A8-4E84-BCD4-24F42AA0427C}" type="pres">
      <dgm:prSet presAssocID="{CB1AD2FE-01AF-41F7-B11C-663A620B5FEF}" presName="bgRect" presStyleLbl="bgAccFollowNode1" presStyleIdx="2" presStyleCnt="4"/>
      <dgm:spPr/>
    </dgm:pt>
    <dgm:pt modelId="{8C6D22B1-D486-4B0D-9884-848A0F40F180}" type="pres">
      <dgm:prSet presAssocID="{0EBE0E14-1D08-4DE8-A045-81A01A9D08E3}" presName="sibTransNodeCircle" presStyleLbl="alignNode1" presStyleIdx="4" presStyleCnt="8">
        <dgm:presLayoutVars>
          <dgm:chMax val="0"/>
          <dgm:bulletEnabled/>
        </dgm:presLayoutVars>
      </dgm:prSet>
      <dgm:spPr/>
    </dgm:pt>
    <dgm:pt modelId="{5770D81F-7D14-4B4D-92C1-3F4CD00B02DE}" type="pres">
      <dgm:prSet presAssocID="{CB1AD2FE-01AF-41F7-B11C-663A620B5FEF}" presName="bottomLine" presStyleLbl="alignNode1" presStyleIdx="5" presStyleCnt="8">
        <dgm:presLayoutVars/>
      </dgm:prSet>
      <dgm:spPr/>
    </dgm:pt>
    <dgm:pt modelId="{62E73CC9-E9C5-41CF-A0F3-607403C8CBE8}" type="pres">
      <dgm:prSet presAssocID="{CB1AD2FE-01AF-41F7-B11C-663A620B5FEF}" presName="nodeText" presStyleLbl="bgAccFollowNode1" presStyleIdx="2" presStyleCnt="4">
        <dgm:presLayoutVars>
          <dgm:bulletEnabled val="1"/>
        </dgm:presLayoutVars>
      </dgm:prSet>
      <dgm:spPr/>
    </dgm:pt>
    <dgm:pt modelId="{5C9419BA-615F-4E73-9B13-6E32DE331286}" type="pres">
      <dgm:prSet presAssocID="{0EBE0E14-1D08-4DE8-A045-81A01A9D08E3}" presName="sibTrans" presStyleCnt="0"/>
      <dgm:spPr/>
    </dgm:pt>
    <dgm:pt modelId="{6F19BEED-3CCC-4687-970D-F81BFC5F152C}" type="pres">
      <dgm:prSet presAssocID="{1AB65BAA-6FF8-428F-876B-67C97E9BA563}" presName="compositeNode" presStyleCnt="0">
        <dgm:presLayoutVars>
          <dgm:bulletEnabled val="1"/>
        </dgm:presLayoutVars>
      </dgm:prSet>
      <dgm:spPr/>
    </dgm:pt>
    <dgm:pt modelId="{132581BC-19E5-4EAD-9942-ABEB600413BA}" type="pres">
      <dgm:prSet presAssocID="{1AB65BAA-6FF8-428F-876B-67C97E9BA563}" presName="bgRect" presStyleLbl="bgAccFollowNode1" presStyleIdx="3" presStyleCnt="4"/>
      <dgm:spPr/>
    </dgm:pt>
    <dgm:pt modelId="{33778DF5-E483-4283-9B49-E401D6C8286C}" type="pres">
      <dgm:prSet presAssocID="{48069F7E-C52E-4893-884C-31C1A71D46B5}" presName="sibTransNodeCircle" presStyleLbl="alignNode1" presStyleIdx="6" presStyleCnt="8">
        <dgm:presLayoutVars>
          <dgm:chMax val="0"/>
          <dgm:bulletEnabled/>
        </dgm:presLayoutVars>
      </dgm:prSet>
      <dgm:spPr/>
    </dgm:pt>
    <dgm:pt modelId="{3B1509A3-5B16-481A-A2DE-58F5F6536BB6}" type="pres">
      <dgm:prSet presAssocID="{1AB65BAA-6FF8-428F-876B-67C97E9BA563}" presName="bottomLine" presStyleLbl="alignNode1" presStyleIdx="7" presStyleCnt="8">
        <dgm:presLayoutVars/>
      </dgm:prSet>
      <dgm:spPr/>
    </dgm:pt>
    <dgm:pt modelId="{0E4AF288-1814-45E6-8603-3CD969745CB4}" type="pres">
      <dgm:prSet presAssocID="{1AB65BAA-6FF8-428F-876B-67C97E9BA563}" presName="nodeText" presStyleLbl="bgAccFollowNode1" presStyleIdx="3" presStyleCnt="4">
        <dgm:presLayoutVars>
          <dgm:bulletEnabled val="1"/>
        </dgm:presLayoutVars>
      </dgm:prSet>
      <dgm:spPr/>
    </dgm:pt>
  </dgm:ptLst>
  <dgm:cxnLst>
    <dgm:cxn modelId="{16C3AF26-0D8B-49D1-9433-63C7A2E5FC0A}" type="presOf" srcId="{B47B4E1C-C2FE-403B-B435-7E2D76CD1188}" destId="{70DFAD91-E0BC-40AC-B47A-15A103B76987}" srcOrd="0" destOrd="0" presId="urn:microsoft.com/office/officeart/2016/7/layout/BasicLinearProcessNumbered"/>
    <dgm:cxn modelId="{8DE3472B-B576-464D-BD30-F29F831A72E5}" type="presOf" srcId="{8E97E308-CC27-4249-A5C1-3EE02B585BD7}" destId="{2C1BB581-00CC-407C-A4BA-014FEB582A08}" srcOrd="1" destOrd="0" presId="urn:microsoft.com/office/officeart/2016/7/layout/BasicLinearProcessNumbered"/>
    <dgm:cxn modelId="{EA4C1D35-AE62-453C-8872-C1CB8608F7EE}" type="presOf" srcId="{4037BD1F-70A2-454F-88D6-1533FA9E6C31}" destId="{873009D1-8FAF-41A8-823D-3475E0E1F8CC}" srcOrd="1" destOrd="0" presId="urn:microsoft.com/office/officeart/2016/7/layout/BasicLinearProcessNumbered"/>
    <dgm:cxn modelId="{08569544-2646-4994-870D-CDB6471199EF}" type="presOf" srcId="{CB1AD2FE-01AF-41F7-B11C-663A620B5FEF}" destId="{47B65C21-E0A8-4E84-BCD4-24F42AA0427C}" srcOrd="0" destOrd="0" presId="urn:microsoft.com/office/officeart/2016/7/layout/BasicLinearProcessNumbered"/>
    <dgm:cxn modelId="{A7CDBC48-FC1A-459D-BE6A-40C4C2FE4136}" srcId="{7CA1A18E-53EF-4A83-8F4E-637686790199}" destId="{4037BD1F-70A2-454F-88D6-1533FA9E6C31}" srcOrd="0" destOrd="0" parTransId="{9D45E21F-81AB-4372-A6A6-CA7DC260E2FF}" sibTransId="{19BB8E36-7C2E-413C-92E4-0B2AD6ECDEBB}"/>
    <dgm:cxn modelId="{06B6D664-CAFA-4954-B51B-C07C44DCE90C}" type="presOf" srcId="{48069F7E-C52E-4893-884C-31C1A71D46B5}" destId="{33778DF5-E483-4283-9B49-E401D6C8286C}" srcOrd="0" destOrd="0" presId="urn:microsoft.com/office/officeart/2016/7/layout/BasicLinearProcessNumbered"/>
    <dgm:cxn modelId="{59EBAD6B-54A4-40CA-B7C1-E4A737B0A3AB}" type="presOf" srcId="{19BB8E36-7C2E-413C-92E4-0B2AD6ECDEBB}" destId="{CE1945B3-D5B4-4B9E-9789-2E491D2F8238}" srcOrd="0" destOrd="0" presId="urn:microsoft.com/office/officeart/2016/7/layout/BasicLinearProcessNumbered"/>
    <dgm:cxn modelId="{C6F3C76F-A650-49F0-911A-5E523A225307}" type="presOf" srcId="{CB1AD2FE-01AF-41F7-B11C-663A620B5FEF}" destId="{62E73CC9-E9C5-41CF-A0F3-607403C8CBE8}" srcOrd="1" destOrd="0" presId="urn:microsoft.com/office/officeart/2016/7/layout/BasicLinearProcessNumbered"/>
    <dgm:cxn modelId="{867E8F8D-8006-4E4A-8FBA-824DBB33B830}" srcId="{7CA1A18E-53EF-4A83-8F4E-637686790199}" destId="{8E97E308-CC27-4249-A5C1-3EE02B585BD7}" srcOrd="1" destOrd="0" parTransId="{3AFE7B62-A0B7-40E7-9E44-C736F5046374}" sibTransId="{B47B4E1C-C2FE-403B-B435-7E2D76CD1188}"/>
    <dgm:cxn modelId="{B23F5694-551B-40CF-8B9F-049581FAB73C}" type="presOf" srcId="{1AB65BAA-6FF8-428F-876B-67C97E9BA563}" destId="{0E4AF288-1814-45E6-8603-3CD969745CB4}" srcOrd="1" destOrd="0" presId="urn:microsoft.com/office/officeart/2016/7/layout/BasicLinearProcessNumbered"/>
    <dgm:cxn modelId="{D3224496-2A4A-4846-8B39-A1A730E8A079}" type="presOf" srcId="{7CA1A18E-53EF-4A83-8F4E-637686790199}" destId="{4DF2790E-BA1C-41CE-9C34-AB80FCEED615}" srcOrd="0" destOrd="0" presId="urn:microsoft.com/office/officeart/2016/7/layout/BasicLinearProcessNumbered"/>
    <dgm:cxn modelId="{3284A396-4B4D-4A9D-8305-112D372EF395}" type="presOf" srcId="{4037BD1F-70A2-454F-88D6-1533FA9E6C31}" destId="{5FC9A480-A528-4C98-9922-54416020E992}" srcOrd="0" destOrd="0" presId="urn:microsoft.com/office/officeart/2016/7/layout/BasicLinearProcessNumbered"/>
    <dgm:cxn modelId="{C30F4E97-4E4F-4895-8295-E18988BA8708}" type="presOf" srcId="{8E97E308-CC27-4249-A5C1-3EE02B585BD7}" destId="{1345C5B6-4FC8-4E05-9105-D33CF7ED8C13}" srcOrd="0" destOrd="0" presId="urn:microsoft.com/office/officeart/2016/7/layout/BasicLinearProcessNumbered"/>
    <dgm:cxn modelId="{38DE76B0-A155-4A6A-9466-A2F858D29264}" type="presOf" srcId="{0EBE0E14-1D08-4DE8-A045-81A01A9D08E3}" destId="{8C6D22B1-D486-4B0D-9884-848A0F40F180}" srcOrd="0" destOrd="0" presId="urn:microsoft.com/office/officeart/2016/7/layout/BasicLinearProcessNumbered"/>
    <dgm:cxn modelId="{9E61F1B5-FEB5-4DE0-A947-40161CC1A311}" srcId="{7CA1A18E-53EF-4A83-8F4E-637686790199}" destId="{1AB65BAA-6FF8-428F-876B-67C97E9BA563}" srcOrd="3" destOrd="0" parTransId="{508F71B0-5B14-4F33-951A-CF778DAE14A3}" sibTransId="{48069F7E-C52E-4893-884C-31C1A71D46B5}"/>
    <dgm:cxn modelId="{A76148E4-2EFD-4894-80B6-94F55CF9EA25}" srcId="{7CA1A18E-53EF-4A83-8F4E-637686790199}" destId="{CB1AD2FE-01AF-41F7-B11C-663A620B5FEF}" srcOrd="2" destOrd="0" parTransId="{6D05F86C-4B13-4FB6-9E0B-D052C0F02BFA}" sibTransId="{0EBE0E14-1D08-4DE8-A045-81A01A9D08E3}"/>
    <dgm:cxn modelId="{966D06E8-705E-4384-BE98-3DC4E6D5DC56}" type="presOf" srcId="{1AB65BAA-6FF8-428F-876B-67C97E9BA563}" destId="{132581BC-19E5-4EAD-9942-ABEB600413BA}" srcOrd="0" destOrd="0" presId="urn:microsoft.com/office/officeart/2016/7/layout/BasicLinearProcessNumbered"/>
    <dgm:cxn modelId="{BD988E47-C0EF-4278-A287-DBBAD3663FD4}" type="presParOf" srcId="{4DF2790E-BA1C-41CE-9C34-AB80FCEED615}" destId="{EEF3697D-F72E-4223-9B0D-82C722B4AA4C}" srcOrd="0" destOrd="0" presId="urn:microsoft.com/office/officeart/2016/7/layout/BasicLinearProcessNumbered"/>
    <dgm:cxn modelId="{3C8DE31F-B3F1-476C-85F3-6EAF05390F89}" type="presParOf" srcId="{EEF3697D-F72E-4223-9B0D-82C722B4AA4C}" destId="{5FC9A480-A528-4C98-9922-54416020E992}" srcOrd="0" destOrd="0" presId="urn:microsoft.com/office/officeart/2016/7/layout/BasicLinearProcessNumbered"/>
    <dgm:cxn modelId="{88B976E8-F372-4B1F-AD50-2A79A6ADEEA3}" type="presParOf" srcId="{EEF3697D-F72E-4223-9B0D-82C722B4AA4C}" destId="{CE1945B3-D5B4-4B9E-9789-2E491D2F8238}" srcOrd="1" destOrd="0" presId="urn:microsoft.com/office/officeart/2016/7/layout/BasicLinearProcessNumbered"/>
    <dgm:cxn modelId="{83519D67-23BA-457D-8A46-7EA054414911}" type="presParOf" srcId="{EEF3697D-F72E-4223-9B0D-82C722B4AA4C}" destId="{612DB2FF-A6D3-48AE-AC61-95676810F04D}" srcOrd="2" destOrd="0" presId="urn:microsoft.com/office/officeart/2016/7/layout/BasicLinearProcessNumbered"/>
    <dgm:cxn modelId="{DB9E0C5A-F4F5-4B71-9217-CE5A6CCC2DA1}" type="presParOf" srcId="{EEF3697D-F72E-4223-9B0D-82C722B4AA4C}" destId="{873009D1-8FAF-41A8-823D-3475E0E1F8CC}" srcOrd="3" destOrd="0" presId="urn:microsoft.com/office/officeart/2016/7/layout/BasicLinearProcessNumbered"/>
    <dgm:cxn modelId="{79DCE069-2253-49FA-9B06-F482CEBBF977}" type="presParOf" srcId="{4DF2790E-BA1C-41CE-9C34-AB80FCEED615}" destId="{8D68D806-2B96-4577-9FBF-6BA255A1E3B0}" srcOrd="1" destOrd="0" presId="urn:microsoft.com/office/officeart/2016/7/layout/BasicLinearProcessNumbered"/>
    <dgm:cxn modelId="{5C063B6E-68A5-404F-B9F5-A0845C1746A3}" type="presParOf" srcId="{4DF2790E-BA1C-41CE-9C34-AB80FCEED615}" destId="{1FAACFFC-1098-4A1F-880C-B355590008BF}" srcOrd="2" destOrd="0" presId="urn:microsoft.com/office/officeart/2016/7/layout/BasicLinearProcessNumbered"/>
    <dgm:cxn modelId="{77652052-D489-45EC-89CF-154DFB62B0C8}" type="presParOf" srcId="{1FAACFFC-1098-4A1F-880C-B355590008BF}" destId="{1345C5B6-4FC8-4E05-9105-D33CF7ED8C13}" srcOrd="0" destOrd="0" presId="urn:microsoft.com/office/officeart/2016/7/layout/BasicLinearProcessNumbered"/>
    <dgm:cxn modelId="{1A456A03-5FFA-42E5-8BC2-FF8334C579D4}" type="presParOf" srcId="{1FAACFFC-1098-4A1F-880C-B355590008BF}" destId="{70DFAD91-E0BC-40AC-B47A-15A103B76987}" srcOrd="1" destOrd="0" presId="urn:microsoft.com/office/officeart/2016/7/layout/BasicLinearProcessNumbered"/>
    <dgm:cxn modelId="{76E513D0-E9EA-4EDC-B0FD-2E1E1BC353BE}" type="presParOf" srcId="{1FAACFFC-1098-4A1F-880C-B355590008BF}" destId="{94673262-7D70-4765-9A06-F48AE99EBD11}" srcOrd="2" destOrd="0" presId="urn:microsoft.com/office/officeart/2016/7/layout/BasicLinearProcessNumbered"/>
    <dgm:cxn modelId="{6C374E68-3299-4D1F-8299-37CDB34C4816}" type="presParOf" srcId="{1FAACFFC-1098-4A1F-880C-B355590008BF}" destId="{2C1BB581-00CC-407C-A4BA-014FEB582A08}" srcOrd="3" destOrd="0" presId="urn:microsoft.com/office/officeart/2016/7/layout/BasicLinearProcessNumbered"/>
    <dgm:cxn modelId="{734A5E08-B4EF-4B2E-8668-C62CB57A4F73}" type="presParOf" srcId="{4DF2790E-BA1C-41CE-9C34-AB80FCEED615}" destId="{3881894E-A781-473F-BAEB-DCE94D46B491}" srcOrd="3" destOrd="0" presId="urn:microsoft.com/office/officeart/2016/7/layout/BasicLinearProcessNumbered"/>
    <dgm:cxn modelId="{3FAF8FAA-23CC-4B7A-8676-FEBB1B6E4A13}" type="presParOf" srcId="{4DF2790E-BA1C-41CE-9C34-AB80FCEED615}" destId="{2ADFDA01-2D16-4602-8A66-CB46C50D0EF1}" srcOrd="4" destOrd="0" presId="urn:microsoft.com/office/officeart/2016/7/layout/BasicLinearProcessNumbered"/>
    <dgm:cxn modelId="{2A5DA414-D04F-4EC6-BB7D-35C36F1F6F05}" type="presParOf" srcId="{2ADFDA01-2D16-4602-8A66-CB46C50D0EF1}" destId="{47B65C21-E0A8-4E84-BCD4-24F42AA0427C}" srcOrd="0" destOrd="0" presId="urn:microsoft.com/office/officeart/2016/7/layout/BasicLinearProcessNumbered"/>
    <dgm:cxn modelId="{F532619C-0807-40DA-B05D-E5A411B684AB}" type="presParOf" srcId="{2ADFDA01-2D16-4602-8A66-CB46C50D0EF1}" destId="{8C6D22B1-D486-4B0D-9884-848A0F40F180}" srcOrd="1" destOrd="0" presId="urn:microsoft.com/office/officeart/2016/7/layout/BasicLinearProcessNumbered"/>
    <dgm:cxn modelId="{30E1B4CB-FC53-43B4-B27C-177E236E8EB9}" type="presParOf" srcId="{2ADFDA01-2D16-4602-8A66-CB46C50D0EF1}" destId="{5770D81F-7D14-4B4D-92C1-3F4CD00B02DE}" srcOrd="2" destOrd="0" presId="urn:microsoft.com/office/officeart/2016/7/layout/BasicLinearProcessNumbered"/>
    <dgm:cxn modelId="{D40C4044-9E69-43A7-B4C1-99972D2597DB}" type="presParOf" srcId="{2ADFDA01-2D16-4602-8A66-CB46C50D0EF1}" destId="{62E73CC9-E9C5-41CF-A0F3-607403C8CBE8}" srcOrd="3" destOrd="0" presId="urn:microsoft.com/office/officeart/2016/7/layout/BasicLinearProcessNumbered"/>
    <dgm:cxn modelId="{68077527-D627-449F-ABD7-0F9EF5F9E4A4}" type="presParOf" srcId="{4DF2790E-BA1C-41CE-9C34-AB80FCEED615}" destId="{5C9419BA-615F-4E73-9B13-6E32DE331286}" srcOrd="5" destOrd="0" presId="urn:microsoft.com/office/officeart/2016/7/layout/BasicLinearProcessNumbered"/>
    <dgm:cxn modelId="{6E6CE2C2-1CD6-4959-8B64-AA5A713839FF}" type="presParOf" srcId="{4DF2790E-BA1C-41CE-9C34-AB80FCEED615}" destId="{6F19BEED-3CCC-4687-970D-F81BFC5F152C}" srcOrd="6" destOrd="0" presId="urn:microsoft.com/office/officeart/2016/7/layout/BasicLinearProcessNumbered"/>
    <dgm:cxn modelId="{E0060071-A705-49ED-B580-EC929FA99737}" type="presParOf" srcId="{6F19BEED-3CCC-4687-970D-F81BFC5F152C}" destId="{132581BC-19E5-4EAD-9942-ABEB600413BA}" srcOrd="0" destOrd="0" presId="urn:microsoft.com/office/officeart/2016/7/layout/BasicLinearProcessNumbered"/>
    <dgm:cxn modelId="{E69C405D-46D5-4C23-A623-966BF94DEC3F}" type="presParOf" srcId="{6F19BEED-3CCC-4687-970D-F81BFC5F152C}" destId="{33778DF5-E483-4283-9B49-E401D6C8286C}" srcOrd="1" destOrd="0" presId="urn:microsoft.com/office/officeart/2016/7/layout/BasicLinearProcessNumbered"/>
    <dgm:cxn modelId="{31394121-33A4-4098-924C-37501F85C9F3}" type="presParOf" srcId="{6F19BEED-3CCC-4687-970D-F81BFC5F152C}" destId="{3B1509A3-5B16-481A-A2DE-58F5F6536BB6}" srcOrd="2" destOrd="0" presId="urn:microsoft.com/office/officeart/2016/7/layout/BasicLinearProcessNumbered"/>
    <dgm:cxn modelId="{643FC2A6-C7A3-4F31-BEAA-0827DEB4A77E}" type="presParOf" srcId="{6F19BEED-3CCC-4687-970D-F81BFC5F152C}" destId="{0E4AF288-1814-45E6-8603-3CD969745CB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F5FA36-F5FC-4195-AD5E-D67FF0080A6E}" type="doc">
      <dgm:prSet loTypeId="urn:microsoft.com/office/officeart/2016/7/layout/BasicLinearProcessNumbered" loCatId="process" qsTypeId="urn:microsoft.com/office/officeart/2005/8/quickstyle/3d1" qsCatId="3D" csTypeId="urn:microsoft.com/office/officeart/2005/8/colors/accent2_2" csCatId="accent2"/>
      <dgm:spPr/>
      <dgm:t>
        <a:bodyPr/>
        <a:lstStyle/>
        <a:p>
          <a:endParaRPr lang="en-US"/>
        </a:p>
      </dgm:t>
    </dgm:pt>
    <dgm:pt modelId="{167CD621-DBA2-4E07-8455-4A4F4B22E6D4}">
      <dgm:prSet/>
      <dgm:spPr/>
      <dgm:t>
        <a:bodyPr/>
        <a:lstStyle/>
        <a:p>
          <a:r>
            <a:rPr lang="en-AU"/>
            <a:t>Understand that the social and legal issues in the computing environment is ever changing. </a:t>
          </a:r>
          <a:endParaRPr lang="en-US"/>
        </a:p>
      </dgm:t>
    </dgm:pt>
    <dgm:pt modelId="{057ACB0C-2823-45CA-8F4A-CFEE78100DE3}" type="parTrans" cxnId="{7DEE5676-799C-4EA1-9A48-2B49E3D458E9}">
      <dgm:prSet/>
      <dgm:spPr/>
      <dgm:t>
        <a:bodyPr/>
        <a:lstStyle/>
        <a:p>
          <a:endParaRPr lang="en-US"/>
        </a:p>
      </dgm:t>
    </dgm:pt>
    <dgm:pt modelId="{9E0EEC78-E71D-465D-95F9-86514C1706B1}" type="sibTrans" cxnId="{7DEE5676-799C-4EA1-9A48-2B49E3D458E9}">
      <dgm:prSet phldrT="1" phldr="0"/>
      <dgm:spPr/>
      <dgm:t>
        <a:bodyPr/>
        <a:lstStyle/>
        <a:p>
          <a:r>
            <a:rPr lang="en-US"/>
            <a:t>1</a:t>
          </a:r>
        </a:p>
      </dgm:t>
    </dgm:pt>
    <dgm:pt modelId="{10EA782E-8944-4D58-AE42-AD4EEBD9D53C}">
      <dgm:prSet/>
      <dgm:spPr/>
      <dgm:t>
        <a:bodyPr/>
        <a:lstStyle/>
        <a:p>
          <a:r>
            <a:rPr lang="en-AU"/>
            <a:t>Strive to keep up to date with the policies and laws about computer systems and software and ensure it is reflected in any work. </a:t>
          </a:r>
          <a:endParaRPr lang="en-US"/>
        </a:p>
      </dgm:t>
    </dgm:pt>
    <dgm:pt modelId="{6A8C37DA-5B9C-4D42-87B6-A5DAC6C3241E}" type="parTrans" cxnId="{DAF8F49F-9AD9-4BFC-BF4A-E31A5826DB1D}">
      <dgm:prSet/>
      <dgm:spPr/>
      <dgm:t>
        <a:bodyPr/>
        <a:lstStyle/>
        <a:p>
          <a:endParaRPr lang="en-US"/>
        </a:p>
      </dgm:t>
    </dgm:pt>
    <dgm:pt modelId="{40F3ADB6-09ED-4856-AF39-152EA10DAF2B}" type="sibTrans" cxnId="{DAF8F49F-9AD9-4BFC-BF4A-E31A5826DB1D}">
      <dgm:prSet phldrT="2" phldr="0"/>
      <dgm:spPr/>
      <dgm:t>
        <a:bodyPr/>
        <a:lstStyle/>
        <a:p>
          <a:r>
            <a:rPr lang="en-US"/>
            <a:t>2</a:t>
          </a:r>
        </a:p>
      </dgm:t>
    </dgm:pt>
    <dgm:pt modelId="{6B19E69B-B122-4544-BFC0-76B884CBA996}">
      <dgm:prSet/>
      <dgm:spPr/>
      <dgm:t>
        <a:bodyPr/>
        <a:lstStyle/>
        <a:p>
          <a:r>
            <a:rPr lang="en-AU"/>
            <a:t>Share knowledge of any policy and law changes to co-workers to foster a respectable work environment.</a:t>
          </a:r>
          <a:endParaRPr lang="en-US"/>
        </a:p>
      </dgm:t>
    </dgm:pt>
    <dgm:pt modelId="{20B2EAC9-56A6-49F1-B609-39D593FAE3F2}" type="parTrans" cxnId="{1A100951-3B49-49E4-AC0F-C7EBCE01C952}">
      <dgm:prSet/>
      <dgm:spPr/>
      <dgm:t>
        <a:bodyPr/>
        <a:lstStyle/>
        <a:p>
          <a:endParaRPr lang="en-US"/>
        </a:p>
      </dgm:t>
    </dgm:pt>
    <dgm:pt modelId="{BE92C68B-8EEA-4292-8265-0B79B6DA9AB2}" type="sibTrans" cxnId="{1A100951-3B49-49E4-AC0F-C7EBCE01C952}">
      <dgm:prSet phldrT="3" phldr="0"/>
      <dgm:spPr/>
      <dgm:t>
        <a:bodyPr/>
        <a:lstStyle/>
        <a:p>
          <a:r>
            <a:rPr lang="en-US"/>
            <a:t>3</a:t>
          </a:r>
        </a:p>
      </dgm:t>
    </dgm:pt>
    <dgm:pt modelId="{0BF01AEC-6D8A-4066-9790-4310AD20E8C5}" type="pres">
      <dgm:prSet presAssocID="{6BF5FA36-F5FC-4195-AD5E-D67FF0080A6E}" presName="Name0" presStyleCnt="0">
        <dgm:presLayoutVars>
          <dgm:animLvl val="lvl"/>
          <dgm:resizeHandles val="exact"/>
        </dgm:presLayoutVars>
      </dgm:prSet>
      <dgm:spPr/>
    </dgm:pt>
    <dgm:pt modelId="{A821CD16-DF99-4708-B67F-4EC3A29D8021}" type="pres">
      <dgm:prSet presAssocID="{167CD621-DBA2-4E07-8455-4A4F4B22E6D4}" presName="compositeNode" presStyleCnt="0">
        <dgm:presLayoutVars>
          <dgm:bulletEnabled val="1"/>
        </dgm:presLayoutVars>
      </dgm:prSet>
      <dgm:spPr/>
    </dgm:pt>
    <dgm:pt modelId="{D5287BC4-35DF-4473-A436-A6A84604CC6E}" type="pres">
      <dgm:prSet presAssocID="{167CD621-DBA2-4E07-8455-4A4F4B22E6D4}" presName="bgRect" presStyleLbl="bgAccFollowNode1" presStyleIdx="0" presStyleCnt="3"/>
      <dgm:spPr/>
    </dgm:pt>
    <dgm:pt modelId="{DF349334-DAD3-4362-8794-F0FE7EC9EC3C}" type="pres">
      <dgm:prSet presAssocID="{9E0EEC78-E71D-465D-95F9-86514C1706B1}" presName="sibTransNodeCircle" presStyleLbl="alignNode1" presStyleIdx="0" presStyleCnt="6">
        <dgm:presLayoutVars>
          <dgm:chMax val="0"/>
          <dgm:bulletEnabled/>
        </dgm:presLayoutVars>
      </dgm:prSet>
      <dgm:spPr/>
    </dgm:pt>
    <dgm:pt modelId="{876E3192-6438-41D6-AE7B-FFE357C07061}" type="pres">
      <dgm:prSet presAssocID="{167CD621-DBA2-4E07-8455-4A4F4B22E6D4}" presName="bottomLine" presStyleLbl="alignNode1" presStyleIdx="1" presStyleCnt="6">
        <dgm:presLayoutVars/>
      </dgm:prSet>
      <dgm:spPr/>
    </dgm:pt>
    <dgm:pt modelId="{26903F4E-E915-4A9A-BDF1-0BB14283369C}" type="pres">
      <dgm:prSet presAssocID="{167CD621-DBA2-4E07-8455-4A4F4B22E6D4}" presName="nodeText" presStyleLbl="bgAccFollowNode1" presStyleIdx="0" presStyleCnt="3">
        <dgm:presLayoutVars>
          <dgm:bulletEnabled val="1"/>
        </dgm:presLayoutVars>
      </dgm:prSet>
      <dgm:spPr/>
    </dgm:pt>
    <dgm:pt modelId="{272AD730-8AE8-42EB-A999-3200009B6E40}" type="pres">
      <dgm:prSet presAssocID="{9E0EEC78-E71D-465D-95F9-86514C1706B1}" presName="sibTrans" presStyleCnt="0"/>
      <dgm:spPr/>
    </dgm:pt>
    <dgm:pt modelId="{202C7DBE-E30E-49B8-8B1D-5B40007F0AF9}" type="pres">
      <dgm:prSet presAssocID="{10EA782E-8944-4D58-AE42-AD4EEBD9D53C}" presName="compositeNode" presStyleCnt="0">
        <dgm:presLayoutVars>
          <dgm:bulletEnabled val="1"/>
        </dgm:presLayoutVars>
      </dgm:prSet>
      <dgm:spPr/>
    </dgm:pt>
    <dgm:pt modelId="{9578D163-EB01-462C-BE57-1905D6B3A98C}" type="pres">
      <dgm:prSet presAssocID="{10EA782E-8944-4D58-AE42-AD4EEBD9D53C}" presName="bgRect" presStyleLbl="bgAccFollowNode1" presStyleIdx="1" presStyleCnt="3"/>
      <dgm:spPr/>
    </dgm:pt>
    <dgm:pt modelId="{3E3CB22E-ED5D-4D99-9977-0DB8692293F1}" type="pres">
      <dgm:prSet presAssocID="{40F3ADB6-09ED-4856-AF39-152EA10DAF2B}" presName="sibTransNodeCircle" presStyleLbl="alignNode1" presStyleIdx="2" presStyleCnt="6">
        <dgm:presLayoutVars>
          <dgm:chMax val="0"/>
          <dgm:bulletEnabled/>
        </dgm:presLayoutVars>
      </dgm:prSet>
      <dgm:spPr/>
    </dgm:pt>
    <dgm:pt modelId="{5077BD37-5AA5-4CA7-996E-01DF9176B578}" type="pres">
      <dgm:prSet presAssocID="{10EA782E-8944-4D58-AE42-AD4EEBD9D53C}" presName="bottomLine" presStyleLbl="alignNode1" presStyleIdx="3" presStyleCnt="6">
        <dgm:presLayoutVars/>
      </dgm:prSet>
      <dgm:spPr/>
    </dgm:pt>
    <dgm:pt modelId="{2D6D3171-1C27-4799-A52A-AE356C049686}" type="pres">
      <dgm:prSet presAssocID="{10EA782E-8944-4D58-AE42-AD4EEBD9D53C}" presName="nodeText" presStyleLbl="bgAccFollowNode1" presStyleIdx="1" presStyleCnt="3">
        <dgm:presLayoutVars>
          <dgm:bulletEnabled val="1"/>
        </dgm:presLayoutVars>
      </dgm:prSet>
      <dgm:spPr/>
    </dgm:pt>
    <dgm:pt modelId="{EBA006A8-58A6-4EA1-919E-C7C53DF45426}" type="pres">
      <dgm:prSet presAssocID="{40F3ADB6-09ED-4856-AF39-152EA10DAF2B}" presName="sibTrans" presStyleCnt="0"/>
      <dgm:spPr/>
    </dgm:pt>
    <dgm:pt modelId="{6337F87F-CA8C-4FD2-BF41-3ACACFA39AD6}" type="pres">
      <dgm:prSet presAssocID="{6B19E69B-B122-4544-BFC0-76B884CBA996}" presName="compositeNode" presStyleCnt="0">
        <dgm:presLayoutVars>
          <dgm:bulletEnabled val="1"/>
        </dgm:presLayoutVars>
      </dgm:prSet>
      <dgm:spPr/>
    </dgm:pt>
    <dgm:pt modelId="{FC093C12-010F-4DFF-86EC-74EDE9FF5CE0}" type="pres">
      <dgm:prSet presAssocID="{6B19E69B-B122-4544-BFC0-76B884CBA996}" presName="bgRect" presStyleLbl="bgAccFollowNode1" presStyleIdx="2" presStyleCnt="3"/>
      <dgm:spPr/>
    </dgm:pt>
    <dgm:pt modelId="{CCCD50EA-E941-43CB-81E7-216C92BEAF02}" type="pres">
      <dgm:prSet presAssocID="{BE92C68B-8EEA-4292-8265-0B79B6DA9AB2}" presName="sibTransNodeCircle" presStyleLbl="alignNode1" presStyleIdx="4" presStyleCnt="6">
        <dgm:presLayoutVars>
          <dgm:chMax val="0"/>
          <dgm:bulletEnabled/>
        </dgm:presLayoutVars>
      </dgm:prSet>
      <dgm:spPr/>
    </dgm:pt>
    <dgm:pt modelId="{1C8A8788-1CCE-45B6-A131-B3E6709B410A}" type="pres">
      <dgm:prSet presAssocID="{6B19E69B-B122-4544-BFC0-76B884CBA996}" presName="bottomLine" presStyleLbl="alignNode1" presStyleIdx="5" presStyleCnt="6">
        <dgm:presLayoutVars/>
      </dgm:prSet>
      <dgm:spPr/>
    </dgm:pt>
    <dgm:pt modelId="{0DE2C35C-F826-4F89-859C-39A6472C1FCC}" type="pres">
      <dgm:prSet presAssocID="{6B19E69B-B122-4544-BFC0-76B884CBA996}" presName="nodeText" presStyleLbl="bgAccFollowNode1" presStyleIdx="2" presStyleCnt="3">
        <dgm:presLayoutVars>
          <dgm:bulletEnabled val="1"/>
        </dgm:presLayoutVars>
      </dgm:prSet>
      <dgm:spPr/>
    </dgm:pt>
  </dgm:ptLst>
  <dgm:cxnLst>
    <dgm:cxn modelId="{19594147-6F3B-4FCE-BD1E-042CB2C81CA6}" type="presOf" srcId="{167CD621-DBA2-4E07-8455-4A4F4B22E6D4}" destId="{D5287BC4-35DF-4473-A436-A6A84604CC6E}" srcOrd="0" destOrd="0" presId="urn:microsoft.com/office/officeart/2016/7/layout/BasicLinearProcessNumbered"/>
    <dgm:cxn modelId="{1A100951-3B49-49E4-AC0F-C7EBCE01C952}" srcId="{6BF5FA36-F5FC-4195-AD5E-D67FF0080A6E}" destId="{6B19E69B-B122-4544-BFC0-76B884CBA996}" srcOrd="2" destOrd="0" parTransId="{20B2EAC9-56A6-49F1-B609-39D593FAE3F2}" sibTransId="{BE92C68B-8EEA-4292-8265-0B79B6DA9AB2}"/>
    <dgm:cxn modelId="{C205C364-61F4-4803-A6C8-5EC08BBC8CAD}" type="presOf" srcId="{9E0EEC78-E71D-465D-95F9-86514C1706B1}" destId="{DF349334-DAD3-4362-8794-F0FE7EC9EC3C}" srcOrd="0" destOrd="0" presId="urn:microsoft.com/office/officeart/2016/7/layout/BasicLinearProcessNumbered"/>
    <dgm:cxn modelId="{A98B1266-B13D-4D64-ABB8-1BDD8CFF19AC}" type="presOf" srcId="{6B19E69B-B122-4544-BFC0-76B884CBA996}" destId="{0DE2C35C-F826-4F89-859C-39A6472C1FCC}" srcOrd="1" destOrd="0" presId="urn:microsoft.com/office/officeart/2016/7/layout/BasicLinearProcessNumbered"/>
    <dgm:cxn modelId="{97DB256E-868E-4CF0-8EE1-E090C665F91E}" type="presOf" srcId="{6BF5FA36-F5FC-4195-AD5E-D67FF0080A6E}" destId="{0BF01AEC-6D8A-4066-9790-4310AD20E8C5}" srcOrd="0" destOrd="0" presId="urn:microsoft.com/office/officeart/2016/7/layout/BasicLinearProcessNumbered"/>
    <dgm:cxn modelId="{7DEE5676-799C-4EA1-9A48-2B49E3D458E9}" srcId="{6BF5FA36-F5FC-4195-AD5E-D67FF0080A6E}" destId="{167CD621-DBA2-4E07-8455-4A4F4B22E6D4}" srcOrd="0" destOrd="0" parTransId="{057ACB0C-2823-45CA-8F4A-CFEE78100DE3}" sibTransId="{9E0EEC78-E71D-465D-95F9-86514C1706B1}"/>
    <dgm:cxn modelId="{876F2C9C-9B92-489A-A2CF-C25D87B08CAF}" type="presOf" srcId="{10EA782E-8944-4D58-AE42-AD4EEBD9D53C}" destId="{2D6D3171-1C27-4799-A52A-AE356C049686}" srcOrd="1" destOrd="0" presId="urn:microsoft.com/office/officeart/2016/7/layout/BasicLinearProcessNumbered"/>
    <dgm:cxn modelId="{DAF8F49F-9AD9-4BFC-BF4A-E31A5826DB1D}" srcId="{6BF5FA36-F5FC-4195-AD5E-D67FF0080A6E}" destId="{10EA782E-8944-4D58-AE42-AD4EEBD9D53C}" srcOrd="1" destOrd="0" parTransId="{6A8C37DA-5B9C-4D42-87B6-A5DAC6C3241E}" sibTransId="{40F3ADB6-09ED-4856-AF39-152EA10DAF2B}"/>
    <dgm:cxn modelId="{B09AFEA5-0488-4670-9147-C45495AEFDE1}" type="presOf" srcId="{10EA782E-8944-4D58-AE42-AD4EEBD9D53C}" destId="{9578D163-EB01-462C-BE57-1905D6B3A98C}" srcOrd="0" destOrd="0" presId="urn:microsoft.com/office/officeart/2016/7/layout/BasicLinearProcessNumbered"/>
    <dgm:cxn modelId="{3337A3A6-ADFB-44ED-9302-6CF69001DF24}" type="presOf" srcId="{167CD621-DBA2-4E07-8455-4A4F4B22E6D4}" destId="{26903F4E-E915-4A9A-BDF1-0BB14283369C}" srcOrd="1" destOrd="0" presId="urn:microsoft.com/office/officeart/2016/7/layout/BasicLinearProcessNumbered"/>
    <dgm:cxn modelId="{85DA81B8-16E2-4453-A1E5-E0DE5A5511CC}" type="presOf" srcId="{6B19E69B-B122-4544-BFC0-76B884CBA996}" destId="{FC093C12-010F-4DFF-86EC-74EDE9FF5CE0}" srcOrd="0" destOrd="0" presId="urn:microsoft.com/office/officeart/2016/7/layout/BasicLinearProcessNumbered"/>
    <dgm:cxn modelId="{5665DBD2-7E50-4778-91ED-4BA3E205096D}" type="presOf" srcId="{40F3ADB6-09ED-4856-AF39-152EA10DAF2B}" destId="{3E3CB22E-ED5D-4D99-9977-0DB8692293F1}" srcOrd="0" destOrd="0" presId="urn:microsoft.com/office/officeart/2016/7/layout/BasicLinearProcessNumbered"/>
    <dgm:cxn modelId="{B9B9D2E8-2606-4C38-9889-BD2FC67E13D7}" type="presOf" srcId="{BE92C68B-8EEA-4292-8265-0B79B6DA9AB2}" destId="{CCCD50EA-E941-43CB-81E7-216C92BEAF02}" srcOrd="0" destOrd="0" presId="urn:microsoft.com/office/officeart/2016/7/layout/BasicLinearProcessNumbered"/>
    <dgm:cxn modelId="{12B11BA8-8FA5-4F20-96EC-A3E911BCFCC7}" type="presParOf" srcId="{0BF01AEC-6D8A-4066-9790-4310AD20E8C5}" destId="{A821CD16-DF99-4708-B67F-4EC3A29D8021}" srcOrd="0" destOrd="0" presId="urn:microsoft.com/office/officeart/2016/7/layout/BasicLinearProcessNumbered"/>
    <dgm:cxn modelId="{383D307B-0E93-4164-93EE-EA315FED3C71}" type="presParOf" srcId="{A821CD16-DF99-4708-B67F-4EC3A29D8021}" destId="{D5287BC4-35DF-4473-A436-A6A84604CC6E}" srcOrd="0" destOrd="0" presId="urn:microsoft.com/office/officeart/2016/7/layout/BasicLinearProcessNumbered"/>
    <dgm:cxn modelId="{0C0A67DD-FA49-4470-9871-6527CC78F9E6}" type="presParOf" srcId="{A821CD16-DF99-4708-B67F-4EC3A29D8021}" destId="{DF349334-DAD3-4362-8794-F0FE7EC9EC3C}" srcOrd="1" destOrd="0" presId="urn:microsoft.com/office/officeart/2016/7/layout/BasicLinearProcessNumbered"/>
    <dgm:cxn modelId="{C233715F-BDF1-4443-858C-A455449E17EF}" type="presParOf" srcId="{A821CD16-DF99-4708-B67F-4EC3A29D8021}" destId="{876E3192-6438-41D6-AE7B-FFE357C07061}" srcOrd="2" destOrd="0" presId="urn:microsoft.com/office/officeart/2016/7/layout/BasicLinearProcessNumbered"/>
    <dgm:cxn modelId="{329BABB7-0652-473C-B216-CF3F3FAB910B}" type="presParOf" srcId="{A821CD16-DF99-4708-B67F-4EC3A29D8021}" destId="{26903F4E-E915-4A9A-BDF1-0BB14283369C}" srcOrd="3" destOrd="0" presId="urn:microsoft.com/office/officeart/2016/7/layout/BasicLinearProcessNumbered"/>
    <dgm:cxn modelId="{F7AD159B-0A19-466B-A519-AC35B2D7913A}" type="presParOf" srcId="{0BF01AEC-6D8A-4066-9790-4310AD20E8C5}" destId="{272AD730-8AE8-42EB-A999-3200009B6E40}" srcOrd="1" destOrd="0" presId="urn:microsoft.com/office/officeart/2016/7/layout/BasicLinearProcessNumbered"/>
    <dgm:cxn modelId="{CC859CB1-0A8A-4659-86F3-746147DD415C}" type="presParOf" srcId="{0BF01AEC-6D8A-4066-9790-4310AD20E8C5}" destId="{202C7DBE-E30E-49B8-8B1D-5B40007F0AF9}" srcOrd="2" destOrd="0" presId="urn:microsoft.com/office/officeart/2016/7/layout/BasicLinearProcessNumbered"/>
    <dgm:cxn modelId="{D36A89F4-9C0B-47EC-AC66-C83FFF50E210}" type="presParOf" srcId="{202C7DBE-E30E-49B8-8B1D-5B40007F0AF9}" destId="{9578D163-EB01-462C-BE57-1905D6B3A98C}" srcOrd="0" destOrd="0" presId="urn:microsoft.com/office/officeart/2016/7/layout/BasicLinearProcessNumbered"/>
    <dgm:cxn modelId="{4CADD060-E94D-473D-8AFF-43C7BCDEE5DE}" type="presParOf" srcId="{202C7DBE-E30E-49B8-8B1D-5B40007F0AF9}" destId="{3E3CB22E-ED5D-4D99-9977-0DB8692293F1}" srcOrd="1" destOrd="0" presId="urn:microsoft.com/office/officeart/2016/7/layout/BasicLinearProcessNumbered"/>
    <dgm:cxn modelId="{7798082F-F0A2-469C-A4CA-E73E5DFD6142}" type="presParOf" srcId="{202C7DBE-E30E-49B8-8B1D-5B40007F0AF9}" destId="{5077BD37-5AA5-4CA7-996E-01DF9176B578}" srcOrd="2" destOrd="0" presId="urn:microsoft.com/office/officeart/2016/7/layout/BasicLinearProcessNumbered"/>
    <dgm:cxn modelId="{B217B58E-B40F-4662-9D0C-B4523B5FD8A3}" type="presParOf" srcId="{202C7DBE-E30E-49B8-8B1D-5B40007F0AF9}" destId="{2D6D3171-1C27-4799-A52A-AE356C049686}" srcOrd="3" destOrd="0" presId="urn:microsoft.com/office/officeart/2016/7/layout/BasicLinearProcessNumbered"/>
    <dgm:cxn modelId="{B79697E4-F06F-473C-AC64-9BF520E801AF}" type="presParOf" srcId="{0BF01AEC-6D8A-4066-9790-4310AD20E8C5}" destId="{EBA006A8-58A6-4EA1-919E-C7C53DF45426}" srcOrd="3" destOrd="0" presId="urn:microsoft.com/office/officeart/2016/7/layout/BasicLinearProcessNumbered"/>
    <dgm:cxn modelId="{0275CFC2-E350-4596-9FB2-166E735001E0}" type="presParOf" srcId="{0BF01AEC-6D8A-4066-9790-4310AD20E8C5}" destId="{6337F87F-CA8C-4FD2-BF41-3ACACFA39AD6}" srcOrd="4" destOrd="0" presId="urn:microsoft.com/office/officeart/2016/7/layout/BasicLinearProcessNumbered"/>
    <dgm:cxn modelId="{F3547283-8D8C-45F3-B576-3CBC89E47360}" type="presParOf" srcId="{6337F87F-CA8C-4FD2-BF41-3ACACFA39AD6}" destId="{FC093C12-010F-4DFF-86EC-74EDE9FF5CE0}" srcOrd="0" destOrd="0" presId="urn:microsoft.com/office/officeart/2016/7/layout/BasicLinearProcessNumbered"/>
    <dgm:cxn modelId="{426E5024-A1AB-4E8E-BDDD-4252D9E192B1}" type="presParOf" srcId="{6337F87F-CA8C-4FD2-BF41-3ACACFA39AD6}" destId="{CCCD50EA-E941-43CB-81E7-216C92BEAF02}" srcOrd="1" destOrd="0" presId="urn:microsoft.com/office/officeart/2016/7/layout/BasicLinearProcessNumbered"/>
    <dgm:cxn modelId="{E8BE36A3-0C7D-4A6A-9BE0-42F4915201D4}" type="presParOf" srcId="{6337F87F-CA8C-4FD2-BF41-3ACACFA39AD6}" destId="{1C8A8788-1CCE-45B6-A131-B3E6709B410A}" srcOrd="2" destOrd="0" presId="urn:microsoft.com/office/officeart/2016/7/layout/BasicLinearProcessNumbered"/>
    <dgm:cxn modelId="{1C099B64-F663-4DC8-BEE5-1881AE9BEA9A}" type="presParOf" srcId="{6337F87F-CA8C-4FD2-BF41-3ACACFA39AD6}" destId="{0DE2C35C-F826-4F89-859C-39A6472C1FC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79F7C2-AF19-483F-9FB7-9EE3124CF52A}" type="doc">
      <dgm:prSet loTypeId="urn:microsoft.com/office/officeart/2008/layout/LinedList" loCatId="list" qsTypeId="urn:microsoft.com/office/officeart/2005/8/quickstyle/simple4" qsCatId="simple" csTypeId="urn:microsoft.com/office/officeart/2005/8/colors/accent2_1" csCatId="accent2"/>
      <dgm:spPr/>
      <dgm:t>
        <a:bodyPr/>
        <a:lstStyle/>
        <a:p>
          <a:endParaRPr lang="en-US"/>
        </a:p>
      </dgm:t>
    </dgm:pt>
    <dgm:pt modelId="{E1742688-1006-40F8-AEFE-35E9902994B9}">
      <dgm:prSet/>
      <dgm:spPr/>
      <dgm:t>
        <a:bodyPr/>
        <a:lstStyle/>
        <a:p>
          <a:r>
            <a:rPr lang="en-AU"/>
            <a:t>Training session where staff are able to learn about the code of ethics and have explained what is required. </a:t>
          </a:r>
          <a:endParaRPr lang="en-US"/>
        </a:p>
      </dgm:t>
    </dgm:pt>
    <dgm:pt modelId="{782BE9D9-4B89-49B6-8419-C9F48BDF5843}" type="parTrans" cxnId="{61977B51-6093-4C80-A578-D65ED8858E67}">
      <dgm:prSet/>
      <dgm:spPr/>
      <dgm:t>
        <a:bodyPr/>
        <a:lstStyle/>
        <a:p>
          <a:endParaRPr lang="en-US"/>
        </a:p>
      </dgm:t>
    </dgm:pt>
    <dgm:pt modelId="{D2FEB6BD-72DF-4DD3-BCE7-C9D95CCB6E9A}" type="sibTrans" cxnId="{61977B51-6093-4C80-A578-D65ED8858E67}">
      <dgm:prSet/>
      <dgm:spPr/>
      <dgm:t>
        <a:bodyPr/>
        <a:lstStyle/>
        <a:p>
          <a:endParaRPr lang="en-US"/>
        </a:p>
      </dgm:t>
    </dgm:pt>
    <dgm:pt modelId="{9A935C51-20EA-4B98-AC50-81E0CCFF88B4}">
      <dgm:prSet/>
      <dgm:spPr/>
      <dgm:t>
        <a:bodyPr/>
        <a:lstStyle/>
        <a:p>
          <a:r>
            <a:rPr lang="en-AU"/>
            <a:t>It will give staff an opportunity to ask any questions. </a:t>
          </a:r>
          <a:endParaRPr lang="en-US"/>
        </a:p>
      </dgm:t>
    </dgm:pt>
    <dgm:pt modelId="{23872EFD-5E15-45E8-AE06-B12D74ACCD08}" type="parTrans" cxnId="{076FC6A0-B5CF-40C3-BF21-272F1D9B0ECE}">
      <dgm:prSet/>
      <dgm:spPr/>
      <dgm:t>
        <a:bodyPr/>
        <a:lstStyle/>
        <a:p>
          <a:endParaRPr lang="en-US"/>
        </a:p>
      </dgm:t>
    </dgm:pt>
    <dgm:pt modelId="{878EA70A-ECA3-47C2-8551-37B43FBFD44C}" type="sibTrans" cxnId="{076FC6A0-B5CF-40C3-BF21-272F1D9B0ECE}">
      <dgm:prSet/>
      <dgm:spPr/>
      <dgm:t>
        <a:bodyPr/>
        <a:lstStyle/>
        <a:p>
          <a:endParaRPr lang="en-US"/>
        </a:p>
      </dgm:t>
    </dgm:pt>
    <dgm:pt modelId="{B11C368B-813A-491A-BB91-F8ABAE1EDE18}">
      <dgm:prSet/>
      <dgm:spPr/>
      <dgm:t>
        <a:bodyPr/>
        <a:lstStyle/>
        <a:p>
          <a:r>
            <a:rPr lang="en-AU" dirty="0"/>
            <a:t>In the training session we will explain how the company will assist assuring that the code can be followed. </a:t>
          </a:r>
          <a:endParaRPr lang="en-US" dirty="0"/>
        </a:p>
      </dgm:t>
    </dgm:pt>
    <dgm:pt modelId="{F52FB72D-8CF1-4635-A124-4BF963C71C3F}" type="parTrans" cxnId="{29CD768A-2984-4CAF-9CE0-51887C4221BF}">
      <dgm:prSet/>
      <dgm:spPr/>
      <dgm:t>
        <a:bodyPr/>
        <a:lstStyle/>
        <a:p>
          <a:endParaRPr lang="en-US"/>
        </a:p>
      </dgm:t>
    </dgm:pt>
    <dgm:pt modelId="{73F75A91-1E06-4A86-9B79-21B84C2F6ED3}" type="sibTrans" cxnId="{29CD768A-2984-4CAF-9CE0-51887C4221BF}">
      <dgm:prSet/>
      <dgm:spPr/>
      <dgm:t>
        <a:bodyPr/>
        <a:lstStyle/>
        <a:p>
          <a:endParaRPr lang="en-US"/>
        </a:p>
      </dgm:t>
    </dgm:pt>
    <dgm:pt modelId="{F7C58CD0-39CB-4CC6-AD08-1E004C8E79AA}">
      <dgm:prSet/>
      <dgm:spPr/>
      <dgm:t>
        <a:bodyPr/>
        <a:lstStyle/>
        <a:p>
          <a:r>
            <a:rPr lang="en-AU"/>
            <a:t>Involve role plays where employees need to act out situations where the code of ethics would be relevant. </a:t>
          </a:r>
          <a:endParaRPr lang="en-US"/>
        </a:p>
      </dgm:t>
    </dgm:pt>
    <dgm:pt modelId="{18B5A444-77F4-4085-98F8-DAF7457F26BC}" type="parTrans" cxnId="{484F57B4-7BCA-4FF5-B831-735F5677EC61}">
      <dgm:prSet/>
      <dgm:spPr/>
      <dgm:t>
        <a:bodyPr/>
        <a:lstStyle/>
        <a:p>
          <a:endParaRPr lang="en-US"/>
        </a:p>
      </dgm:t>
    </dgm:pt>
    <dgm:pt modelId="{D1B1D859-3B8C-448C-BF54-C645D933DE6C}" type="sibTrans" cxnId="{484F57B4-7BCA-4FF5-B831-735F5677EC61}">
      <dgm:prSet/>
      <dgm:spPr/>
      <dgm:t>
        <a:bodyPr/>
        <a:lstStyle/>
        <a:p>
          <a:endParaRPr lang="en-US"/>
        </a:p>
      </dgm:t>
    </dgm:pt>
    <dgm:pt modelId="{82F505AE-39BD-43DC-A31F-8273F4D14783}">
      <dgm:prSet/>
      <dgm:spPr/>
      <dgm:t>
        <a:bodyPr/>
        <a:lstStyle/>
        <a:p>
          <a:r>
            <a:rPr lang="en-AU"/>
            <a:t>The session will last about 2 to 3 hours.</a:t>
          </a:r>
          <a:endParaRPr lang="en-US"/>
        </a:p>
      </dgm:t>
    </dgm:pt>
    <dgm:pt modelId="{431A1F29-C244-4E1E-8E6B-7D4027C00355}" type="parTrans" cxnId="{FA926F55-8FEB-4A8A-BFF9-BB4AD0D6A3C6}">
      <dgm:prSet/>
      <dgm:spPr/>
      <dgm:t>
        <a:bodyPr/>
        <a:lstStyle/>
        <a:p>
          <a:endParaRPr lang="en-US"/>
        </a:p>
      </dgm:t>
    </dgm:pt>
    <dgm:pt modelId="{25CC06F3-0D8B-436C-BA3E-029695AED0D7}" type="sibTrans" cxnId="{FA926F55-8FEB-4A8A-BFF9-BB4AD0D6A3C6}">
      <dgm:prSet/>
      <dgm:spPr/>
      <dgm:t>
        <a:bodyPr/>
        <a:lstStyle/>
        <a:p>
          <a:endParaRPr lang="en-US"/>
        </a:p>
      </dgm:t>
    </dgm:pt>
    <dgm:pt modelId="{11E0A0A4-E270-4B38-BD4A-D4C85C08C04A}" type="pres">
      <dgm:prSet presAssocID="{8E79F7C2-AF19-483F-9FB7-9EE3124CF52A}" presName="vert0" presStyleCnt="0">
        <dgm:presLayoutVars>
          <dgm:dir/>
          <dgm:animOne val="branch"/>
          <dgm:animLvl val="lvl"/>
        </dgm:presLayoutVars>
      </dgm:prSet>
      <dgm:spPr/>
    </dgm:pt>
    <dgm:pt modelId="{3048A17F-6447-4229-8B52-06ECB176A0F5}" type="pres">
      <dgm:prSet presAssocID="{E1742688-1006-40F8-AEFE-35E9902994B9}" presName="thickLine" presStyleLbl="alignNode1" presStyleIdx="0" presStyleCnt="5"/>
      <dgm:spPr/>
    </dgm:pt>
    <dgm:pt modelId="{11D54285-9AAE-4E76-81DD-06E7FAD4DC4F}" type="pres">
      <dgm:prSet presAssocID="{E1742688-1006-40F8-AEFE-35E9902994B9}" presName="horz1" presStyleCnt="0"/>
      <dgm:spPr/>
    </dgm:pt>
    <dgm:pt modelId="{A1B18A1F-FAD9-4DAC-92D1-8594F509ADF6}" type="pres">
      <dgm:prSet presAssocID="{E1742688-1006-40F8-AEFE-35E9902994B9}" presName="tx1" presStyleLbl="revTx" presStyleIdx="0" presStyleCnt="5"/>
      <dgm:spPr/>
    </dgm:pt>
    <dgm:pt modelId="{510B24B9-F3C2-4FB6-8B0C-9328DA98ED42}" type="pres">
      <dgm:prSet presAssocID="{E1742688-1006-40F8-AEFE-35E9902994B9}" presName="vert1" presStyleCnt="0"/>
      <dgm:spPr/>
    </dgm:pt>
    <dgm:pt modelId="{4896FFA7-B387-4EED-9866-01A1525FF5C3}" type="pres">
      <dgm:prSet presAssocID="{9A935C51-20EA-4B98-AC50-81E0CCFF88B4}" presName="thickLine" presStyleLbl="alignNode1" presStyleIdx="1" presStyleCnt="5"/>
      <dgm:spPr/>
    </dgm:pt>
    <dgm:pt modelId="{8023B9A4-1291-449B-A578-D33A88B8AB94}" type="pres">
      <dgm:prSet presAssocID="{9A935C51-20EA-4B98-AC50-81E0CCFF88B4}" presName="horz1" presStyleCnt="0"/>
      <dgm:spPr/>
    </dgm:pt>
    <dgm:pt modelId="{477585F9-D0B9-4134-A405-E2551353135C}" type="pres">
      <dgm:prSet presAssocID="{9A935C51-20EA-4B98-AC50-81E0CCFF88B4}" presName="tx1" presStyleLbl="revTx" presStyleIdx="1" presStyleCnt="5"/>
      <dgm:spPr/>
    </dgm:pt>
    <dgm:pt modelId="{34DA97E9-0048-496C-A7D8-BA418F462892}" type="pres">
      <dgm:prSet presAssocID="{9A935C51-20EA-4B98-AC50-81E0CCFF88B4}" presName="vert1" presStyleCnt="0"/>
      <dgm:spPr/>
    </dgm:pt>
    <dgm:pt modelId="{A47950D1-9FB2-44B2-A5E4-BABF340A1B65}" type="pres">
      <dgm:prSet presAssocID="{B11C368B-813A-491A-BB91-F8ABAE1EDE18}" presName="thickLine" presStyleLbl="alignNode1" presStyleIdx="2" presStyleCnt="5"/>
      <dgm:spPr/>
    </dgm:pt>
    <dgm:pt modelId="{BF164CA3-635D-4E4A-8BBA-19D1866F9626}" type="pres">
      <dgm:prSet presAssocID="{B11C368B-813A-491A-BB91-F8ABAE1EDE18}" presName="horz1" presStyleCnt="0"/>
      <dgm:spPr/>
    </dgm:pt>
    <dgm:pt modelId="{B06BFFBA-928A-43BA-953D-2E6426FC4188}" type="pres">
      <dgm:prSet presAssocID="{B11C368B-813A-491A-BB91-F8ABAE1EDE18}" presName="tx1" presStyleLbl="revTx" presStyleIdx="2" presStyleCnt="5"/>
      <dgm:spPr/>
    </dgm:pt>
    <dgm:pt modelId="{D4EA9160-7B3C-4371-887C-A8FCAA1BB2D5}" type="pres">
      <dgm:prSet presAssocID="{B11C368B-813A-491A-BB91-F8ABAE1EDE18}" presName="vert1" presStyleCnt="0"/>
      <dgm:spPr/>
    </dgm:pt>
    <dgm:pt modelId="{0DDE200E-E76F-4CB2-84BC-B3E55939D3B4}" type="pres">
      <dgm:prSet presAssocID="{F7C58CD0-39CB-4CC6-AD08-1E004C8E79AA}" presName="thickLine" presStyleLbl="alignNode1" presStyleIdx="3" presStyleCnt="5"/>
      <dgm:spPr/>
    </dgm:pt>
    <dgm:pt modelId="{EB335C17-B241-494B-9FA8-3D1F48D77FB5}" type="pres">
      <dgm:prSet presAssocID="{F7C58CD0-39CB-4CC6-AD08-1E004C8E79AA}" presName="horz1" presStyleCnt="0"/>
      <dgm:spPr/>
    </dgm:pt>
    <dgm:pt modelId="{240F066B-558D-48FE-905D-E54FC85AD91E}" type="pres">
      <dgm:prSet presAssocID="{F7C58CD0-39CB-4CC6-AD08-1E004C8E79AA}" presName="tx1" presStyleLbl="revTx" presStyleIdx="3" presStyleCnt="5"/>
      <dgm:spPr/>
    </dgm:pt>
    <dgm:pt modelId="{F8747001-EC94-4149-9DD6-BAD3B57A4BE6}" type="pres">
      <dgm:prSet presAssocID="{F7C58CD0-39CB-4CC6-AD08-1E004C8E79AA}" presName="vert1" presStyleCnt="0"/>
      <dgm:spPr/>
    </dgm:pt>
    <dgm:pt modelId="{91A8B716-DC82-4632-9F51-E73BEE8AA5FA}" type="pres">
      <dgm:prSet presAssocID="{82F505AE-39BD-43DC-A31F-8273F4D14783}" presName="thickLine" presStyleLbl="alignNode1" presStyleIdx="4" presStyleCnt="5"/>
      <dgm:spPr/>
    </dgm:pt>
    <dgm:pt modelId="{08D28B00-F7A5-49C6-9D47-71ECAD1D38EE}" type="pres">
      <dgm:prSet presAssocID="{82F505AE-39BD-43DC-A31F-8273F4D14783}" presName="horz1" presStyleCnt="0"/>
      <dgm:spPr/>
    </dgm:pt>
    <dgm:pt modelId="{05C0B244-2B99-4836-B4DF-08948DF7B259}" type="pres">
      <dgm:prSet presAssocID="{82F505AE-39BD-43DC-A31F-8273F4D14783}" presName="tx1" presStyleLbl="revTx" presStyleIdx="4" presStyleCnt="5"/>
      <dgm:spPr/>
    </dgm:pt>
    <dgm:pt modelId="{5CE23C53-C6B7-4C54-994E-86988A6D927B}" type="pres">
      <dgm:prSet presAssocID="{82F505AE-39BD-43DC-A31F-8273F4D14783}" presName="vert1" presStyleCnt="0"/>
      <dgm:spPr/>
    </dgm:pt>
  </dgm:ptLst>
  <dgm:cxnLst>
    <dgm:cxn modelId="{9B10F210-910E-4023-8A8D-CD7B73893107}" type="presOf" srcId="{E1742688-1006-40F8-AEFE-35E9902994B9}" destId="{A1B18A1F-FAD9-4DAC-92D1-8594F509ADF6}" srcOrd="0" destOrd="0" presId="urn:microsoft.com/office/officeart/2008/layout/LinedList"/>
    <dgm:cxn modelId="{61977B51-6093-4C80-A578-D65ED8858E67}" srcId="{8E79F7C2-AF19-483F-9FB7-9EE3124CF52A}" destId="{E1742688-1006-40F8-AEFE-35E9902994B9}" srcOrd="0" destOrd="0" parTransId="{782BE9D9-4B89-49B6-8419-C9F48BDF5843}" sibTransId="{D2FEB6BD-72DF-4DD3-BCE7-C9D95CCB6E9A}"/>
    <dgm:cxn modelId="{FA926F55-8FEB-4A8A-BFF9-BB4AD0D6A3C6}" srcId="{8E79F7C2-AF19-483F-9FB7-9EE3124CF52A}" destId="{82F505AE-39BD-43DC-A31F-8273F4D14783}" srcOrd="4" destOrd="0" parTransId="{431A1F29-C244-4E1E-8E6B-7D4027C00355}" sibTransId="{25CC06F3-0D8B-436C-BA3E-029695AED0D7}"/>
    <dgm:cxn modelId="{8F58407A-8612-4BAF-B2DB-AD907C645A35}" type="presOf" srcId="{9A935C51-20EA-4B98-AC50-81E0CCFF88B4}" destId="{477585F9-D0B9-4134-A405-E2551353135C}" srcOrd="0" destOrd="0" presId="urn:microsoft.com/office/officeart/2008/layout/LinedList"/>
    <dgm:cxn modelId="{29CD768A-2984-4CAF-9CE0-51887C4221BF}" srcId="{8E79F7C2-AF19-483F-9FB7-9EE3124CF52A}" destId="{B11C368B-813A-491A-BB91-F8ABAE1EDE18}" srcOrd="2" destOrd="0" parTransId="{F52FB72D-8CF1-4635-A124-4BF963C71C3F}" sibTransId="{73F75A91-1E06-4A86-9B79-21B84C2F6ED3}"/>
    <dgm:cxn modelId="{BA3AE397-6FB6-47D9-91F2-A93C3EDFFC6A}" type="presOf" srcId="{8E79F7C2-AF19-483F-9FB7-9EE3124CF52A}" destId="{11E0A0A4-E270-4B38-BD4A-D4C85C08C04A}" srcOrd="0" destOrd="0" presId="urn:microsoft.com/office/officeart/2008/layout/LinedList"/>
    <dgm:cxn modelId="{076FC6A0-B5CF-40C3-BF21-272F1D9B0ECE}" srcId="{8E79F7C2-AF19-483F-9FB7-9EE3124CF52A}" destId="{9A935C51-20EA-4B98-AC50-81E0CCFF88B4}" srcOrd="1" destOrd="0" parTransId="{23872EFD-5E15-45E8-AE06-B12D74ACCD08}" sibTransId="{878EA70A-ECA3-47C2-8551-37B43FBFD44C}"/>
    <dgm:cxn modelId="{C70DA9A2-9DFD-4D74-B6A0-25D104ABCD47}" type="presOf" srcId="{82F505AE-39BD-43DC-A31F-8273F4D14783}" destId="{05C0B244-2B99-4836-B4DF-08948DF7B259}" srcOrd="0" destOrd="0" presId="urn:microsoft.com/office/officeart/2008/layout/LinedList"/>
    <dgm:cxn modelId="{484F57B4-7BCA-4FF5-B831-735F5677EC61}" srcId="{8E79F7C2-AF19-483F-9FB7-9EE3124CF52A}" destId="{F7C58CD0-39CB-4CC6-AD08-1E004C8E79AA}" srcOrd="3" destOrd="0" parTransId="{18B5A444-77F4-4085-98F8-DAF7457F26BC}" sibTransId="{D1B1D859-3B8C-448C-BF54-C645D933DE6C}"/>
    <dgm:cxn modelId="{FCE25BE2-5C60-4166-9574-1218E7653F92}" type="presOf" srcId="{B11C368B-813A-491A-BB91-F8ABAE1EDE18}" destId="{B06BFFBA-928A-43BA-953D-2E6426FC4188}" srcOrd="0" destOrd="0" presId="urn:microsoft.com/office/officeart/2008/layout/LinedList"/>
    <dgm:cxn modelId="{9F7E46EC-DA4F-4D32-A787-E5C3D0A2477A}" type="presOf" srcId="{F7C58CD0-39CB-4CC6-AD08-1E004C8E79AA}" destId="{240F066B-558D-48FE-905D-E54FC85AD91E}" srcOrd="0" destOrd="0" presId="urn:microsoft.com/office/officeart/2008/layout/LinedList"/>
    <dgm:cxn modelId="{2A5BC9EC-5050-414F-B0A0-A482B6646F77}" type="presParOf" srcId="{11E0A0A4-E270-4B38-BD4A-D4C85C08C04A}" destId="{3048A17F-6447-4229-8B52-06ECB176A0F5}" srcOrd="0" destOrd="0" presId="urn:microsoft.com/office/officeart/2008/layout/LinedList"/>
    <dgm:cxn modelId="{AFAA98F8-43A8-4CF0-82B3-B40D62DDBA46}" type="presParOf" srcId="{11E0A0A4-E270-4B38-BD4A-D4C85C08C04A}" destId="{11D54285-9AAE-4E76-81DD-06E7FAD4DC4F}" srcOrd="1" destOrd="0" presId="urn:microsoft.com/office/officeart/2008/layout/LinedList"/>
    <dgm:cxn modelId="{C2EF82AE-92C8-41A4-81E5-869FEA42C1C5}" type="presParOf" srcId="{11D54285-9AAE-4E76-81DD-06E7FAD4DC4F}" destId="{A1B18A1F-FAD9-4DAC-92D1-8594F509ADF6}" srcOrd="0" destOrd="0" presId="urn:microsoft.com/office/officeart/2008/layout/LinedList"/>
    <dgm:cxn modelId="{A1F4CA93-50A3-4027-88AE-8424DDEEBC3D}" type="presParOf" srcId="{11D54285-9AAE-4E76-81DD-06E7FAD4DC4F}" destId="{510B24B9-F3C2-4FB6-8B0C-9328DA98ED42}" srcOrd="1" destOrd="0" presId="urn:microsoft.com/office/officeart/2008/layout/LinedList"/>
    <dgm:cxn modelId="{33DB31E5-EDB2-40BF-9C75-BB907935435F}" type="presParOf" srcId="{11E0A0A4-E270-4B38-BD4A-D4C85C08C04A}" destId="{4896FFA7-B387-4EED-9866-01A1525FF5C3}" srcOrd="2" destOrd="0" presId="urn:microsoft.com/office/officeart/2008/layout/LinedList"/>
    <dgm:cxn modelId="{4A655D25-6CFB-445C-B25D-07B08052B559}" type="presParOf" srcId="{11E0A0A4-E270-4B38-BD4A-D4C85C08C04A}" destId="{8023B9A4-1291-449B-A578-D33A88B8AB94}" srcOrd="3" destOrd="0" presId="urn:microsoft.com/office/officeart/2008/layout/LinedList"/>
    <dgm:cxn modelId="{66647650-56C1-4E68-8172-9A0564F77B23}" type="presParOf" srcId="{8023B9A4-1291-449B-A578-D33A88B8AB94}" destId="{477585F9-D0B9-4134-A405-E2551353135C}" srcOrd="0" destOrd="0" presId="urn:microsoft.com/office/officeart/2008/layout/LinedList"/>
    <dgm:cxn modelId="{CC9948C4-F865-4A7E-8D6F-8F89A8A5EEBB}" type="presParOf" srcId="{8023B9A4-1291-449B-A578-D33A88B8AB94}" destId="{34DA97E9-0048-496C-A7D8-BA418F462892}" srcOrd="1" destOrd="0" presId="urn:microsoft.com/office/officeart/2008/layout/LinedList"/>
    <dgm:cxn modelId="{58D9198B-8BEA-4C0E-B591-C422E1317788}" type="presParOf" srcId="{11E0A0A4-E270-4B38-BD4A-D4C85C08C04A}" destId="{A47950D1-9FB2-44B2-A5E4-BABF340A1B65}" srcOrd="4" destOrd="0" presId="urn:microsoft.com/office/officeart/2008/layout/LinedList"/>
    <dgm:cxn modelId="{F7A4D371-44B5-4C49-84D7-6DB68471A7B4}" type="presParOf" srcId="{11E0A0A4-E270-4B38-BD4A-D4C85C08C04A}" destId="{BF164CA3-635D-4E4A-8BBA-19D1866F9626}" srcOrd="5" destOrd="0" presId="urn:microsoft.com/office/officeart/2008/layout/LinedList"/>
    <dgm:cxn modelId="{9B7E7154-6784-4155-8B6E-451316DD7F21}" type="presParOf" srcId="{BF164CA3-635D-4E4A-8BBA-19D1866F9626}" destId="{B06BFFBA-928A-43BA-953D-2E6426FC4188}" srcOrd="0" destOrd="0" presId="urn:microsoft.com/office/officeart/2008/layout/LinedList"/>
    <dgm:cxn modelId="{92B0AE68-C00F-4E0F-9AE7-91EEDFC55C7B}" type="presParOf" srcId="{BF164CA3-635D-4E4A-8BBA-19D1866F9626}" destId="{D4EA9160-7B3C-4371-887C-A8FCAA1BB2D5}" srcOrd="1" destOrd="0" presId="urn:microsoft.com/office/officeart/2008/layout/LinedList"/>
    <dgm:cxn modelId="{51ABCE38-FC65-4C90-AC2C-2D81D4BC8A34}" type="presParOf" srcId="{11E0A0A4-E270-4B38-BD4A-D4C85C08C04A}" destId="{0DDE200E-E76F-4CB2-84BC-B3E55939D3B4}" srcOrd="6" destOrd="0" presId="urn:microsoft.com/office/officeart/2008/layout/LinedList"/>
    <dgm:cxn modelId="{C87DE797-3A51-4629-896A-2F7BC75C2B93}" type="presParOf" srcId="{11E0A0A4-E270-4B38-BD4A-D4C85C08C04A}" destId="{EB335C17-B241-494B-9FA8-3D1F48D77FB5}" srcOrd="7" destOrd="0" presId="urn:microsoft.com/office/officeart/2008/layout/LinedList"/>
    <dgm:cxn modelId="{E5D4F444-FFA2-464D-BFE1-310ED0CE6ABA}" type="presParOf" srcId="{EB335C17-B241-494B-9FA8-3D1F48D77FB5}" destId="{240F066B-558D-48FE-905D-E54FC85AD91E}" srcOrd="0" destOrd="0" presId="urn:microsoft.com/office/officeart/2008/layout/LinedList"/>
    <dgm:cxn modelId="{CE434342-75D0-4705-A6A5-AD01ABB6591F}" type="presParOf" srcId="{EB335C17-B241-494B-9FA8-3D1F48D77FB5}" destId="{F8747001-EC94-4149-9DD6-BAD3B57A4BE6}" srcOrd="1" destOrd="0" presId="urn:microsoft.com/office/officeart/2008/layout/LinedList"/>
    <dgm:cxn modelId="{9096AFB7-3A97-4FD0-A5E9-058567B4D92C}" type="presParOf" srcId="{11E0A0A4-E270-4B38-BD4A-D4C85C08C04A}" destId="{91A8B716-DC82-4632-9F51-E73BEE8AA5FA}" srcOrd="8" destOrd="0" presId="urn:microsoft.com/office/officeart/2008/layout/LinedList"/>
    <dgm:cxn modelId="{A6359CCC-3B5D-4CD4-863E-46F8CC4A3300}" type="presParOf" srcId="{11E0A0A4-E270-4B38-BD4A-D4C85C08C04A}" destId="{08D28B00-F7A5-49C6-9D47-71ECAD1D38EE}" srcOrd="9" destOrd="0" presId="urn:microsoft.com/office/officeart/2008/layout/LinedList"/>
    <dgm:cxn modelId="{EC1F43BC-EEFD-47E8-B43B-8170C9423341}" type="presParOf" srcId="{08D28B00-F7A5-49C6-9D47-71ECAD1D38EE}" destId="{05C0B244-2B99-4836-B4DF-08948DF7B259}" srcOrd="0" destOrd="0" presId="urn:microsoft.com/office/officeart/2008/layout/LinedList"/>
    <dgm:cxn modelId="{A34A0784-FA18-49ED-9020-5E4E2EDA0605}" type="presParOf" srcId="{08D28B00-F7A5-49C6-9D47-71ECAD1D38EE}" destId="{5CE23C53-C6B7-4C54-994E-86988A6D92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85FAE6-DEE9-4543-B10D-B45663186076}" type="doc">
      <dgm:prSet loTypeId="urn:microsoft.com/office/officeart/2016/7/layout/ChevronBlockProcess" loCatId="process" qsTypeId="urn:microsoft.com/office/officeart/2005/8/quickstyle/3d1" qsCatId="3D" csTypeId="urn:microsoft.com/office/officeart/2005/8/colors/accent2_2" csCatId="accent2" phldr="1"/>
      <dgm:spPr/>
      <dgm:t>
        <a:bodyPr/>
        <a:lstStyle/>
        <a:p>
          <a:endParaRPr lang="en-US"/>
        </a:p>
      </dgm:t>
    </dgm:pt>
    <dgm:pt modelId="{F45CC82C-3CA6-43B1-8153-D7D48A6E8F00}">
      <dgm:prSet/>
      <dgm:spPr/>
      <dgm:t>
        <a:bodyPr/>
        <a:lstStyle/>
        <a:p>
          <a:r>
            <a:rPr lang="en-US" dirty="0"/>
            <a:t>1. Contract</a:t>
          </a:r>
        </a:p>
      </dgm:t>
    </dgm:pt>
    <dgm:pt modelId="{9AF7B535-9C11-4B01-A09A-02794256E117}" type="parTrans" cxnId="{4516A157-485B-47EA-A867-9F2F1F419AB7}">
      <dgm:prSet/>
      <dgm:spPr/>
      <dgm:t>
        <a:bodyPr/>
        <a:lstStyle/>
        <a:p>
          <a:endParaRPr lang="en-US"/>
        </a:p>
      </dgm:t>
    </dgm:pt>
    <dgm:pt modelId="{DE548E85-03A3-4C97-B364-0B6ED3986B1A}" type="sibTrans" cxnId="{4516A157-485B-47EA-A867-9F2F1F419AB7}">
      <dgm:prSet/>
      <dgm:spPr/>
      <dgm:t>
        <a:bodyPr/>
        <a:lstStyle/>
        <a:p>
          <a:endParaRPr lang="en-US"/>
        </a:p>
      </dgm:t>
    </dgm:pt>
    <dgm:pt modelId="{92FB45CB-974D-4AF0-852A-5D4391C084A0}">
      <dgm:prSet/>
      <dgm:spPr/>
      <dgm:t>
        <a:bodyPr/>
        <a:lstStyle/>
        <a:p>
          <a:r>
            <a:rPr lang="en-US"/>
            <a:t>Make it apart of the contract signing when a staff member joins the company or renews their work contract. </a:t>
          </a:r>
        </a:p>
      </dgm:t>
    </dgm:pt>
    <dgm:pt modelId="{27EF3A75-8F14-4D1E-A7A1-2AAF544B2A24}" type="parTrans" cxnId="{DFA6E0DB-6D5B-4747-ABA4-36EE9ADC6877}">
      <dgm:prSet/>
      <dgm:spPr/>
      <dgm:t>
        <a:bodyPr/>
        <a:lstStyle/>
        <a:p>
          <a:endParaRPr lang="en-US"/>
        </a:p>
      </dgm:t>
    </dgm:pt>
    <dgm:pt modelId="{BF37329D-1398-4D08-9B7A-8D7B56E95110}" type="sibTrans" cxnId="{DFA6E0DB-6D5B-4747-ABA4-36EE9ADC6877}">
      <dgm:prSet/>
      <dgm:spPr/>
      <dgm:t>
        <a:bodyPr/>
        <a:lstStyle/>
        <a:p>
          <a:endParaRPr lang="en-US"/>
        </a:p>
      </dgm:t>
    </dgm:pt>
    <dgm:pt modelId="{6826655C-5560-46A0-AC38-EB3989619A13}">
      <dgm:prSet/>
      <dgm:spPr/>
      <dgm:t>
        <a:bodyPr/>
        <a:lstStyle/>
        <a:p>
          <a:r>
            <a:rPr lang="en-US" dirty="0"/>
            <a:t>2. Training</a:t>
          </a:r>
        </a:p>
      </dgm:t>
    </dgm:pt>
    <dgm:pt modelId="{77E4ED4F-4373-435E-B02D-43C775E25CB9}" type="parTrans" cxnId="{9E1109E7-8D1C-48B8-92F7-F64FAE9AE59E}">
      <dgm:prSet/>
      <dgm:spPr/>
      <dgm:t>
        <a:bodyPr/>
        <a:lstStyle/>
        <a:p>
          <a:endParaRPr lang="en-US"/>
        </a:p>
      </dgm:t>
    </dgm:pt>
    <dgm:pt modelId="{FE32794C-4341-427D-849E-9D0BCDDEDA1F}" type="sibTrans" cxnId="{9E1109E7-8D1C-48B8-92F7-F64FAE9AE59E}">
      <dgm:prSet/>
      <dgm:spPr/>
      <dgm:t>
        <a:bodyPr/>
        <a:lstStyle/>
        <a:p>
          <a:endParaRPr lang="en-US"/>
        </a:p>
      </dgm:t>
    </dgm:pt>
    <dgm:pt modelId="{37351B17-9C7E-4F45-A508-CE4902F2CD44}">
      <dgm:prSet/>
      <dgm:spPr/>
      <dgm:t>
        <a:bodyPr/>
        <a:lstStyle/>
        <a:p>
          <a:r>
            <a:rPr lang="en-US"/>
            <a:t>Provide training to staff on correct behaviour that is outlined in the code of ethics.</a:t>
          </a:r>
        </a:p>
      </dgm:t>
    </dgm:pt>
    <dgm:pt modelId="{CF0846EA-85F0-4226-A2F5-C20F99EF9D1D}" type="parTrans" cxnId="{1C9115CC-DE96-4B45-A8AB-ADEA4B90CCA5}">
      <dgm:prSet/>
      <dgm:spPr/>
      <dgm:t>
        <a:bodyPr/>
        <a:lstStyle/>
        <a:p>
          <a:endParaRPr lang="en-US"/>
        </a:p>
      </dgm:t>
    </dgm:pt>
    <dgm:pt modelId="{520CA139-DC24-4C9F-8C7F-3FAB200DB350}" type="sibTrans" cxnId="{1C9115CC-DE96-4B45-A8AB-ADEA4B90CCA5}">
      <dgm:prSet/>
      <dgm:spPr/>
      <dgm:t>
        <a:bodyPr/>
        <a:lstStyle/>
        <a:p>
          <a:endParaRPr lang="en-US"/>
        </a:p>
      </dgm:t>
    </dgm:pt>
    <dgm:pt modelId="{32994F25-AAFE-4DE0-8118-1DDD40FC69D5}">
      <dgm:prSet/>
      <dgm:spPr/>
      <dgm:t>
        <a:bodyPr/>
        <a:lstStyle/>
        <a:p>
          <a:r>
            <a:rPr lang="en-US" dirty="0"/>
            <a:t>3. Incentives</a:t>
          </a:r>
        </a:p>
      </dgm:t>
    </dgm:pt>
    <dgm:pt modelId="{66747206-6037-4270-872C-3FA104B89366}" type="parTrans" cxnId="{17E8F660-8F8E-47BA-8CEE-BEB94946B5EF}">
      <dgm:prSet/>
      <dgm:spPr/>
      <dgm:t>
        <a:bodyPr/>
        <a:lstStyle/>
        <a:p>
          <a:endParaRPr lang="en-US"/>
        </a:p>
      </dgm:t>
    </dgm:pt>
    <dgm:pt modelId="{2F8BFC59-3698-495E-B187-8F2EDB6CC8FF}" type="sibTrans" cxnId="{17E8F660-8F8E-47BA-8CEE-BEB94946B5EF}">
      <dgm:prSet/>
      <dgm:spPr/>
      <dgm:t>
        <a:bodyPr/>
        <a:lstStyle/>
        <a:p>
          <a:endParaRPr lang="en-US"/>
        </a:p>
      </dgm:t>
    </dgm:pt>
    <dgm:pt modelId="{CADFE870-9185-4186-9FF2-C09F771B0731}">
      <dgm:prSet/>
      <dgm:spPr/>
      <dgm:t>
        <a:bodyPr/>
        <a:lstStyle/>
        <a:p>
          <a:r>
            <a:rPr lang="en-US"/>
            <a:t>Provide incentives for staff to follow the code of ethics, for example a reward for someone who has the highest average customer feedback scores each month.</a:t>
          </a:r>
        </a:p>
      </dgm:t>
    </dgm:pt>
    <dgm:pt modelId="{0CA19696-C8F2-41EB-B39B-55955F10D4C4}" type="parTrans" cxnId="{272A5952-C195-4438-961F-3AE56F05A60E}">
      <dgm:prSet/>
      <dgm:spPr/>
      <dgm:t>
        <a:bodyPr/>
        <a:lstStyle/>
        <a:p>
          <a:endParaRPr lang="en-US"/>
        </a:p>
      </dgm:t>
    </dgm:pt>
    <dgm:pt modelId="{A37AC2D1-8D00-4830-951A-536F33A3858B}" type="sibTrans" cxnId="{272A5952-C195-4438-961F-3AE56F05A60E}">
      <dgm:prSet/>
      <dgm:spPr/>
      <dgm:t>
        <a:bodyPr/>
        <a:lstStyle/>
        <a:p>
          <a:endParaRPr lang="en-US"/>
        </a:p>
      </dgm:t>
    </dgm:pt>
    <dgm:pt modelId="{B286213F-B1AB-4402-93A1-3F8C9209D404}" type="pres">
      <dgm:prSet presAssocID="{4F85FAE6-DEE9-4543-B10D-B45663186076}" presName="Name0" presStyleCnt="0">
        <dgm:presLayoutVars>
          <dgm:dir/>
          <dgm:animLvl val="lvl"/>
          <dgm:resizeHandles val="exact"/>
        </dgm:presLayoutVars>
      </dgm:prSet>
      <dgm:spPr/>
    </dgm:pt>
    <dgm:pt modelId="{A29B7145-4B75-4F9E-AE56-1DD48A217B24}" type="pres">
      <dgm:prSet presAssocID="{F45CC82C-3CA6-43B1-8153-D7D48A6E8F00}" presName="composite" presStyleCnt="0"/>
      <dgm:spPr/>
    </dgm:pt>
    <dgm:pt modelId="{118FA7C7-F09B-415F-899C-2FDE8CA72F0C}" type="pres">
      <dgm:prSet presAssocID="{F45CC82C-3CA6-43B1-8153-D7D48A6E8F00}" presName="parTx" presStyleLbl="alignNode1" presStyleIdx="0" presStyleCnt="3">
        <dgm:presLayoutVars>
          <dgm:chMax val="0"/>
          <dgm:chPref val="0"/>
        </dgm:presLayoutVars>
      </dgm:prSet>
      <dgm:spPr/>
    </dgm:pt>
    <dgm:pt modelId="{D74A856C-4C10-4AA6-A856-7522F8FD628E}" type="pres">
      <dgm:prSet presAssocID="{F45CC82C-3CA6-43B1-8153-D7D48A6E8F00}" presName="desTx" presStyleLbl="alignAccFollowNode1" presStyleIdx="0" presStyleCnt="3">
        <dgm:presLayoutVars/>
      </dgm:prSet>
      <dgm:spPr/>
    </dgm:pt>
    <dgm:pt modelId="{DBE2EFB8-9B9D-4C57-81AE-E5B0B746F2E4}" type="pres">
      <dgm:prSet presAssocID="{DE548E85-03A3-4C97-B364-0B6ED3986B1A}" presName="space" presStyleCnt="0"/>
      <dgm:spPr/>
    </dgm:pt>
    <dgm:pt modelId="{50B9A4F4-6971-4B5E-8BFA-41C966695E04}" type="pres">
      <dgm:prSet presAssocID="{6826655C-5560-46A0-AC38-EB3989619A13}" presName="composite" presStyleCnt="0"/>
      <dgm:spPr/>
    </dgm:pt>
    <dgm:pt modelId="{915EB3A0-8550-4EFB-8B64-699003C0FF27}" type="pres">
      <dgm:prSet presAssocID="{6826655C-5560-46A0-AC38-EB3989619A13}" presName="parTx" presStyleLbl="alignNode1" presStyleIdx="1" presStyleCnt="3">
        <dgm:presLayoutVars>
          <dgm:chMax val="0"/>
          <dgm:chPref val="0"/>
        </dgm:presLayoutVars>
      </dgm:prSet>
      <dgm:spPr/>
    </dgm:pt>
    <dgm:pt modelId="{5CF2370E-3677-47D5-8B2B-52221791F7D4}" type="pres">
      <dgm:prSet presAssocID="{6826655C-5560-46A0-AC38-EB3989619A13}" presName="desTx" presStyleLbl="alignAccFollowNode1" presStyleIdx="1" presStyleCnt="3">
        <dgm:presLayoutVars/>
      </dgm:prSet>
      <dgm:spPr/>
    </dgm:pt>
    <dgm:pt modelId="{F7A3FAC9-4540-4E12-84B7-8E7739AFA605}" type="pres">
      <dgm:prSet presAssocID="{FE32794C-4341-427D-849E-9D0BCDDEDA1F}" presName="space" presStyleCnt="0"/>
      <dgm:spPr/>
    </dgm:pt>
    <dgm:pt modelId="{D524DB32-779E-4C8E-B3B2-957365B86C3D}" type="pres">
      <dgm:prSet presAssocID="{32994F25-AAFE-4DE0-8118-1DDD40FC69D5}" presName="composite" presStyleCnt="0"/>
      <dgm:spPr/>
    </dgm:pt>
    <dgm:pt modelId="{6798A480-BD5D-4596-AF7A-8D42D64A1BB1}" type="pres">
      <dgm:prSet presAssocID="{32994F25-AAFE-4DE0-8118-1DDD40FC69D5}" presName="parTx" presStyleLbl="alignNode1" presStyleIdx="2" presStyleCnt="3">
        <dgm:presLayoutVars>
          <dgm:chMax val="0"/>
          <dgm:chPref val="0"/>
        </dgm:presLayoutVars>
      </dgm:prSet>
      <dgm:spPr/>
    </dgm:pt>
    <dgm:pt modelId="{C15ECAF1-8FC0-4AB9-A50E-70D4E6A7AB04}" type="pres">
      <dgm:prSet presAssocID="{32994F25-AAFE-4DE0-8118-1DDD40FC69D5}" presName="desTx" presStyleLbl="alignAccFollowNode1" presStyleIdx="2" presStyleCnt="3">
        <dgm:presLayoutVars/>
      </dgm:prSet>
      <dgm:spPr/>
    </dgm:pt>
  </dgm:ptLst>
  <dgm:cxnLst>
    <dgm:cxn modelId="{33DC941C-B607-4A5F-874C-39A921B50A4F}" type="presOf" srcId="{37351B17-9C7E-4F45-A508-CE4902F2CD44}" destId="{5CF2370E-3677-47D5-8B2B-52221791F7D4}" srcOrd="0" destOrd="0" presId="urn:microsoft.com/office/officeart/2016/7/layout/ChevronBlockProcess"/>
    <dgm:cxn modelId="{272A5952-C195-4438-961F-3AE56F05A60E}" srcId="{32994F25-AAFE-4DE0-8118-1DDD40FC69D5}" destId="{CADFE870-9185-4186-9FF2-C09F771B0731}" srcOrd="0" destOrd="0" parTransId="{0CA19696-C8F2-41EB-B39B-55955F10D4C4}" sibTransId="{A37AC2D1-8D00-4830-951A-536F33A3858B}"/>
    <dgm:cxn modelId="{4516A157-485B-47EA-A867-9F2F1F419AB7}" srcId="{4F85FAE6-DEE9-4543-B10D-B45663186076}" destId="{F45CC82C-3CA6-43B1-8153-D7D48A6E8F00}" srcOrd="0" destOrd="0" parTransId="{9AF7B535-9C11-4B01-A09A-02794256E117}" sibTransId="{DE548E85-03A3-4C97-B364-0B6ED3986B1A}"/>
    <dgm:cxn modelId="{3EC92A5E-4462-421C-98E4-369189216971}" type="presOf" srcId="{F45CC82C-3CA6-43B1-8153-D7D48A6E8F00}" destId="{118FA7C7-F09B-415F-899C-2FDE8CA72F0C}" srcOrd="0" destOrd="0" presId="urn:microsoft.com/office/officeart/2016/7/layout/ChevronBlockProcess"/>
    <dgm:cxn modelId="{17E8F660-8F8E-47BA-8CEE-BEB94946B5EF}" srcId="{4F85FAE6-DEE9-4543-B10D-B45663186076}" destId="{32994F25-AAFE-4DE0-8118-1DDD40FC69D5}" srcOrd="2" destOrd="0" parTransId="{66747206-6037-4270-872C-3FA104B89366}" sibTransId="{2F8BFC59-3698-495E-B187-8F2EDB6CC8FF}"/>
    <dgm:cxn modelId="{A5B35E72-1380-4864-9260-56EBB1380214}" type="presOf" srcId="{92FB45CB-974D-4AF0-852A-5D4391C084A0}" destId="{D74A856C-4C10-4AA6-A856-7522F8FD628E}" srcOrd="0" destOrd="0" presId="urn:microsoft.com/office/officeart/2016/7/layout/ChevronBlockProcess"/>
    <dgm:cxn modelId="{C3F0DE96-8EED-4573-8AFE-90F1D0270C10}" type="presOf" srcId="{6826655C-5560-46A0-AC38-EB3989619A13}" destId="{915EB3A0-8550-4EFB-8B64-699003C0FF27}" srcOrd="0" destOrd="0" presId="urn:microsoft.com/office/officeart/2016/7/layout/ChevronBlockProcess"/>
    <dgm:cxn modelId="{1C9115CC-DE96-4B45-A8AB-ADEA4B90CCA5}" srcId="{6826655C-5560-46A0-AC38-EB3989619A13}" destId="{37351B17-9C7E-4F45-A508-CE4902F2CD44}" srcOrd="0" destOrd="0" parTransId="{CF0846EA-85F0-4226-A2F5-C20F99EF9D1D}" sibTransId="{520CA139-DC24-4C9F-8C7F-3FAB200DB350}"/>
    <dgm:cxn modelId="{8245C3D2-374D-4CF0-ABAF-1A1455155CB7}" type="presOf" srcId="{32994F25-AAFE-4DE0-8118-1DDD40FC69D5}" destId="{6798A480-BD5D-4596-AF7A-8D42D64A1BB1}" srcOrd="0" destOrd="0" presId="urn:microsoft.com/office/officeart/2016/7/layout/ChevronBlockProcess"/>
    <dgm:cxn modelId="{AFC8D8D5-FBF9-49F0-9712-B30A724A5C26}" type="presOf" srcId="{CADFE870-9185-4186-9FF2-C09F771B0731}" destId="{C15ECAF1-8FC0-4AB9-A50E-70D4E6A7AB04}" srcOrd="0" destOrd="0" presId="urn:microsoft.com/office/officeart/2016/7/layout/ChevronBlockProcess"/>
    <dgm:cxn modelId="{DFA6E0DB-6D5B-4747-ABA4-36EE9ADC6877}" srcId="{F45CC82C-3CA6-43B1-8153-D7D48A6E8F00}" destId="{92FB45CB-974D-4AF0-852A-5D4391C084A0}" srcOrd="0" destOrd="0" parTransId="{27EF3A75-8F14-4D1E-A7A1-2AAF544B2A24}" sibTransId="{BF37329D-1398-4D08-9B7A-8D7B56E95110}"/>
    <dgm:cxn modelId="{9E1109E7-8D1C-48B8-92F7-F64FAE9AE59E}" srcId="{4F85FAE6-DEE9-4543-B10D-B45663186076}" destId="{6826655C-5560-46A0-AC38-EB3989619A13}" srcOrd="1" destOrd="0" parTransId="{77E4ED4F-4373-435E-B02D-43C775E25CB9}" sibTransId="{FE32794C-4341-427D-849E-9D0BCDDEDA1F}"/>
    <dgm:cxn modelId="{802D1CF9-0E36-4EBE-8D7E-4ADA52AC2A3E}" type="presOf" srcId="{4F85FAE6-DEE9-4543-B10D-B45663186076}" destId="{B286213F-B1AB-4402-93A1-3F8C9209D404}" srcOrd="0" destOrd="0" presId="urn:microsoft.com/office/officeart/2016/7/layout/ChevronBlockProcess"/>
    <dgm:cxn modelId="{DB941216-1CB2-48A7-918A-F90401269E51}" type="presParOf" srcId="{B286213F-B1AB-4402-93A1-3F8C9209D404}" destId="{A29B7145-4B75-4F9E-AE56-1DD48A217B24}" srcOrd="0" destOrd="0" presId="urn:microsoft.com/office/officeart/2016/7/layout/ChevronBlockProcess"/>
    <dgm:cxn modelId="{C2FEC201-14E9-49FC-BB06-A1B171BA580A}" type="presParOf" srcId="{A29B7145-4B75-4F9E-AE56-1DD48A217B24}" destId="{118FA7C7-F09B-415F-899C-2FDE8CA72F0C}" srcOrd="0" destOrd="0" presId="urn:microsoft.com/office/officeart/2016/7/layout/ChevronBlockProcess"/>
    <dgm:cxn modelId="{8980402C-FD6B-494B-B8C6-DD70D92988B8}" type="presParOf" srcId="{A29B7145-4B75-4F9E-AE56-1DD48A217B24}" destId="{D74A856C-4C10-4AA6-A856-7522F8FD628E}" srcOrd="1" destOrd="0" presId="urn:microsoft.com/office/officeart/2016/7/layout/ChevronBlockProcess"/>
    <dgm:cxn modelId="{F54A8551-BCCA-4903-BF62-175F0E6E6C56}" type="presParOf" srcId="{B286213F-B1AB-4402-93A1-3F8C9209D404}" destId="{DBE2EFB8-9B9D-4C57-81AE-E5B0B746F2E4}" srcOrd="1" destOrd="0" presId="urn:microsoft.com/office/officeart/2016/7/layout/ChevronBlockProcess"/>
    <dgm:cxn modelId="{062EEB00-7708-4ED8-97D2-71F791087118}" type="presParOf" srcId="{B286213F-B1AB-4402-93A1-3F8C9209D404}" destId="{50B9A4F4-6971-4B5E-8BFA-41C966695E04}" srcOrd="2" destOrd="0" presId="urn:microsoft.com/office/officeart/2016/7/layout/ChevronBlockProcess"/>
    <dgm:cxn modelId="{4A17D605-707B-4246-9A41-F3D7A68AACD8}" type="presParOf" srcId="{50B9A4F4-6971-4B5E-8BFA-41C966695E04}" destId="{915EB3A0-8550-4EFB-8B64-699003C0FF27}" srcOrd="0" destOrd="0" presId="urn:microsoft.com/office/officeart/2016/7/layout/ChevronBlockProcess"/>
    <dgm:cxn modelId="{BA714706-A38F-4C58-91C9-74EE074C2556}" type="presParOf" srcId="{50B9A4F4-6971-4B5E-8BFA-41C966695E04}" destId="{5CF2370E-3677-47D5-8B2B-52221791F7D4}" srcOrd="1" destOrd="0" presId="urn:microsoft.com/office/officeart/2016/7/layout/ChevronBlockProcess"/>
    <dgm:cxn modelId="{CA6E8EE9-D923-41CD-B6F2-100979DC9FC6}" type="presParOf" srcId="{B286213F-B1AB-4402-93A1-3F8C9209D404}" destId="{F7A3FAC9-4540-4E12-84B7-8E7739AFA605}" srcOrd="3" destOrd="0" presId="urn:microsoft.com/office/officeart/2016/7/layout/ChevronBlockProcess"/>
    <dgm:cxn modelId="{8134B60E-1B96-4C08-8B6D-81E8F720CAE8}" type="presParOf" srcId="{B286213F-B1AB-4402-93A1-3F8C9209D404}" destId="{D524DB32-779E-4C8E-B3B2-957365B86C3D}" srcOrd="4" destOrd="0" presId="urn:microsoft.com/office/officeart/2016/7/layout/ChevronBlockProcess"/>
    <dgm:cxn modelId="{DA2B5F7A-26ED-42B4-8B73-A0757A148871}" type="presParOf" srcId="{D524DB32-779E-4C8E-B3B2-957365B86C3D}" destId="{6798A480-BD5D-4596-AF7A-8D42D64A1BB1}" srcOrd="0" destOrd="0" presId="urn:microsoft.com/office/officeart/2016/7/layout/ChevronBlockProcess"/>
    <dgm:cxn modelId="{E05581A9-F90C-4989-8365-1B52422171C8}" type="presParOf" srcId="{D524DB32-779E-4C8E-B3B2-957365B86C3D}" destId="{C15ECAF1-8FC0-4AB9-A50E-70D4E6A7AB04}"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4132C-B547-4CEE-BDB2-EB57A980AEBB}">
      <dsp:nvSpPr>
        <dsp:cNvPr id="0" name=""/>
        <dsp:cNvSpPr/>
      </dsp:nvSpPr>
      <dsp:spPr>
        <a:xfrm>
          <a:off x="0"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889000">
            <a:lnSpc>
              <a:spcPct val="90000"/>
            </a:lnSpc>
            <a:spcBef>
              <a:spcPct val="0"/>
            </a:spcBef>
            <a:spcAft>
              <a:spcPct val="35000"/>
            </a:spcAft>
            <a:buNone/>
          </a:pPr>
          <a:r>
            <a:rPr lang="en-AU" sz="2000" kern="1200" dirty="0"/>
            <a:t>Always be honest about the capabilities and the stability of our software </a:t>
          </a:r>
          <a:endParaRPr lang="en-US" sz="2000" kern="1200" dirty="0"/>
        </a:p>
      </dsp:txBody>
      <dsp:txXfrm>
        <a:off x="0" y="1341423"/>
        <a:ext cx="3381375" cy="2118037"/>
      </dsp:txXfrm>
    </dsp:sp>
    <dsp:sp modelId="{A3FE3889-4169-4B28-B112-828C82E3E309}">
      <dsp:nvSpPr>
        <dsp:cNvPr id="0" name=""/>
        <dsp:cNvSpPr/>
      </dsp:nvSpPr>
      <dsp:spPr>
        <a:xfrm>
          <a:off x="1161178"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16268" y="508096"/>
        <a:ext cx="748838" cy="748838"/>
      </dsp:txXfrm>
    </dsp:sp>
    <dsp:sp modelId="{8C11DAE0-3A40-4EF2-BEFB-AD34091A13D7}">
      <dsp:nvSpPr>
        <dsp:cNvPr id="0" name=""/>
        <dsp:cNvSpPr/>
      </dsp:nvSpPr>
      <dsp:spPr>
        <a:xfrm>
          <a:off x="0"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D5C1B41-3959-41B7-8E21-2992C81CD2B7}">
      <dsp:nvSpPr>
        <dsp:cNvPr id="0" name=""/>
        <dsp:cNvSpPr/>
      </dsp:nvSpPr>
      <dsp:spPr>
        <a:xfrm>
          <a:off x="3719512"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889000">
            <a:lnSpc>
              <a:spcPct val="90000"/>
            </a:lnSpc>
            <a:spcBef>
              <a:spcPct val="0"/>
            </a:spcBef>
            <a:spcAft>
              <a:spcPct val="35000"/>
            </a:spcAft>
            <a:buNone/>
          </a:pPr>
          <a:r>
            <a:rPr lang="en-AU" sz="2000" kern="1200" dirty="0"/>
            <a:t>Do not intentionally provide incorrect information to customers or other staff members.</a:t>
          </a:r>
          <a:endParaRPr lang="en-US" sz="2000" kern="1200" dirty="0"/>
        </a:p>
      </dsp:txBody>
      <dsp:txXfrm>
        <a:off x="3719512" y="1341423"/>
        <a:ext cx="3381375" cy="2118037"/>
      </dsp:txXfrm>
    </dsp:sp>
    <dsp:sp modelId="{081BCF9A-79BD-41FF-982A-06BC12FCF501}">
      <dsp:nvSpPr>
        <dsp:cNvPr id="0" name=""/>
        <dsp:cNvSpPr/>
      </dsp:nvSpPr>
      <dsp:spPr>
        <a:xfrm>
          <a:off x="4880690"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35780" y="508096"/>
        <a:ext cx="748838" cy="748838"/>
      </dsp:txXfrm>
    </dsp:sp>
    <dsp:sp modelId="{7E530C9C-BD61-4A85-B211-08DD91F46D19}">
      <dsp:nvSpPr>
        <dsp:cNvPr id="0" name=""/>
        <dsp:cNvSpPr/>
      </dsp:nvSpPr>
      <dsp:spPr>
        <a:xfrm>
          <a:off x="3719512"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A567827-49E3-4895-A729-6AF4F8301D63}">
      <dsp:nvSpPr>
        <dsp:cNvPr id="0" name=""/>
        <dsp:cNvSpPr/>
      </dsp:nvSpPr>
      <dsp:spPr>
        <a:xfrm>
          <a:off x="7439025"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889000">
            <a:lnSpc>
              <a:spcPct val="90000"/>
            </a:lnSpc>
            <a:spcBef>
              <a:spcPct val="0"/>
            </a:spcBef>
            <a:spcAft>
              <a:spcPct val="35000"/>
            </a:spcAft>
            <a:buNone/>
          </a:pPr>
          <a:r>
            <a:rPr lang="en-AU" sz="2000" kern="1200" dirty="0"/>
            <a:t>Be honest about competence and avoid conflicts of interested and declare them if they arise. </a:t>
          </a:r>
          <a:endParaRPr lang="en-US" sz="2000" kern="1200" dirty="0"/>
        </a:p>
      </dsp:txBody>
      <dsp:txXfrm>
        <a:off x="7439025" y="1341423"/>
        <a:ext cx="3381375" cy="2118037"/>
      </dsp:txXfrm>
    </dsp:sp>
    <dsp:sp modelId="{C1AF5403-5D98-4237-B4E2-0836DD506DB2}">
      <dsp:nvSpPr>
        <dsp:cNvPr id="0" name=""/>
        <dsp:cNvSpPr/>
      </dsp:nvSpPr>
      <dsp:spPr>
        <a:xfrm>
          <a:off x="8600203"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55293" y="508096"/>
        <a:ext cx="748838" cy="748838"/>
      </dsp:txXfrm>
    </dsp:sp>
    <dsp:sp modelId="{DB2FD2C6-5394-4754-BB88-A825AD3B1FE3}">
      <dsp:nvSpPr>
        <dsp:cNvPr id="0" name=""/>
        <dsp:cNvSpPr/>
      </dsp:nvSpPr>
      <dsp:spPr>
        <a:xfrm>
          <a:off x="7439025"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6556B-CA24-4F64-A1D1-C08C52553A09}">
      <dsp:nvSpPr>
        <dsp:cNvPr id="0" name=""/>
        <dsp:cNvSpPr/>
      </dsp:nvSpPr>
      <dsp:spPr>
        <a:xfrm>
          <a:off x="0"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800100">
            <a:lnSpc>
              <a:spcPct val="90000"/>
            </a:lnSpc>
            <a:spcBef>
              <a:spcPct val="0"/>
            </a:spcBef>
            <a:spcAft>
              <a:spcPct val="35000"/>
            </a:spcAft>
            <a:buNone/>
          </a:pPr>
          <a:r>
            <a:rPr lang="en-AU" sz="1800" kern="1200"/>
            <a:t>Work to maintain a high level of competence.</a:t>
          </a:r>
          <a:endParaRPr lang="en-US" sz="1800" kern="1200"/>
        </a:p>
      </dsp:txBody>
      <dsp:txXfrm>
        <a:off x="0" y="1341423"/>
        <a:ext cx="3381375" cy="2118037"/>
      </dsp:txXfrm>
    </dsp:sp>
    <dsp:sp modelId="{3E36BDE0-C695-4060-985D-8741A97ECB9B}">
      <dsp:nvSpPr>
        <dsp:cNvPr id="0" name=""/>
        <dsp:cNvSpPr/>
      </dsp:nvSpPr>
      <dsp:spPr>
        <a:xfrm>
          <a:off x="1161178"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16268" y="508096"/>
        <a:ext cx="748838" cy="748838"/>
      </dsp:txXfrm>
    </dsp:sp>
    <dsp:sp modelId="{5D3A6976-08F7-45AA-A93F-6997521A61AC}">
      <dsp:nvSpPr>
        <dsp:cNvPr id="0" name=""/>
        <dsp:cNvSpPr/>
      </dsp:nvSpPr>
      <dsp:spPr>
        <a:xfrm>
          <a:off x="0"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078E4C1-254B-40C3-BB56-4A7D7805026E}">
      <dsp:nvSpPr>
        <dsp:cNvPr id="0" name=""/>
        <dsp:cNvSpPr/>
      </dsp:nvSpPr>
      <dsp:spPr>
        <a:xfrm>
          <a:off x="3719512"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800100">
            <a:lnSpc>
              <a:spcPct val="90000"/>
            </a:lnSpc>
            <a:spcBef>
              <a:spcPct val="0"/>
            </a:spcBef>
            <a:spcAft>
              <a:spcPct val="35000"/>
            </a:spcAft>
            <a:buNone/>
          </a:pPr>
          <a:r>
            <a:rPr lang="en-AU" sz="1800" kern="1200"/>
            <a:t>Continue to enhance technical knowledge and/or customer service skills by training and studying. </a:t>
          </a:r>
          <a:endParaRPr lang="en-US" sz="1800" kern="1200"/>
        </a:p>
      </dsp:txBody>
      <dsp:txXfrm>
        <a:off x="3719512" y="1341423"/>
        <a:ext cx="3381375" cy="2118037"/>
      </dsp:txXfrm>
    </dsp:sp>
    <dsp:sp modelId="{7745F663-FD65-409C-AD61-1F4D2937686D}">
      <dsp:nvSpPr>
        <dsp:cNvPr id="0" name=""/>
        <dsp:cNvSpPr/>
      </dsp:nvSpPr>
      <dsp:spPr>
        <a:xfrm>
          <a:off x="4880690"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35780" y="508096"/>
        <a:ext cx="748838" cy="748838"/>
      </dsp:txXfrm>
    </dsp:sp>
    <dsp:sp modelId="{612101AB-E224-410B-9DBB-1DFCCBF594B5}">
      <dsp:nvSpPr>
        <dsp:cNvPr id="0" name=""/>
        <dsp:cNvSpPr/>
      </dsp:nvSpPr>
      <dsp:spPr>
        <a:xfrm>
          <a:off x="3719512"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228A5D2-59AD-444E-8C6C-311F174D6E3B}">
      <dsp:nvSpPr>
        <dsp:cNvPr id="0" name=""/>
        <dsp:cNvSpPr/>
      </dsp:nvSpPr>
      <dsp:spPr>
        <a:xfrm>
          <a:off x="7439025"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800100">
            <a:lnSpc>
              <a:spcPct val="90000"/>
            </a:lnSpc>
            <a:spcBef>
              <a:spcPct val="0"/>
            </a:spcBef>
            <a:spcAft>
              <a:spcPct val="35000"/>
            </a:spcAft>
            <a:buNone/>
          </a:pPr>
          <a:r>
            <a:rPr lang="en-AU" sz="1800" kern="1200" dirty="0"/>
            <a:t>Share any new knowledge learnt with co-workers to help maintain a high standard of service to customers.</a:t>
          </a:r>
          <a:endParaRPr lang="en-US" sz="1800" kern="1200" dirty="0"/>
        </a:p>
      </dsp:txBody>
      <dsp:txXfrm>
        <a:off x="7439025" y="1341423"/>
        <a:ext cx="3381375" cy="2118037"/>
      </dsp:txXfrm>
    </dsp:sp>
    <dsp:sp modelId="{7202DAF7-538C-4B78-B62D-A026152353EC}">
      <dsp:nvSpPr>
        <dsp:cNvPr id="0" name=""/>
        <dsp:cNvSpPr/>
      </dsp:nvSpPr>
      <dsp:spPr>
        <a:xfrm>
          <a:off x="8600203"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55293" y="508096"/>
        <a:ext cx="748838" cy="748838"/>
      </dsp:txXfrm>
    </dsp:sp>
    <dsp:sp modelId="{10B8E34C-6131-424D-8C4B-BBC3C234E570}">
      <dsp:nvSpPr>
        <dsp:cNvPr id="0" name=""/>
        <dsp:cNvSpPr/>
      </dsp:nvSpPr>
      <dsp:spPr>
        <a:xfrm>
          <a:off x="7439025"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A0AFC-8240-45EF-9177-2AD800ED0045}">
      <dsp:nvSpPr>
        <dsp:cNvPr id="0" name=""/>
        <dsp:cNvSpPr/>
      </dsp:nvSpPr>
      <dsp:spPr>
        <a:xfrm>
          <a:off x="0"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755650">
            <a:lnSpc>
              <a:spcPct val="90000"/>
            </a:lnSpc>
            <a:spcBef>
              <a:spcPct val="0"/>
            </a:spcBef>
            <a:spcAft>
              <a:spcPct val="35000"/>
            </a:spcAft>
            <a:buNone/>
          </a:pPr>
          <a:r>
            <a:rPr lang="en-AU" sz="1700" kern="1200"/>
            <a:t>Treat everyone fairly and do not discriminate.</a:t>
          </a:r>
          <a:endParaRPr lang="en-US" sz="1700" kern="1200"/>
        </a:p>
      </dsp:txBody>
      <dsp:txXfrm>
        <a:off x="0" y="1341423"/>
        <a:ext cx="3381375" cy="2118037"/>
      </dsp:txXfrm>
    </dsp:sp>
    <dsp:sp modelId="{062DFDA4-4CA3-481B-8525-F9C02237996A}">
      <dsp:nvSpPr>
        <dsp:cNvPr id="0" name=""/>
        <dsp:cNvSpPr/>
      </dsp:nvSpPr>
      <dsp:spPr>
        <a:xfrm>
          <a:off x="1161178"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16268" y="508096"/>
        <a:ext cx="748838" cy="748838"/>
      </dsp:txXfrm>
    </dsp:sp>
    <dsp:sp modelId="{15FAF005-B375-433F-AF24-57A492A2F43F}">
      <dsp:nvSpPr>
        <dsp:cNvPr id="0" name=""/>
        <dsp:cNvSpPr/>
      </dsp:nvSpPr>
      <dsp:spPr>
        <a:xfrm>
          <a:off x="0"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92F7524-C0D3-409F-928B-D91285182A0B}">
      <dsp:nvSpPr>
        <dsp:cNvPr id="0" name=""/>
        <dsp:cNvSpPr/>
      </dsp:nvSpPr>
      <dsp:spPr>
        <a:xfrm>
          <a:off x="3719512"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755650">
            <a:lnSpc>
              <a:spcPct val="90000"/>
            </a:lnSpc>
            <a:spcBef>
              <a:spcPct val="0"/>
            </a:spcBef>
            <a:spcAft>
              <a:spcPct val="35000"/>
            </a:spcAft>
            <a:buNone/>
          </a:pPr>
          <a:r>
            <a:rPr lang="en-AU" sz="1700" kern="1200" dirty="0"/>
            <a:t>Do not discriminate on the ground of age, disability, gender, sexual orientation, religion, race, nation of origin or education level. </a:t>
          </a:r>
          <a:endParaRPr lang="en-US" sz="1700" kern="1200" dirty="0"/>
        </a:p>
      </dsp:txBody>
      <dsp:txXfrm>
        <a:off x="3719512" y="1341423"/>
        <a:ext cx="3381375" cy="2118037"/>
      </dsp:txXfrm>
    </dsp:sp>
    <dsp:sp modelId="{033971F8-4740-424D-83D1-E76470C1DE2E}">
      <dsp:nvSpPr>
        <dsp:cNvPr id="0" name=""/>
        <dsp:cNvSpPr/>
      </dsp:nvSpPr>
      <dsp:spPr>
        <a:xfrm>
          <a:off x="4880690"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35780" y="508096"/>
        <a:ext cx="748838" cy="748838"/>
      </dsp:txXfrm>
    </dsp:sp>
    <dsp:sp modelId="{9EABDF7A-D5E2-40EA-AB39-72380C8E8E40}">
      <dsp:nvSpPr>
        <dsp:cNvPr id="0" name=""/>
        <dsp:cNvSpPr/>
      </dsp:nvSpPr>
      <dsp:spPr>
        <a:xfrm>
          <a:off x="3719512"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81B7907-C105-415D-BDC7-4BD204A6B49D}">
      <dsp:nvSpPr>
        <dsp:cNvPr id="0" name=""/>
        <dsp:cNvSpPr/>
      </dsp:nvSpPr>
      <dsp:spPr>
        <a:xfrm>
          <a:off x="7439025"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755650">
            <a:lnSpc>
              <a:spcPct val="90000"/>
            </a:lnSpc>
            <a:spcBef>
              <a:spcPct val="0"/>
            </a:spcBef>
            <a:spcAft>
              <a:spcPct val="35000"/>
            </a:spcAft>
            <a:buNone/>
          </a:pPr>
          <a:r>
            <a:rPr lang="en-AU" sz="1700" kern="1200" dirty="0"/>
            <a:t>Strive to maintain a safe, healthy and productive workplace for all who work here or use our services. </a:t>
          </a:r>
          <a:endParaRPr lang="en-US" sz="1700" kern="1200" dirty="0"/>
        </a:p>
      </dsp:txBody>
      <dsp:txXfrm>
        <a:off x="7439025" y="1341423"/>
        <a:ext cx="3381375" cy="2118037"/>
      </dsp:txXfrm>
    </dsp:sp>
    <dsp:sp modelId="{E2666CA8-86B0-44DC-8BBD-A43A45252357}">
      <dsp:nvSpPr>
        <dsp:cNvPr id="0" name=""/>
        <dsp:cNvSpPr/>
      </dsp:nvSpPr>
      <dsp:spPr>
        <a:xfrm>
          <a:off x="8600203"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55293" y="508096"/>
        <a:ext cx="748838" cy="748838"/>
      </dsp:txXfrm>
    </dsp:sp>
    <dsp:sp modelId="{343312DF-3E74-42E1-9C0A-F58249F71C11}">
      <dsp:nvSpPr>
        <dsp:cNvPr id="0" name=""/>
        <dsp:cNvSpPr/>
      </dsp:nvSpPr>
      <dsp:spPr>
        <a:xfrm>
          <a:off x="7439025"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91218-965F-47C8-B985-E0F7A1DD3824}">
      <dsp:nvSpPr>
        <dsp:cNvPr id="0" name=""/>
        <dsp:cNvSpPr/>
      </dsp:nvSpPr>
      <dsp:spPr>
        <a:xfrm>
          <a:off x="0"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711200">
            <a:lnSpc>
              <a:spcPct val="90000"/>
            </a:lnSpc>
            <a:spcBef>
              <a:spcPct val="0"/>
            </a:spcBef>
            <a:spcAft>
              <a:spcPct val="35000"/>
            </a:spcAft>
            <a:buNone/>
          </a:pPr>
          <a:r>
            <a:rPr lang="en-AU" sz="1600" kern="1200" dirty="0"/>
            <a:t>Only access private information on computer systems when it is required to complete work. </a:t>
          </a:r>
          <a:endParaRPr lang="en-US" sz="1600" kern="1200" dirty="0"/>
        </a:p>
      </dsp:txBody>
      <dsp:txXfrm>
        <a:off x="0" y="1341423"/>
        <a:ext cx="3381375" cy="2118037"/>
      </dsp:txXfrm>
    </dsp:sp>
    <dsp:sp modelId="{7E0EE435-5791-4342-9520-356243836B72}">
      <dsp:nvSpPr>
        <dsp:cNvPr id="0" name=""/>
        <dsp:cNvSpPr/>
      </dsp:nvSpPr>
      <dsp:spPr>
        <a:xfrm>
          <a:off x="1161178"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16268" y="508096"/>
        <a:ext cx="748838" cy="748838"/>
      </dsp:txXfrm>
    </dsp:sp>
    <dsp:sp modelId="{FEECA085-5EC2-41D1-93F8-7FF786705BCA}">
      <dsp:nvSpPr>
        <dsp:cNvPr id="0" name=""/>
        <dsp:cNvSpPr/>
      </dsp:nvSpPr>
      <dsp:spPr>
        <a:xfrm>
          <a:off x="0"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634659C-7FE4-4606-93BC-B96763461783}">
      <dsp:nvSpPr>
        <dsp:cNvPr id="0" name=""/>
        <dsp:cNvSpPr/>
      </dsp:nvSpPr>
      <dsp:spPr>
        <a:xfrm>
          <a:off x="3719512"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711200">
            <a:lnSpc>
              <a:spcPct val="90000"/>
            </a:lnSpc>
            <a:spcBef>
              <a:spcPct val="0"/>
            </a:spcBef>
            <a:spcAft>
              <a:spcPct val="35000"/>
            </a:spcAft>
            <a:buNone/>
          </a:pPr>
          <a:r>
            <a:rPr lang="en-AU" sz="1600" kern="1200" dirty="0"/>
            <a:t>Do not distribute or disclose the information available about clients or other businesses. </a:t>
          </a:r>
          <a:endParaRPr lang="en-US" sz="1600" kern="1200" dirty="0"/>
        </a:p>
      </dsp:txBody>
      <dsp:txXfrm>
        <a:off x="3719512" y="1341423"/>
        <a:ext cx="3381375" cy="2118037"/>
      </dsp:txXfrm>
    </dsp:sp>
    <dsp:sp modelId="{1DAA4582-D996-4F8E-B0DD-4B5E869566BB}">
      <dsp:nvSpPr>
        <dsp:cNvPr id="0" name=""/>
        <dsp:cNvSpPr/>
      </dsp:nvSpPr>
      <dsp:spPr>
        <a:xfrm>
          <a:off x="4880690"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35780" y="508096"/>
        <a:ext cx="748838" cy="748838"/>
      </dsp:txXfrm>
    </dsp:sp>
    <dsp:sp modelId="{C134D67D-CD5B-4763-9622-85B568A22C2B}">
      <dsp:nvSpPr>
        <dsp:cNvPr id="0" name=""/>
        <dsp:cNvSpPr/>
      </dsp:nvSpPr>
      <dsp:spPr>
        <a:xfrm>
          <a:off x="3719512"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3E5DBD6-7D2A-43E9-A639-DDB3FF7AC519}">
      <dsp:nvSpPr>
        <dsp:cNvPr id="0" name=""/>
        <dsp:cNvSpPr/>
      </dsp:nvSpPr>
      <dsp:spPr>
        <a:xfrm>
          <a:off x="7439025"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711200">
            <a:lnSpc>
              <a:spcPct val="90000"/>
            </a:lnSpc>
            <a:spcBef>
              <a:spcPct val="0"/>
            </a:spcBef>
            <a:spcAft>
              <a:spcPct val="35000"/>
            </a:spcAft>
            <a:buNone/>
          </a:pPr>
          <a:r>
            <a:rPr lang="en-AU" sz="1600" kern="1200" dirty="0"/>
            <a:t>Accept the statutory laws governing data privacy as such as the Commonwealth Information Privacy Principles and the Privacy Act 1988.</a:t>
          </a:r>
          <a:endParaRPr lang="en-US" sz="1600" kern="1200" dirty="0"/>
        </a:p>
      </dsp:txBody>
      <dsp:txXfrm>
        <a:off x="7439025" y="1341423"/>
        <a:ext cx="3381375" cy="2118037"/>
      </dsp:txXfrm>
    </dsp:sp>
    <dsp:sp modelId="{521A517A-2829-451D-B010-7B7E8445CC59}">
      <dsp:nvSpPr>
        <dsp:cNvPr id="0" name=""/>
        <dsp:cNvSpPr/>
      </dsp:nvSpPr>
      <dsp:spPr>
        <a:xfrm>
          <a:off x="8600203"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55293" y="508096"/>
        <a:ext cx="748838" cy="748838"/>
      </dsp:txXfrm>
    </dsp:sp>
    <dsp:sp modelId="{5441CF5C-D368-4ABB-A68A-CAC08F5B4446}">
      <dsp:nvSpPr>
        <dsp:cNvPr id="0" name=""/>
        <dsp:cNvSpPr/>
      </dsp:nvSpPr>
      <dsp:spPr>
        <a:xfrm>
          <a:off x="7439025"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9A480-A528-4C98-9922-54416020E992}">
      <dsp:nvSpPr>
        <dsp:cNvPr id="0" name=""/>
        <dsp:cNvSpPr/>
      </dsp:nvSpPr>
      <dsp:spPr>
        <a:xfrm>
          <a:off x="3170" y="4602"/>
          <a:ext cx="2514897" cy="3520856"/>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6071" tIns="330200" rIns="196071" bIns="330200" numCol="1" spcCol="1270" anchor="t" anchorCtr="0">
          <a:noAutofit/>
        </a:bodyPr>
        <a:lstStyle/>
        <a:p>
          <a:pPr marL="0" lvl="0" indent="0" algn="l" defTabSz="577850">
            <a:lnSpc>
              <a:spcPct val="90000"/>
            </a:lnSpc>
            <a:spcBef>
              <a:spcPct val="0"/>
            </a:spcBef>
            <a:spcAft>
              <a:spcPct val="35000"/>
            </a:spcAft>
            <a:buNone/>
          </a:pPr>
          <a:r>
            <a:rPr lang="en-AU" sz="1300" kern="1200"/>
            <a:t>Take all reasonable steps to ensure the integrity of all systems. </a:t>
          </a:r>
          <a:endParaRPr lang="en-US" sz="1300" kern="1200"/>
        </a:p>
      </dsp:txBody>
      <dsp:txXfrm>
        <a:off x="3170" y="1342528"/>
        <a:ext cx="2514897" cy="2112514"/>
      </dsp:txXfrm>
    </dsp:sp>
    <dsp:sp modelId="{CE1945B3-D5B4-4B9E-9789-2E491D2F8238}">
      <dsp:nvSpPr>
        <dsp:cNvPr id="0" name=""/>
        <dsp:cNvSpPr/>
      </dsp:nvSpPr>
      <dsp:spPr>
        <a:xfrm>
          <a:off x="732490" y="356688"/>
          <a:ext cx="1056257" cy="1056257"/>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87175" y="511373"/>
        <a:ext cx="746887" cy="746887"/>
      </dsp:txXfrm>
    </dsp:sp>
    <dsp:sp modelId="{612DB2FF-A6D3-48AE-AC61-95676810F04D}">
      <dsp:nvSpPr>
        <dsp:cNvPr id="0" name=""/>
        <dsp:cNvSpPr/>
      </dsp:nvSpPr>
      <dsp:spPr>
        <a:xfrm>
          <a:off x="3170" y="3525387"/>
          <a:ext cx="2514897"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345C5B6-4FC8-4E05-9105-D33CF7ED8C13}">
      <dsp:nvSpPr>
        <dsp:cNvPr id="0" name=""/>
        <dsp:cNvSpPr/>
      </dsp:nvSpPr>
      <dsp:spPr>
        <a:xfrm>
          <a:off x="2769557" y="4602"/>
          <a:ext cx="2514897" cy="3520856"/>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6071" tIns="330200" rIns="196071" bIns="330200" numCol="1" spcCol="1270" anchor="t" anchorCtr="0">
          <a:noAutofit/>
        </a:bodyPr>
        <a:lstStyle/>
        <a:p>
          <a:pPr marL="0" lvl="0" indent="0" algn="l" defTabSz="577850">
            <a:lnSpc>
              <a:spcPct val="90000"/>
            </a:lnSpc>
            <a:spcBef>
              <a:spcPct val="0"/>
            </a:spcBef>
            <a:spcAft>
              <a:spcPct val="35000"/>
            </a:spcAft>
            <a:buNone/>
          </a:pPr>
          <a:r>
            <a:rPr lang="en-AU" sz="1300" kern="1200"/>
            <a:t>Regularly maintain software and hardware by adhering to basic computer care instructions and ensuring all software and operating systems are up to date. </a:t>
          </a:r>
          <a:endParaRPr lang="en-US" sz="1300" kern="1200"/>
        </a:p>
      </dsp:txBody>
      <dsp:txXfrm>
        <a:off x="2769557" y="1342528"/>
        <a:ext cx="2514897" cy="2112514"/>
      </dsp:txXfrm>
    </dsp:sp>
    <dsp:sp modelId="{70DFAD91-E0BC-40AC-B47A-15A103B76987}">
      <dsp:nvSpPr>
        <dsp:cNvPr id="0" name=""/>
        <dsp:cNvSpPr/>
      </dsp:nvSpPr>
      <dsp:spPr>
        <a:xfrm>
          <a:off x="3498877" y="356688"/>
          <a:ext cx="1056257" cy="1056257"/>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53562" y="511373"/>
        <a:ext cx="746887" cy="746887"/>
      </dsp:txXfrm>
    </dsp:sp>
    <dsp:sp modelId="{94673262-7D70-4765-9A06-F48AE99EBD11}">
      <dsp:nvSpPr>
        <dsp:cNvPr id="0" name=""/>
        <dsp:cNvSpPr/>
      </dsp:nvSpPr>
      <dsp:spPr>
        <a:xfrm>
          <a:off x="2769557" y="3525387"/>
          <a:ext cx="2514897"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7B65C21-E0A8-4E84-BCD4-24F42AA0427C}">
      <dsp:nvSpPr>
        <dsp:cNvPr id="0" name=""/>
        <dsp:cNvSpPr/>
      </dsp:nvSpPr>
      <dsp:spPr>
        <a:xfrm>
          <a:off x="5535944" y="4602"/>
          <a:ext cx="2514897" cy="3520856"/>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6071" tIns="330200" rIns="196071" bIns="330200" numCol="1" spcCol="1270" anchor="t" anchorCtr="0">
          <a:noAutofit/>
        </a:bodyPr>
        <a:lstStyle/>
        <a:p>
          <a:pPr marL="0" lvl="0" indent="0" algn="l" defTabSz="577850">
            <a:lnSpc>
              <a:spcPct val="90000"/>
            </a:lnSpc>
            <a:spcBef>
              <a:spcPct val="0"/>
            </a:spcBef>
            <a:spcAft>
              <a:spcPct val="35000"/>
            </a:spcAft>
            <a:buNone/>
          </a:pPr>
          <a:r>
            <a:rPr lang="en-AU" sz="1300" kern="1200"/>
            <a:t>Ensuring the protection of the data and prevent any unauthorised use or access. </a:t>
          </a:r>
          <a:endParaRPr lang="en-US" sz="1300" kern="1200"/>
        </a:p>
      </dsp:txBody>
      <dsp:txXfrm>
        <a:off x="5535944" y="1342528"/>
        <a:ext cx="2514897" cy="2112514"/>
      </dsp:txXfrm>
    </dsp:sp>
    <dsp:sp modelId="{8C6D22B1-D486-4B0D-9884-848A0F40F180}">
      <dsp:nvSpPr>
        <dsp:cNvPr id="0" name=""/>
        <dsp:cNvSpPr/>
      </dsp:nvSpPr>
      <dsp:spPr>
        <a:xfrm>
          <a:off x="6265265" y="356688"/>
          <a:ext cx="1056257" cy="1056257"/>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19950" y="511373"/>
        <a:ext cx="746887" cy="746887"/>
      </dsp:txXfrm>
    </dsp:sp>
    <dsp:sp modelId="{5770D81F-7D14-4B4D-92C1-3F4CD00B02DE}">
      <dsp:nvSpPr>
        <dsp:cNvPr id="0" name=""/>
        <dsp:cNvSpPr/>
      </dsp:nvSpPr>
      <dsp:spPr>
        <a:xfrm>
          <a:off x="5535944" y="3525387"/>
          <a:ext cx="2514897"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32581BC-19E5-4EAD-9942-ABEB600413BA}">
      <dsp:nvSpPr>
        <dsp:cNvPr id="0" name=""/>
        <dsp:cNvSpPr/>
      </dsp:nvSpPr>
      <dsp:spPr>
        <a:xfrm>
          <a:off x="8302332" y="4602"/>
          <a:ext cx="2514897" cy="3520856"/>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6071" tIns="330200" rIns="196071" bIns="330200" numCol="1" spcCol="1270" anchor="t" anchorCtr="0">
          <a:noAutofit/>
        </a:bodyPr>
        <a:lstStyle/>
        <a:p>
          <a:pPr marL="0" lvl="0" indent="0" algn="l" defTabSz="577850">
            <a:lnSpc>
              <a:spcPct val="90000"/>
            </a:lnSpc>
            <a:spcBef>
              <a:spcPct val="0"/>
            </a:spcBef>
            <a:spcAft>
              <a:spcPct val="35000"/>
            </a:spcAft>
            <a:buNone/>
          </a:pPr>
          <a:r>
            <a:rPr lang="en-AU" sz="1300" kern="1200" dirty="0"/>
            <a:t>All computers must be used only for authorised activities. </a:t>
          </a:r>
          <a:endParaRPr lang="en-US" sz="1300" kern="1200" dirty="0"/>
        </a:p>
      </dsp:txBody>
      <dsp:txXfrm>
        <a:off x="8302332" y="1342528"/>
        <a:ext cx="2514897" cy="2112514"/>
      </dsp:txXfrm>
    </dsp:sp>
    <dsp:sp modelId="{33778DF5-E483-4283-9B49-E401D6C8286C}">
      <dsp:nvSpPr>
        <dsp:cNvPr id="0" name=""/>
        <dsp:cNvSpPr/>
      </dsp:nvSpPr>
      <dsp:spPr>
        <a:xfrm>
          <a:off x="9031652" y="356688"/>
          <a:ext cx="1056257" cy="1056257"/>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186337" y="511373"/>
        <a:ext cx="746887" cy="746887"/>
      </dsp:txXfrm>
    </dsp:sp>
    <dsp:sp modelId="{3B1509A3-5B16-481A-A2DE-58F5F6536BB6}">
      <dsp:nvSpPr>
        <dsp:cNvPr id="0" name=""/>
        <dsp:cNvSpPr/>
      </dsp:nvSpPr>
      <dsp:spPr>
        <a:xfrm>
          <a:off x="8302332" y="3525387"/>
          <a:ext cx="2514897"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87BC4-35DF-4473-A436-A6A84604CC6E}">
      <dsp:nvSpPr>
        <dsp:cNvPr id="0" name=""/>
        <dsp:cNvSpPr/>
      </dsp:nvSpPr>
      <dsp:spPr>
        <a:xfrm>
          <a:off x="0"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800100">
            <a:lnSpc>
              <a:spcPct val="90000"/>
            </a:lnSpc>
            <a:spcBef>
              <a:spcPct val="0"/>
            </a:spcBef>
            <a:spcAft>
              <a:spcPct val="35000"/>
            </a:spcAft>
            <a:buNone/>
          </a:pPr>
          <a:r>
            <a:rPr lang="en-AU" sz="1800" kern="1200"/>
            <a:t>Understand that the social and legal issues in the computing environment is ever changing. </a:t>
          </a:r>
          <a:endParaRPr lang="en-US" sz="1800" kern="1200"/>
        </a:p>
      </dsp:txBody>
      <dsp:txXfrm>
        <a:off x="0" y="1341423"/>
        <a:ext cx="3381375" cy="2118037"/>
      </dsp:txXfrm>
    </dsp:sp>
    <dsp:sp modelId="{DF349334-DAD3-4362-8794-F0FE7EC9EC3C}">
      <dsp:nvSpPr>
        <dsp:cNvPr id="0" name=""/>
        <dsp:cNvSpPr/>
      </dsp:nvSpPr>
      <dsp:spPr>
        <a:xfrm>
          <a:off x="1161178"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16268" y="508096"/>
        <a:ext cx="748838" cy="748838"/>
      </dsp:txXfrm>
    </dsp:sp>
    <dsp:sp modelId="{876E3192-6438-41D6-AE7B-FFE357C07061}">
      <dsp:nvSpPr>
        <dsp:cNvPr id="0" name=""/>
        <dsp:cNvSpPr/>
      </dsp:nvSpPr>
      <dsp:spPr>
        <a:xfrm>
          <a:off x="0"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578D163-EB01-462C-BE57-1905D6B3A98C}">
      <dsp:nvSpPr>
        <dsp:cNvPr id="0" name=""/>
        <dsp:cNvSpPr/>
      </dsp:nvSpPr>
      <dsp:spPr>
        <a:xfrm>
          <a:off x="3719512"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800100">
            <a:lnSpc>
              <a:spcPct val="90000"/>
            </a:lnSpc>
            <a:spcBef>
              <a:spcPct val="0"/>
            </a:spcBef>
            <a:spcAft>
              <a:spcPct val="35000"/>
            </a:spcAft>
            <a:buNone/>
          </a:pPr>
          <a:r>
            <a:rPr lang="en-AU" sz="1800" kern="1200"/>
            <a:t>Strive to keep up to date with the policies and laws about computer systems and software and ensure it is reflected in any work. </a:t>
          </a:r>
          <a:endParaRPr lang="en-US" sz="1800" kern="1200"/>
        </a:p>
      </dsp:txBody>
      <dsp:txXfrm>
        <a:off x="3719512" y="1341423"/>
        <a:ext cx="3381375" cy="2118037"/>
      </dsp:txXfrm>
    </dsp:sp>
    <dsp:sp modelId="{3E3CB22E-ED5D-4D99-9977-0DB8692293F1}">
      <dsp:nvSpPr>
        <dsp:cNvPr id="0" name=""/>
        <dsp:cNvSpPr/>
      </dsp:nvSpPr>
      <dsp:spPr>
        <a:xfrm>
          <a:off x="4880690"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35780" y="508096"/>
        <a:ext cx="748838" cy="748838"/>
      </dsp:txXfrm>
    </dsp:sp>
    <dsp:sp modelId="{5077BD37-5AA5-4CA7-996E-01DF9176B578}">
      <dsp:nvSpPr>
        <dsp:cNvPr id="0" name=""/>
        <dsp:cNvSpPr/>
      </dsp:nvSpPr>
      <dsp:spPr>
        <a:xfrm>
          <a:off x="3719512"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C093C12-010F-4DFF-86EC-74EDE9FF5CE0}">
      <dsp:nvSpPr>
        <dsp:cNvPr id="0" name=""/>
        <dsp:cNvSpPr/>
      </dsp:nvSpPr>
      <dsp:spPr>
        <a:xfrm>
          <a:off x="7439025" y="0"/>
          <a:ext cx="3381375" cy="353006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3625" tIns="330200" rIns="263625" bIns="330200" numCol="1" spcCol="1270" anchor="t" anchorCtr="0">
          <a:noAutofit/>
        </a:bodyPr>
        <a:lstStyle/>
        <a:p>
          <a:pPr marL="0" lvl="0" indent="0" algn="l" defTabSz="800100">
            <a:lnSpc>
              <a:spcPct val="90000"/>
            </a:lnSpc>
            <a:spcBef>
              <a:spcPct val="0"/>
            </a:spcBef>
            <a:spcAft>
              <a:spcPct val="35000"/>
            </a:spcAft>
            <a:buNone/>
          </a:pPr>
          <a:r>
            <a:rPr lang="en-AU" sz="1800" kern="1200"/>
            <a:t>Share knowledge of any policy and law changes to co-workers to foster a respectable work environment.</a:t>
          </a:r>
          <a:endParaRPr lang="en-US" sz="1800" kern="1200"/>
        </a:p>
      </dsp:txBody>
      <dsp:txXfrm>
        <a:off x="7439025" y="1341423"/>
        <a:ext cx="3381375" cy="2118037"/>
      </dsp:txXfrm>
    </dsp:sp>
    <dsp:sp modelId="{CCCD50EA-E941-43CB-81E7-216C92BEAF02}">
      <dsp:nvSpPr>
        <dsp:cNvPr id="0" name=""/>
        <dsp:cNvSpPr/>
      </dsp:nvSpPr>
      <dsp:spPr>
        <a:xfrm>
          <a:off x="8600203" y="353006"/>
          <a:ext cx="1059018" cy="1059018"/>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65" tIns="12700" rIns="8256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55293" y="508096"/>
        <a:ext cx="748838" cy="748838"/>
      </dsp:txXfrm>
    </dsp:sp>
    <dsp:sp modelId="{1C8A8788-1CCE-45B6-A131-B3E6709B410A}">
      <dsp:nvSpPr>
        <dsp:cNvPr id="0" name=""/>
        <dsp:cNvSpPr/>
      </dsp:nvSpPr>
      <dsp:spPr>
        <a:xfrm>
          <a:off x="7439025" y="3529990"/>
          <a:ext cx="3381375" cy="72"/>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8A17F-6447-4229-8B52-06ECB176A0F5}">
      <dsp:nvSpPr>
        <dsp:cNvPr id="0" name=""/>
        <dsp:cNvSpPr/>
      </dsp:nvSpPr>
      <dsp:spPr>
        <a:xfrm>
          <a:off x="0" y="430"/>
          <a:ext cx="10820400" cy="0"/>
        </a:xfrm>
        <a:prstGeom prst="line">
          <a:avLst/>
        </a:prstGeom>
        <a:gradFill rotWithShape="0">
          <a:gsLst>
            <a:gs pos="0">
              <a:schemeClr val="lt1">
                <a:hueOff val="0"/>
                <a:satOff val="0"/>
                <a:lumOff val="0"/>
                <a:alphaOff val="0"/>
                <a:tint val="96000"/>
                <a:satMod val="100000"/>
                <a:lumMod val="104000"/>
              </a:schemeClr>
            </a:gs>
            <a:gs pos="78000">
              <a:schemeClr val="lt1">
                <a:hueOff val="0"/>
                <a:satOff val="0"/>
                <a:lumOff val="0"/>
                <a:alphaOff val="0"/>
                <a:shade val="100000"/>
                <a:satMod val="110000"/>
                <a:lumMod val="100000"/>
              </a:schemeClr>
            </a:gs>
          </a:gsLst>
          <a:lin ang="5400000" scaled="0"/>
        </a:gradFill>
        <a:ln w="9525" cap="flat" cmpd="sng" algn="ctr">
          <a:solidFill>
            <a:schemeClr val="accent2">
              <a:shade val="80000"/>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1B18A1F-FAD9-4DAC-92D1-8594F509ADF6}">
      <dsp:nvSpPr>
        <dsp:cNvPr id="0" name=""/>
        <dsp:cNvSpPr/>
      </dsp:nvSpPr>
      <dsp:spPr>
        <a:xfrm>
          <a:off x="0" y="43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a:t>Training session where staff are able to learn about the code of ethics and have explained what is required. </a:t>
          </a:r>
          <a:endParaRPr lang="en-US" sz="1900" kern="1200"/>
        </a:p>
      </dsp:txBody>
      <dsp:txXfrm>
        <a:off x="0" y="430"/>
        <a:ext cx="10820400" cy="705840"/>
      </dsp:txXfrm>
    </dsp:sp>
    <dsp:sp modelId="{4896FFA7-B387-4EED-9866-01A1525FF5C3}">
      <dsp:nvSpPr>
        <dsp:cNvPr id="0" name=""/>
        <dsp:cNvSpPr/>
      </dsp:nvSpPr>
      <dsp:spPr>
        <a:xfrm>
          <a:off x="0" y="706270"/>
          <a:ext cx="10820400" cy="0"/>
        </a:xfrm>
        <a:prstGeom prst="line">
          <a:avLst/>
        </a:prstGeom>
        <a:gradFill rotWithShape="0">
          <a:gsLst>
            <a:gs pos="0">
              <a:schemeClr val="lt1">
                <a:hueOff val="0"/>
                <a:satOff val="0"/>
                <a:lumOff val="0"/>
                <a:alphaOff val="0"/>
                <a:tint val="96000"/>
                <a:satMod val="100000"/>
                <a:lumMod val="104000"/>
              </a:schemeClr>
            </a:gs>
            <a:gs pos="78000">
              <a:schemeClr val="lt1">
                <a:hueOff val="0"/>
                <a:satOff val="0"/>
                <a:lumOff val="0"/>
                <a:alphaOff val="0"/>
                <a:shade val="100000"/>
                <a:satMod val="110000"/>
                <a:lumMod val="100000"/>
              </a:schemeClr>
            </a:gs>
          </a:gsLst>
          <a:lin ang="5400000" scaled="0"/>
        </a:gradFill>
        <a:ln w="9525" cap="flat" cmpd="sng" algn="ctr">
          <a:solidFill>
            <a:schemeClr val="accent2">
              <a:shade val="80000"/>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477585F9-D0B9-4134-A405-E2551353135C}">
      <dsp:nvSpPr>
        <dsp:cNvPr id="0" name=""/>
        <dsp:cNvSpPr/>
      </dsp:nvSpPr>
      <dsp:spPr>
        <a:xfrm>
          <a:off x="0" y="70627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a:t>It will give staff an opportunity to ask any questions. </a:t>
          </a:r>
          <a:endParaRPr lang="en-US" sz="1900" kern="1200"/>
        </a:p>
      </dsp:txBody>
      <dsp:txXfrm>
        <a:off x="0" y="706270"/>
        <a:ext cx="10820400" cy="705840"/>
      </dsp:txXfrm>
    </dsp:sp>
    <dsp:sp modelId="{A47950D1-9FB2-44B2-A5E4-BABF340A1B65}">
      <dsp:nvSpPr>
        <dsp:cNvPr id="0" name=""/>
        <dsp:cNvSpPr/>
      </dsp:nvSpPr>
      <dsp:spPr>
        <a:xfrm>
          <a:off x="0" y="1412110"/>
          <a:ext cx="10820400" cy="0"/>
        </a:xfrm>
        <a:prstGeom prst="line">
          <a:avLst/>
        </a:prstGeom>
        <a:gradFill rotWithShape="0">
          <a:gsLst>
            <a:gs pos="0">
              <a:schemeClr val="lt1">
                <a:hueOff val="0"/>
                <a:satOff val="0"/>
                <a:lumOff val="0"/>
                <a:alphaOff val="0"/>
                <a:tint val="96000"/>
                <a:satMod val="100000"/>
                <a:lumMod val="104000"/>
              </a:schemeClr>
            </a:gs>
            <a:gs pos="78000">
              <a:schemeClr val="lt1">
                <a:hueOff val="0"/>
                <a:satOff val="0"/>
                <a:lumOff val="0"/>
                <a:alphaOff val="0"/>
                <a:shade val="100000"/>
                <a:satMod val="110000"/>
                <a:lumMod val="100000"/>
              </a:schemeClr>
            </a:gs>
          </a:gsLst>
          <a:lin ang="5400000" scaled="0"/>
        </a:gradFill>
        <a:ln w="9525" cap="flat" cmpd="sng" algn="ctr">
          <a:solidFill>
            <a:schemeClr val="accent2">
              <a:shade val="80000"/>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B06BFFBA-928A-43BA-953D-2E6426FC4188}">
      <dsp:nvSpPr>
        <dsp:cNvPr id="0" name=""/>
        <dsp:cNvSpPr/>
      </dsp:nvSpPr>
      <dsp:spPr>
        <a:xfrm>
          <a:off x="0" y="141211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dirty="0"/>
            <a:t>In the training session we will explain how the company will assist assuring that the code can be followed. </a:t>
          </a:r>
          <a:endParaRPr lang="en-US" sz="1900" kern="1200" dirty="0"/>
        </a:p>
      </dsp:txBody>
      <dsp:txXfrm>
        <a:off x="0" y="1412110"/>
        <a:ext cx="10820400" cy="705840"/>
      </dsp:txXfrm>
    </dsp:sp>
    <dsp:sp modelId="{0DDE200E-E76F-4CB2-84BC-B3E55939D3B4}">
      <dsp:nvSpPr>
        <dsp:cNvPr id="0" name=""/>
        <dsp:cNvSpPr/>
      </dsp:nvSpPr>
      <dsp:spPr>
        <a:xfrm>
          <a:off x="0" y="2117951"/>
          <a:ext cx="10820400" cy="0"/>
        </a:xfrm>
        <a:prstGeom prst="line">
          <a:avLst/>
        </a:prstGeom>
        <a:gradFill rotWithShape="0">
          <a:gsLst>
            <a:gs pos="0">
              <a:schemeClr val="lt1">
                <a:hueOff val="0"/>
                <a:satOff val="0"/>
                <a:lumOff val="0"/>
                <a:alphaOff val="0"/>
                <a:tint val="96000"/>
                <a:satMod val="100000"/>
                <a:lumMod val="104000"/>
              </a:schemeClr>
            </a:gs>
            <a:gs pos="78000">
              <a:schemeClr val="lt1">
                <a:hueOff val="0"/>
                <a:satOff val="0"/>
                <a:lumOff val="0"/>
                <a:alphaOff val="0"/>
                <a:shade val="100000"/>
                <a:satMod val="110000"/>
                <a:lumMod val="100000"/>
              </a:schemeClr>
            </a:gs>
          </a:gsLst>
          <a:lin ang="5400000" scaled="0"/>
        </a:gradFill>
        <a:ln w="9525" cap="flat" cmpd="sng" algn="ctr">
          <a:solidFill>
            <a:schemeClr val="accent2">
              <a:shade val="80000"/>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240F066B-558D-48FE-905D-E54FC85AD91E}">
      <dsp:nvSpPr>
        <dsp:cNvPr id="0" name=""/>
        <dsp:cNvSpPr/>
      </dsp:nvSpPr>
      <dsp:spPr>
        <a:xfrm>
          <a:off x="0" y="2117951"/>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a:t>Involve role plays where employees need to act out situations where the code of ethics would be relevant. </a:t>
          </a:r>
          <a:endParaRPr lang="en-US" sz="1900" kern="1200"/>
        </a:p>
      </dsp:txBody>
      <dsp:txXfrm>
        <a:off x="0" y="2117951"/>
        <a:ext cx="10820400" cy="705840"/>
      </dsp:txXfrm>
    </dsp:sp>
    <dsp:sp modelId="{91A8B716-DC82-4632-9F51-E73BEE8AA5FA}">
      <dsp:nvSpPr>
        <dsp:cNvPr id="0" name=""/>
        <dsp:cNvSpPr/>
      </dsp:nvSpPr>
      <dsp:spPr>
        <a:xfrm>
          <a:off x="0" y="2823791"/>
          <a:ext cx="10820400" cy="0"/>
        </a:xfrm>
        <a:prstGeom prst="line">
          <a:avLst/>
        </a:prstGeom>
        <a:gradFill rotWithShape="0">
          <a:gsLst>
            <a:gs pos="0">
              <a:schemeClr val="lt1">
                <a:hueOff val="0"/>
                <a:satOff val="0"/>
                <a:lumOff val="0"/>
                <a:alphaOff val="0"/>
                <a:tint val="96000"/>
                <a:satMod val="100000"/>
                <a:lumMod val="104000"/>
              </a:schemeClr>
            </a:gs>
            <a:gs pos="78000">
              <a:schemeClr val="lt1">
                <a:hueOff val="0"/>
                <a:satOff val="0"/>
                <a:lumOff val="0"/>
                <a:alphaOff val="0"/>
                <a:shade val="100000"/>
                <a:satMod val="110000"/>
                <a:lumMod val="100000"/>
              </a:schemeClr>
            </a:gs>
          </a:gsLst>
          <a:lin ang="5400000" scaled="0"/>
        </a:gradFill>
        <a:ln w="9525" cap="flat" cmpd="sng" algn="ctr">
          <a:solidFill>
            <a:schemeClr val="accent2">
              <a:shade val="80000"/>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05C0B244-2B99-4836-B4DF-08948DF7B259}">
      <dsp:nvSpPr>
        <dsp:cNvPr id="0" name=""/>
        <dsp:cNvSpPr/>
      </dsp:nvSpPr>
      <dsp:spPr>
        <a:xfrm>
          <a:off x="0" y="2823791"/>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a:t>The session will last about 2 to 3 hours.</a:t>
          </a:r>
          <a:endParaRPr lang="en-US" sz="1900" kern="1200"/>
        </a:p>
      </dsp:txBody>
      <dsp:txXfrm>
        <a:off x="0" y="2823791"/>
        <a:ext cx="10820400" cy="7058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FA7C7-F09B-415F-899C-2FDE8CA72F0C}">
      <dsp:nvSpPr>
        <dsp:cNvPr id="0" name=""/>
        <dsp:cNvSpPr/>
      </dsp:nvSpPr>
      <dsp:spPr>
        <a:xfrm>
          <a:off x="9189" y="40107"/>
          <a:ext cx="3636706" cy="1091011"/>
        </a:xfrm>
        <a:prstGeom prst="chevron">
          <a:avLst>
            <a:gd name="adj" fmla="val 30000"/>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4710" tIns="134710" rIns="134710" bIns="134710" numCol="1" spcCol="1270" anchor="ctr" anchorCtr="0">
          <a:noAutofit/>
        </a:bodyPr>
        <a:lstStyle/>
        <a:p>
          <a:pPr marL="0" lvl="0" indent="0" algn="ctr" defTabSz="1244600">
            <a:lnSpc>
              <a:spcPct val="90000"/>
            </a:lnSpc>
            <a:spcBef>
              <a:spcPct val="0"/>
            </a:spcBef>
            <a:spcAft>
              <a:spcPct val="35000"/>
            </a:spcAft>
            <a:buNone/>
          </a:pPr>
          <a:r>
            <a:rPr lang="en-US" sz="2800" kern="1200" dirty="0"/>
            <a:t>1. Contract</a:t>
          </a:r>
        </a:p>
      </dsp:txBody>
      <dsp:txXfrm>
        <a:off x="336492" y="40107"/>
        <a:ext cx="2982100" cy="1091011"/>
      </dsp:txXfrm>
    </dsp:sp>
    <dsp:sp modelId="{D74A856C-4C10-4AA6-A856-7522F8FD628E}">
      <dsp:nvSpPr>
        <dsp:cNvPr id="0" name=""/>
        <dsp:cNvSpPr/>
      </dsp:nvSpPr>
      <dsp:spPr>
        <a:xfrm>
          <a:off x="9189" y="1131119"/>
          <a:ext cx="3309402" cy="2358834"/>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1516" tIns="261516" rIns="261516" bIns="523033" numCol="1" spcCol="1270" anchor="t" anchorCtr="0">
          <a:noAutofit/>
        </a:bodyPr>
        <a:lstStyle/>
        <a:p>
          <a:pPr marL="0" lvl="0" indent="0" algn="l" defTabSz="711200">
            <a:lnSpc>
              <a:spcPct val="90000"/>
            </a:lnSpc>
            <a:spcBef>
              <a:spcPct val="0"/>
            </a:spcBef>
            <a:spcAft>
              <a:spcPct val="35000"/>
            </a:spcAft>
            <a:buNone/>
          </a:pPr>
          <a:r>
            <a:rPr lang="en-US" sz="1600" kern="1200"/>
            <a:t>Make it apart of the contract signing when a staff member joins the company or renews their work contract. </a:t>
          </a:r>
        </a:p>
      </dsp:txBody>
      <dsp:txXfrm>
        <a:off x="9189" y="1131119"/>
        <a:ext cx="3309402" cy="2358834"/>
      </dsp:txXfrm>
    </dsp:sp>
    <dsp:sp modelId="{915EB3A0-8550-4EFB-8B64-699003C0FF27}">
      <dsp:nvSpPr>
        <dsp:cNvPr id="0" name=""/>
        <dsp:cNvSpPr/>
      </dsp:nvSpPr>
      <dsp:spPr>
        <a:xfrm>
          <a:off x="3591846" y="40107"/>
          <a:ext cx="3636706" cy="1091011"/>
        </a:xfrm>
        <a:prstGeom prst="chevron">
          <a:avLst>
            <a:gd name="adj" fmla="val 30000"/>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4710" tIns="134710" rIns="134710" bIns="134710" numCol="1" spcCol="1270" anchor="ctr" anchorCtr="0">
          <a:noAutofit/>
        </a:bodyPr>
        <a:lstStyle/>
        <a:p>
          <a:pPr marL="0" lvl="0" indent="0" algn="ctr" defTabSz="1244600">
            <a:lnSpc>
              <a:spcPct val="90000"/>
            </a:lnSpc>
            <a:spcBef>
              <a:spcPct val="0"/>
            </a:spcBef>
            <a:spcAft>
              <a:spcPct val="35000"/>
            </a:spcAft>
            <a:buNone/>
          </a:pPr>
          <a:r>
            <a:rPr lang="en-US" sz="2800" kern="1200" dirty="0"/>
            <a:t>2. Training</a:t>
          </a:r>
        </a:p>
      </dsp:txBody>
      <dsp:txXfrm>
        <a:off x="3919149" y="40107"/>
        <a:ext cx="2982100" cy="1091011"/>
      </dsp:txXfrm>
    </dsp:sp>
    <dsp:sp modelId="{5CF2370E-3677-47D5-8B2B-52221791F7D4}">
      <dsp:nvSpPr>
        <dsp:cNvPr id="0" name=""/>
        <dsp:cNvSpPr/>
      </dsp:nvSpPr>
      <dsp:spPr>
        <a:xfrm>
          <a:off x="3591846" y="1131119"/>
          <a:ext cx="3309402" cy="2358834"/>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1516" tIns="261516" rIns="261516" bIns="523033" numCol="1" spcCol="1270" anchor="t" anchorCtr="0">
          <a:noAutofit/>
        </a:bodyPr>
        <a:lstStyle/>
        <a:p>
          <a:pPr marL="0" lvl="0" indent="0" algn="l" defTabSz="711200">
            <a:lnSpc>
              <a:spcPct val="90000"/>
            </a:lnSpc>
            <a:spcBef>
              <a:spcPct val="0"/>
            </a:spcBef>
            <a:spcAft>
              <a:spcPct val="35000"/>
            </a:spcAft>
            <a:buNone/>
          </a:pPr>
          <a:r>
            <a:rPr lang="en-US" sz="1600" kern="1200"/>
            <a:t>Provide training to staff on correct behaviour that is outlined in the code of ethics.</a:t>
          </a:r>
        </a:p>
      </dsp:txBody>
      <dsp:txXfrm>
        <a:off x="3591846" y="1131119"/>
        <a:ext cx="3309402" cy="2358834"/>
      </dsp:txXfrm>
    </dsp:sp>
    <dsp:sp modelId="{6798A480-BD5D-4596-AF7A-8D42D64A1BB1}">
      <dsp:nvSpPr>
        <dsp:cNvPr id="0" name=""/>
        <dsp:cNvSpPr/>
      </dsp:nvSpPr>
      <dsp:spPr>
        <a:xfrm>
          <a:off x="7174504" y="40107"/>
          <a:ext cx="3636706" cy="1091011"/>
        </a:xfrm>
        <a:prstGeom prst="chevron">
          <a:avLst>
            <a:gd name="adj" fmla="val 30000"/>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4710" tIns="134710" rIns="134710" bIns="134710" numCol="1" spcCol="1270" anchor="ctr" anchorCtr="0">
          <a:noAutofit/>
        </a:bodyPr>
        <a:lstStyle/>
        <a:p>
          <a:pPr marL="0" lvl="0" indent="0" algn="ctr" defTabSz="1244600">
            <a:lnSpc>
              <a:spcPct val="90000"/>
            </a:lnSpc>
            <a:spcBef>
              <a:spcPct val="0"/>
            </a:spcBef>
            <a:spcAft>
              <a:spcPct val="35000"/>
            </a:spcAft>
            <a:buNone/>
          </a:pPr>
          <a:r>
            <a:rPr lang="en-US" sz="2800" kern="1200" dirty="0"/>
            <a:t>3. Incentives</a:t>
          </a:r>
        </a:p>
      </dsp:txBody>
      <dsp:txXfrm>
        <a:off x="7501807" y="40107"/>
        <a:ext cx="2982100" cy="1091011"/>
      </dsp:txXfrm>
    </dsp:sp>
    <dsp:sp modelId="{C15ECAF1-8FC0-4AB9-A50E-70D4E6A7AB04}">
      <dsp:nvSpPr>
        <dsp:cNvPr id="0" name=""/>
        <dsp:cNvSpPr/>
      </dsp:nvSpPr>
      <dsp:spPr>
        <a:xfrm>
          <a:off x="7174504" y="1131119"/>
          <a:ext cx="3309402" cy="2358834"/>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1516" tIns="261516" rIns="261516" bIns="523033" numCol="1" spcCol="1270" anchor="t" anchorCtr="0">
          <a:noAutofit/>
        </a:bodyPr>
        <a:lstStyle/>
        <a:p>
          <a:pPr marL="0" lvl="0" indent="0" algn="l" defTabSz="711200">
            <a:lnSpc>
              <a:spcPct val="90000"/>
            </a:lnSpc>
            <a:spcBef>
              <a:spcPct val="0"/>
            </a:spcBef>
            <a:spcAft>
              <a:spcPct val="35000"/>
            </a:spcAft>
            <a:buNone/>
          </a:pPr>
          <a:r>
            <a:rPr lang="en-US" sz="1600" kern="1200"/>
            <a:t>Provide incentives for staff to follow the code of ethics, for example a reward for someone who has the highest average customer feedback scores each month.</a:t>
          </a:r>
        </a:p>
      </dsp:txBody>
      <dsp:txXfrm>
        <a:off x="7174504" y="1131119"/>
        <a:ext cx="3309402" cy="235883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3/31/21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3/31/21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3/31/21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3/31/21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3/31/21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3/31/21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3/31/21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0998" y="1603904"/>
            <a:ext cx="9448800" cy="1825096"/>
          </a:xfrm>
        </p:spPr>
        <p:txBody>
          <a:bodyPr/>
          <a:lstStyle/>
          <a:p>
            <a:r>
              <a:rPr lang="en-US" dirty="0"/>
              <a:t>Linguini software</a:t>
            </a:r>
            <a:endParaRPr lang="en-AU" dirty="0"/>
          </a:p>
        </p:txBody>
      </p:sp>
    </p:spTree>
    <p:extLst>
      <p:ext uri="{BB962C8B-B14F-4D97-AF65-F5344CB8AC3E}">
        <p14:creationId xmlns:p14="http://schemas.microsoft.com/office/powerpoint/2010/main" val="109611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A4A8-AD95-46B7-B8C9-3940442D1BE5}"/>
              </a:ext>
            </a:extLst>
          </p:cNvPr>
          <p:cNvSpPr>
            <a:spLocks noGrp="1"/>
          </p:cNvSpPr>
          <p:nvPr>
            <p:ph type="title"/>
          </p:nvPr>
        </p:nvSpPr>
        <p:spPr>
          <a:xfrm>
            <a:off x="2895600" y="764373"/>
            <a:ext cx="8610600" cy="1293028"/>
          </a:xfrm>
        </p:spPr>
        <p:txBody>
          <a:bodyPr>
            <a:normAutofit/>
          </a:bodyPr>
          <a:lstStyle/>
          <a:p>
            <a:r>
              <a:rPr lang="en-AU"/>
              <a:t>Introducing the Code of ethics into the workplace </a:t>
            </a:r>
            <a:endParaRPr lang="en-AU" dirty="0"/>
          </a:p>
        </p:txBody>
      </p:sp>
      <p:graphicFrame>
        <p:nvGraphicFramePr>
          <p:cNvPr id="5" name="Content Placeholder 2">
            <a:extLst>
              <a:ext uri="{FF2B5EF4-FFF2-40B4-BE49-F238E27FC236}">
                <a16:creationId xmlns:a16="http://schemas.microsoft.com/office/drawing/2014/main" id="{ED374E45-EDFD-41C2-BEDB-AC1267591269}"/>
              </a:ext>
            </a:extLst>
          </p:cNvPr>
          <p:cNvGraphicFramePr>
            <a:graphicFrameLocks noGrp="1"/>
          </p:cNvGraphicFramePr>
          <p:nvPr>
            <p:ph idx="1"/>
            <p:extLst>
              <p:ext uri="{D42A27DB-BD31-4B8C-83A1-F6EECF244321}">
                <p14:modId xmlns:p14="http://schemas.microsoft.com/office/powerpoint/2010/main" val="252574696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00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3FB5-071E-4055-B6CC-263A648C26A0}"/>
              </a:ext>
            </a:extLst>
          </p:cNvPr>
          <p:cNvSpPr>
            <a:spLocks noGrp="1"/>
          </p:cNvSpPr>
          <p:nvPr>
            <p:ph type="title"/>
          </p:nvPr>
        </p:nvSpPr>
        <p:spPr>
          <a:xfrm>
            <a:off x="2895600" y="764373"/>
            <a:ext cx="8610600" cy="1293028"/>
          </a:xfrm>
        </p:spPr>
        <p:txBody>
          <a:bodyPr>
            <a:normAutofit/>
          </a:bodyPr>
          <a:lstStyle/>
          <a:p>
            <a:r>
              <a:rPr lang="en-AU" sz="3700"/>
              <a:t>How to encourage the adaption of the code of ethics</a:t>
            </a:r>
          </a:p>
        </p:txBody>
      </p:sp>
      <p:graphicFrame>
        <p:nvGraphicFramePr>
          <p:cNvPr id="5" name="Content Placeholder 2">
            <a:extLst>
              <a:ext uri="{FF2B5EF4-FFF2-40B4-BE49-F238E27FC236}">
                <a16:creationId xmlns:a16="http://schemas.microsoft.com/office/drawing/2014/main" id="{F8FE4745-2456-4679-A520-70433E952A4A}"/>
              </a:ext>
            </a:extLst>
          </p:cNvPr>
          <p:cNvGraphicFramePr>
            <a:graphicFrameLocks noGrp="1"/>
          </p:cNvGraphicFramePr>
          <p:nvPr>
            <p:ph idx="1"/>
            <p:extLst>
              <p:ext uri="{D42A27DB-BD31-4B8C-83A1-F6EECF244321}">
                <p14:modId xmlns:p14="http://schemas.microsoft.com/office/powerpoint/2010/main" val="3739854642"/>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25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51F14-4901-4A30-8C02-31AD8685BACF}"/>
              </a:ext>
            </a:extLst>
          </p:cNvPr>
          <p:cNvSpPr>
            <a:spLocks noGrp="1"/>
          </p:cNvSpPr>
          <p:nvPr>
            <p:ph idx="1"/>
          </p:nvPr>
        </p:nvSpPr>
        <p:spPr>
          <a:xfrm>
            <a:off x="685800" y="1357376"/>
            <a:ext cx="10820400" cy="4861309"/>
          </a:xfrm>
        </p:spPr>
        <p:txBody>
          <a:bodyPr>
            <a:normAutofit/>
          </a:bodyPr>
          <a:lstStyle/>
          <a:p>
            <a:pPr marL="0" indent="0" algn="ctr">
              <a:buNone/>
            </a:pPr>
            <a:r>
              <a:rPr lang="en-AU" sz="5400" dirty="0"/>
              <a:t>THANK YOU</a:t>
            </a:r>
          </a:p>
          <a:p>
            <a:pPr marL="0" indent="0" algn="ctr">
              <a:buNone/>
            </a:pPr>
            <a:endParaRPr lang="en-AU" sz="5400" dirty="0"/>
          </a:p>
          <a:p>
            <a:pPr marL="0" indent="0" algn="ctr">
              <a:buNone/>
            </a:pPr>
            <a:endParaRPr lang="en-AU" sz="5400" dirty="0"/>
          </a:p>
          <a:p>
            <a:pPr marL="0" indent="0" algn="ctr">
              <a:buNone/>
            </a:pPr>
            <a:endParaRPr lang="en-AU" sz="5400" dirty="0"/>
          </a:p>
          <a:p>
            <a:pPr marL="0" indent="0" algn="ctr">
              <a:buNone/>
            </a:pPr>
            <a:r>
              <a:rPr lang="en-AU" sz="5400" dirty="0"/>
              <a:t>Any Questions?</a:t>
            </a:r>
          </a:p>
        </p:txBody>
      </p:sp>
    </p:spTree>
    <p:extLst>
      <p:ext uri="{BB962C8B-B14F-4D97-AF65-F5344CB8AC3E}">
        <p14:creationId xmlns:p14="http://schemas.microsoft.com/office/powerpoint/2010/main" val="3107289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company</a:t>
            </a:r>
            <a:endParaRPr lang="en-AU" dirty="0"/>
          </a:p>
        </p:txBody>
      </p:sp>
      <p:sp>
        <p:nvSpPr>
          <p:cNvPr id="3" name="Content Placeholder 2"/>
          <p:cNvSpPr>
            <a:spLocks noGrp="1"/>
          </p:cNvSpPr>
          <p:nvPr>
            <p:ph idx="1"/>
          </p:nvPr>
        </p:nvSpPr>
        <p:spPr/>
        <p:txBody>
          <a:bodyPr/>
          <a:lstStyle/>
          <a:p>
            <a:r>
              <a:rPr lang="en-US" dirty="0"/>
              <a:t>Linguini software is a software development company that specializes in Digital Art Software.</a:t>
            </a:r>
          </a:p>
          <a:p>
            <a:r>
              <a:rPr lang="en-US" dirty="0"/>
              <a:t>Established in June 1970 by our late CEO Henry </a:t>
            </a:r>
            <a:r>
              <a:rPr lang="en-US" dirty="0" err="1"/>
              <a:t>Doogle</a:t>
            </a:r>
            <a:r>
              <a:rPr lang="en-US" dirty="0"/>
              <a:t>.  </a:t>
            </a:r>
          </a:p>
          <a:p>
            <a:r>
              <a:rPr lang="en-US" dirty="0"/>
              <a:t>We develop different software for different user types</a:t>
            </a:r>
          </a:p>
          <a:p>
            <a:pPr lvl="1"/>
            <a:r>
              <a:rPr lang="en-US" dirty="0"/>
              <a:t>Home Use: Digital Effort 4 $60 (perpetual License)</a:t>
            </a:r>
          </a:p>
          <a:p>
            <a:pPr lvl="1"/>
            <a:r>
              <a:rPr lang="en-US" dirty="0"/>
              <a:t>Small office: Empire Arts 3 $400 (Perpetual License)</a:t>
            </a:r>
          </a:p>
          <a:p>
            <a:pPr lvl="1"/>
            <a:r>
              <a:rPr lang="en-US" dirty="0"/>
              <a:t>Large business: Mega Ultra Empire Arts $1000/yearly</a:t>
            </a:r>
          </a:p>
          <a:p>
            <a:pPr lvl="3"/>
            <a:r>
              <a:rPr lang="en-US" dirty="0"/>
              <a:t>Supreme edition: $2000/Yearly</a:t>
            </a:r>
          </a:p>
          <a:p>
            <a:pPr marL="0" indent="0">
              <a:buNone/>
            </a:pPr>
            <a:endParaRPr lang="en-US" dirty="0"/>
          </a:p>
          <a:p>
            <a:r>
              <a:rPr lang="en-US" dirty="0"/>
              <a:t>Our team is 200 strong, consisting of Software Developers, Helpdesk personnel, Admin, and other important members of staff.</a:t>
            </a:r>
            <a:endParaRPr lang="en-AU" dirty="0"/>
          </a:p>
        </p:txBody>
      </p:sp>
    </p:spTree>
    <p:extLst>
      <p:ext uri="{BB962C8B-B14F-4D97-AF65-F5344CB8AC3E}">
        <p14:creationId xmlns:p14="http://schemas.microsoft.com/office/powerpoint/2010/main" val="404478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 Ethics</a:t>
            </a:r>
            <a:endParaRPr lang="en-AU" dirty="0"/>
          </a:p>
        </p:txBody>
      </p:sp>
      <p:sp>
        <p:nvSpPr>
          <p:cNvPr id="3" name="Content Placeholder 2"/>
          <p:cNvSpPr>
            <a:spLocks noGrp="1"/>
          </p:cNvSpPr>
          <p:nvPr>
            <p:ph idx="1"/>
          </p:nvPr>
        </p:nvSpPr>
        <p:spPr/>
        <p:txBody>
          <a:bodyPr/>
          <a:lstStyle/>
          <a:p>
            <a:pPr marL="0" indent="0">
              <a:buNone/>
            </a:pPr>
            <a:r>
              <a:rPr lang="en-US" dirty="0"/>
              <a:t>The code of ethics is important, it is how our customers expect us to act and how you will expect your co-workers to act.</a:t>
            </a:r>
          </a:p>
          <a:p>
            <a:pPr marL="0" indent="0">
              <a:buNone/>
            </a:pPr>
            <a:endParaRPr lang="en-US" dirty="0"/>
          </a:p>
          <a:p>
            <a:pPr marL="0" indent="0">
              <a:buNone/>
            </a:pPr>
            <a:r>
              <a:rPr lang="en-US" dirty="0"/>
              <a:t>This code will help you made decision on how you behave.</a:t>
            </a:r>
          </a:p>
          <a:p>
            <a:pPr marL="0" indent="0">
              <a:buNone/>
            </a:pPr>
            <a:r>
              <a:rPr lang="en-US" dirty="0"/>
              <a:t>This behavior will reflect how your co-workers and clients treat you.</a:t>
            </a:r>
          </a:p>
          <a:p>
            <a:pPr marL="0" indent="0">
              <a:buNone/>
            </a:pPr>
            <a:r>
              <a:rPr lang="en-US" dirty="0"/>
              <a:t>This behavior also effects the reputation of Linguini Software.</a:t>
            </a:r>
          </a:p>
          <a:p>
            <a:pPr marL="0" indent="0">
              <a:buNone/>
            </a:pPr>
            <a:endParaRPr lang="en-US" dirty="0"/>
          </a:p>
          <a:p>
            <a:pPr marL="0" indent="0">
              <a:buNone/>
            </a:pPr>
            <a:r>
              <a:rPr lang="en-AU" dirty="0"/>
              <a:t>Linguini Software Code of ethics is part of the documents all employees must agree too before commencing work. As an employee of Linguini Software, you must follow these codes of ethics.</a:t>
            </a:r>
          </a:p>
        </p:txBody>
      </p:sp>
    </p:spTree>
    <p:extLst>
      <p:ext uri="{BB962C8B-B14F-4D97-AF65-F5344CB8AC3E}">
        <p14:creationId xmlns:p14="http://schemas.microsoft.com/office/powerpoint/2010/main" val="5677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805A-749B-4C95-A6BB-5C983B90D12B}"/>
              </a:ext>
            </a:extLst>
          </p:cNvPr>
          <p:cNvSpPr>
            <a:spLocks noGrp="1"/>
          </p:cNvSpPr>
          <p:nvPr>
            <p:ph type="title"/>
          </p:nvPr>
        </p:nvSpPr>
        <p:spPr>
          <a:xfrm>
            <a:off x="2895600" y="764373"/>
            <a:ext cx="8610600" cy="1293028"/>
          </a:xfrm>
        </p:spPr>
        <p:txBody>
          <a:bodyPr>
            <a:normAutofit/>
          </a:bodyPr>
          <a:lstStyle/>
          <a:p>
            <a:r>
              <a:rPr lang="en-AU" dirty="0"/>
              <a:t>1. Honesty</a:t>
            </a:r>
          </a:p>
        </p:txBody>
      </p:sp>
      <p:graphicFrame>
        <p:nvGraphicFramePr>
          <p:cNvPr id="5" name="Content Placeholder 2">
            <a:extLst>
              <a:ext uri="{FF2B5EF4-FFF2-40B4-BE49-F238E27FC236}">
                <a16:creationId xmlns:a16="http://schemas.microsoft.com/office/drawing/2014/main" id="{2AA2DAC5-637C-4E5C-84C9-14B108E6A258}"/>
              </a:ext>
            </a:extLst>
          </p:cNvPr>
          <p:cNvGraphicFramePr>
            <a:graphicFrameLocks noGrp="1"/>
          </p:cNvGraphicFramePr>
          <p:nvPr>
            <p:ph idx="1"/>
            <p:extLst>
              <p:ext uri="{D42A27DB-BD31-4B8C-83A1-F6EECF244321}">
                <p14:modId xmlns:p14="http://schemas.microsoft.com/office/powerpoint/2010/main" val="3338978062"/>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441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53FA-54EC-460D-B455-6D61BE825325}"/>
              </a:ext>
            </a:extLst>
          </p:cNvPr>
          <p:cNvSpPr>
            <a:spLocks noGrp="1"/>
          </p:cNvSpPr>
          <p:nvPr>
            <p:ph type="title"/>
          </p:nvPr>
        </p:nvSpPr>
        <p:spPr>
          <a:xfrm>
            <a:off x="2895600" y="764373"/>
            <a:ext cx="8610600" cy="1293028"/>
          </a:xfrm>
        </p:spPr>
        <p:txBody>
          <a:bodyPr>
            <a:normAutofit/>
          </a:bodyPr>
          <a:lstStyle/>
          <a:p>
            <a:r>
              <a:rPr lang="en-AU" dirty="0"/>
              <a:t>2. Education</a:t>
            </a:r>
          </a:p>
        </p:txBody>
      </p:sp>
      <p:graphicFrame>
        <p:nvGraphicFramePr>
          <p:cNvPr id="5" name="Content Placeholder 2">
            <a:extLst>
              <a:ext uri="{FF2B5EF4-FFF2-40B4-BE49-F238E27FC236}">
                <a16:creationId xmlns:a16="http://schemas.microsoft.com/office/drawing/2014/main" id="{BC9013C6-CC3F-4296-8074-1DE9D7970AC8}"/>
              </a:ext>
            </a:extLst>
          </p:cNvPr>
          <p:cNvGraphicFramePr>
            <a:graphicFrameLocks noGrp="1"/>
          </p:cNvGraphicFramePr>
          <p:nvPr>
            <p:ph idx="1"/>
            <p:extLst>
              <p:ext uri="{D42A27DB-BD31-4B8C-83A1-F6EECF244321}">
                <p14:modId xmlns:p14="http://schemas.microsoft.com/office/powerpoint/2010/main" val="126164650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466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F57B-B877-478A-B6F4-B27BA46672B6}"/>
              </a:ext>
            </a:extLst>
          </p:cNvPr>
          <p:cNvSpPr>
            <a:spLocks noGrp="1"/>
          </p:cNvSpPr>
          <p:nvPr>
            <p:ph type="title"/>
          </p:nvPr>
        </p:nvSpPr>
        <p:spPr>
          <a:xfrm>
            <a:off x="2895600" y="764373"/>
            <a:ext cx="8610600" cy="1293028"/>
          </a:xfrm>
        </p:spPr>
        <p:txBody>
          <a:bodyPr>
            <a:normAutofit/>
          </a:bodyPr>
          <a:lstStyle/>
          <a:p>
            <a:r>
              <a:rPr lang="en-AU"/>
              <a:t>3. Positive work environment</a:t>
            </a:r>
            <a:endParaRPr lang="en-AU" dirty="0"/>
          </a:p>
        </p:txBody>
      </p:sp>
      <p:graphicFrame>
        <p:nvGraphicFramePr>
          <p:cNvPr id="5" name="Content Placeholder 2">
            <a:extLst>
              <a:ext uri="{FF2B5EF4-FFF2-40B4-BE49-F238E27FC236}">
                <a16:creationId xmlns:a16="http://schemas.microsoft.com/office/drawing/2014/main" id="{0FD2A36B-4EEF-42E2-B6F4-4F5F1A134B49}"/>
              </a:ext>
            </a:extLst>
          </p:cNvPr>
          <p:cNvGraphicFramePr>
            <a:graphicFrameLocks noGrp="1"/>
          </p:cNvGraphicFramePr>
          <p:nvPr>
            <p:ph idx="1"/>
            <p:extLst>
              <p:ext uri="{D42A27DB-BD31-4B8C-83A1-F6EECF244321}">
                <p14:modId xmlns:p14="http://schemas.microsoft.com/office/powerpoint/2010/main" val="1429481567"/>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55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5A28-7DD0-46EF-8DA9-8C09814ED7D3}"/>
              </a:ext>
            </a:extLst>
          </p:cNvPr>
          <p:cNvSpPr>
            <a:spLocks noGrp="1"/>
          </p:cNvSpPr>
          <p:nvPr>
            <p:ph type="title"/>
          </p:nvPr>
        </p:nvSpPr>
        <p:spPr>
          <a:xfrm>
            <a:off x="2895600" y="764373"/>
            <a:ext cx="8610600" cy="1293028"/>
          </a:xfrm>
        </p:spPr>
        <p:txBody>
          <a:bodyPr>
            <a:normAutofit/>
          </a:bodyPr>
          <a:lstStyle/>
          <a:p>
            <a:r>
              <a:rPr lang="en-AU" dirty="0"/>
              <a:t>4. Privacy</a:t>
            </a:r>
          </a:p>
        </p:txBody>
      </p:sp>
      <p:graphicFrame>
        <p:nvGraphicFramePr>
          <p:cNvPr id="5" name="Content Placeholder 2">
            <a:extLst>
              <a:ext uri="{FF2B5EF4-FFF2-40B4-BE49-F238E27FC236}">
                <a16:creationId xmlns:a16="http://schemas.microsoft.com/office/drawing/2014/main" id="{B5BA0983-4AE9-48A3-82F4-C941107EC72B}"/>
              </a:ext>
            </a:extLst>
          </p:cNvPr>
          <p:cNvGraphicFramePr>
            <a:graphicFrameLocks noGrp="1"/>
          </p:cNvGraphicFramePr>
          <p:nvPr>
            <p:ph idx="1"/>
            <p:extLst>
              <p:ext uri="{D42A27DB-BD31-4B8C-83A1-F6EECF244321}">
                <p14:modId xmlns:p14="http://schemas.microsoft.com/office/powerpoint/2010/main" val="156811637"/>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712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AE65-99F0-46CF-8DAA-B3E661F1E644}"/>
              </a:ext>
            </a:extLst>
          </p:cNvPr>
          <p:cNvSpPr>
            <a:spLocks noGrp="1"/>
          </p:cNvSpPr>
          <p:nvPr>
            <p:ph type="title"/>
          </p:nvPr>
        </p:nvSpPr>
        <p:spPr>
          <a:xfrm>
            <a:off x="2895600" y="764373"/>
            <a:ext cx="8610600" cy="1293028"/>
          </a:xfrm>
        </p:spPr>
        <p:txBody>
          <a:bodyPr>
            <a:normAutofit/>
          </a:bodyPr>
          <a:lstStyle/>
          <a:p>
            <a:r>
              <a:rPr lang="en-AU"/>
              <a:t>5. System Integrity</a:t>
            </a:r>
            <a:endParaRPr lang="en-AU" dirty="0"/>
          </a:p>
        </p:txBody>
      </p:sp>
      <p:graphicFrame>
        <p:nvGraphicFramePr>
          <p:cNvPr id="5" name="Content Placeholder 2">
            <a:extLst>
              <a:ext uri="{FF2B5EF4-FFF2-40B4-BE49-F238E27FC236}">
                <a16:creationId xmlns:a16="http://schemas.microsoft.com/office/drawing/2014/main" id="{36340249-6B8B-472C-BEAB-8C88439933FF}"/>
              </a:ext>
            </a:extLst>
          </p:cNvPr>
          <p:cNvGraphicFramePr>
            <a:graphicFrameLocks noGrp="1"/>
          </p:cNvGraphicFramePr>
          <p:nvPr>
            <p:ph idx="1"/>
            <p:extLst>
              <p:ext uri="{D42A27DB-BD31-4B8C-83A1-F6EECF244321}">
                <p14:modId xmlns:p14="http://schemas.microsoft.com/office/powerpoint/2010/main" val="344195332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803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17B7-6DB9-4BD9-AEE3-691EF1096B66}"/>
              </a:ext>
            </a:extLst>
          </p:cNvPr>
          <p:cNvSpPr>
            <a:spLocks noGrp="1"/>
          </p:cNvSpPr>
          <p:nvPr>
            <p:ph type="title"/>
          </p:nvPr>
        </p:nvSpPr>
        <p:spPr>
          <a:xfrm>
            <a:off x="2895600" y="764373"/>
            <a:ext cx="8610600" cy="1293028"/>
          </a:xfrm>
        </p:spPr>
        <p:txBody>
          <a:bodyPr>
            <a:normAutofit/>
          </a:bodyPr>
          <a:lstStyle/>
          <a:p>
            <a:r>
              <a:rPr lang="en-AU" dirty="0"/>
              <a:t>6. Social Responsibility</a:t>
            </a:r>
          </a:p>
        </p:txBody>
      </p:sp>
      <p:graphicFrame>
        <p:nvGraphicFramePr>
          <p:cNvPr id="5" name="Content Placeholder 2">
            <a:extLst>
              <a:ext uri="{FF2B5EF4-FFF2-40B4-BE49-F238E27FC236}">
                <a16:creationId xmlns:a16="http://schemas.microsoft.com/office/drawing/2014/main" id="{CC072E53-AAB5-4605-82E8-7CC774CA7EFA}"/>
              </a:ext>
            </a:extLst>
          </p:cNvPr>
          <p:cNvGraphicFramePr>
            <a:graphicFrameLocks noGrp="1"/>
          </p:cNvGraphicFramePr>
          <p:nvPr>
            <p:ph idx="1"/>
            <p:extLst>
              <p:ext uri="{D42A27DB-BD31-4B8C-83A1-F6EECF244321}">
                <p14:modId xmlns:p14="http://schemas.microsoft.com/office/powerpoint/2010/main" val="225135650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4895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57F55A69F654AA3252E2C9A1E9598" ma:contentTypeVersion="11" ma:contentTypeDescription="Create a new document." ma:contentTypeScope="" ma:versionID="12bafecc36c09a10ab010f4f3ac10b9f">
  <xsd:schema xmlns:xsd="http://www.w3.org/2001/XMLSchema" xmlns:xs="http://www.w3.org/2001/XMLSchema" xmlns:p="http://schemas.microsoft.com/office/2006/metadata/properties" xmlns:ns2="d47a411c-4273-473d-a040-f7736f373771" xmlns:ns3="4a180b99-88d1-4064-9650-04e070978a5b" targetNamespace="http://schemas.microsoft.com/office/2006/metadata/properties" ma:root="true" ma:fieldsID="458c874044a293bbea8cc0f81b608eff" ns2:_="" ns3:_="">
    <xsd:import namespace="d47a411c-4273-473d-a040-f7736f373771"/>
    <xsd:import namespace="4a180b99-88d1-4064-9650-04e070978a5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7a411c-4273-473d-a040-f7736f3737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180b99-88d1-4064-9650-04e070978a5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64D1A3-198B-4D0F-ADEA-023C2AC99094}"/>
</file>

<file path=customXml/itemProps2.xml><?xml version="1.0" encoding="utf-8"?>
<ds:datastoreItem xmlns:ds="http://schemas.openxmlformats.org/officeDocument/2006/customXml" ds:itemID="{76AA85D7-CCEC-48EB-8282-FE5B451643BA}"/>
</file>

<file path=customXml/itemProps3.xml><?xml version="1.0" encoding="utf-8"?>
<ds:datastoreItem xmlns:ds="http://schemas.openxmlformats.org/officeDocument/2006/customXml" ds:itemID="{DEA991EA-88FD-445F-97D5-F47ECB126B9D}"/>
</file>

<file path=docProps/app.xml><?xml version="1.0" encoding="utf-8"?>
<Properties xmlns="http://schemas.openxmlformats.org/officeDocument/2006/extended-properties" xmlns:vt="http://schemas.openxmlformats.org/officeDocument/2006/docPropsVTypes">
  <Template>TM04033937[[fn=Vapor Trail]]</Template>
  <TotalTime>147</TotalTime>
  <Words>722</Words>
  <Application>Microsoft Macintosh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Linguini software</vt:lpstr>
      <vt:lpstr>Our company</vt:lpstr>
      <vt:lpstr>Code of Ethics</vt:lpstr>
      <vt:lpstr>1. Honesty</vt:lpstr>
      <vt:lpstr>2. Education</vt:lpstr>
      <vt:lpstr>3. Positive work environment</vt:lpstr>
      <vt:lpstr>4. Privacy</vt:lpstr>
      <vt:lpstr>5. System Integrity</vt:lpstr>
      <vt:lpstr>6. Social Responsibility</vt:lpstr>
      <vt:lpstr>Introducing the Code of ethics into the workplace </vt:lpstr>
      <vt:lpstr>How to encourage the adaption of the code of ethics</vt:lpstr>
      <vt:lpstr>PowerPoint Presentation</vt:lpstr>
    </vt:vector>
  </TitlesOfParts>
  <Company>South Metropolitan TAFE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Linguini software</dc:title>
  <dc:creator>Student</dc:creator>
  <cp:lastModifiedBy>Charles Hauxby</cp:lastModifiedBy>
  <cp:revision>26</cp:revision>
  <dcterms:created xsi:type="dcterms:W3CDTF">2018-03-28T05:03:26Z</dcterms:created>
  <dcterms:modified xsi:type="dcterms:W3CDTF">2021-03-31T03:43:27Z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0x01010031957F55A69F654AA3252E2C9A1E9598</vt:lpwstr>
  </property>
</Properties>
</file>