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0" r:id="rId5"/>
  </p:sldMasterIdLst>
  <p:notesMasterIdLst>
    <p:notesMasterId r:id="rId25"/>
  </p:notesMasterIdLst>
  <p:sldIdLst>
    <p:sldId id="356" r:id="rId6"/>
    <p:sldId id="403" r:id="rId7"/>
    <p:sldId id="415" r:id="rId8"/>
    <p:sldId id="418" r:id="rId9"/>
    <p:sldId id="419" r:id="rId10"/>
    <p:sldId id="420" r:id="rId11"/>
    <p:sldId id="421" r:id="rId12"/>
    <p:sldId id="422" r:id="rId13"/>
    <p:sldId id="276" r:id="rId14"/>
    <p:sldId id="277" r:id="rId15"/>
    <p:sldId id="278" r:id="rId16"/>
    <p:sldId id="287" r:id="rId17"/>
    <p:sldId id="326" r:id="rId18"/>
    <p:sldId id="327" r:id="rId19"/>
    <p:sldId id="328" r:id="rId20"/>
    <p:sldId id="329" r:id="rId21"/>
    <p:sldId id="331" r:id="rId22"/>
    <p:sldId id="330" r:id="rId23"/>
    <p:sldId id="3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Xie" initials="JX" lastIdx="1" clrIdx="0">
    <p:extLst>
      <p:ext uri="{19B8F6BF-5375-455C-9EA6-DF929625EA0E}">
        <p15:presenceInfo xmlns:p15="http://schemas.microsoft.com/office/powerpoint/2012/main" userId="S::Jeff.Xie@smtafe.wa.edu.au::b588c72e-c395-4f6e-8887-501c87873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27C53D-F38D-4508-A1B8-6B24B4868238}" v="29" dt="2021-08-01T10:37:51.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2" autoAdjust="0"/>
    <p:restoredTop sz="94660"/>
  </p:normalViewPr>
  <p:slideViewPr>
    <p:cSldViewPr snapToGrid="0">
      <p:cViewPr varScale="1">
        <p:scale>
          <a:sx n="47" d="100"/>
          <a:sy n="47" d="100"/>
        </p:scale>
        <p:origin x="67" y="10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Xie" userId="b588c72e-c395-4f6e-8887-501c87873425" providerId="ADAL" clId="{D027C53D-F38D-4508-A1B8-6B24B4868238}"/>
    <pc:docChg chg="undo redo custSel addSld delSld modSld sldOrd">
      <pc:chgData name="Jeff Xie" userId="b588c72e-c395-4f6e-8887-501c87873425" providerId="ADAL" clId="{D027C53D-F38D-4508-A1B8-6B24B4868238}" dt="2021-08-01T10:38:00.886" v="2070" actId="20577"/>
      <pc:docMkLst>
        <pc:docMk/>
      </pc:docMkLst>
      <pc:sldChg chg="modSp mod">
        <pc:chgData name="Jeff Xie" userId="b588c72e-c395-4f6e-8887-501c87873425" providerId="ADAL" clId="{D027C53D-F38D-4508-A1B8-6B24B4868238}" dt="2021-08-01T10:33:20.186" v="1791" actId="20577"/>
        <pc:sldMkLst>
          <pc:docMk/>
          <pc:sldMk cId="270488696" sldId="276"/>
        </pc:sldMkLst>
        <pc:spChg chg="mod">
          <ac:chgData name="Jeff Xie" userId="b588c72e-c395-4f6e-8887-501c87873425" providerId="ADAL" clId="{D027C53D-F38D-4508-A1B8-6B24B4868238}" dt="2021-08-01T10:33:20.186" v="1791" actId="20577"/>
          <ac:spMkLst>
            <pc:docMk/>
            <pc:sldMk cId="270488696" sldId="276"/>
            <ac:spMk id="2" creationId="{00000000-0000-0000-0000-000000000000}"/>
          </ac:spMkLst>
        </pc:spChg>
        <pc:spChg chg="mod">
          <ac:chgData name="Jeff Xie" userId="b588c72e-c395-4f6e-8887-501c87873425" providerId="ADAL" clId="{D027C53D-F38D-4508-A1B8-6B24B4868238}" dt="2021-08-01T10:33:01.667" v="1776" actId="27636"/>
          <ac:spMkLst>
            <pc:docMk/>
            <pc:sldMk cId="270488696" sldId="276"/>
            <ac:spMk id="3" creationId="{00000000-0000-0000-0000-000000000000}"/>
          </ac:spMkLst>
        </pc:spChg>
      </pc:sldChg>
      <pc:sldChg chg="modSp mod delDesignElem">
        <pc:chgData name="Jeff Xie" userId="b588c72e-c395-4f6e-8887-501c87873425" providerId="ADAL" clId="{D027C53D-F38D-4508-A1B8-6B24B4868238}" dt="2021-08-01T10:33:29.481" v="1805" actId="20577"/>
        <pc:sldMkLst>
          <pc:docMk/>
          <pc:sldMk cId="4079940812" sldId="277"/>
        </pc:sldMkLst>
        <pc:spChg chg="mod">
          <ac:chgData name="Jeff Xie" userId="b588c72e-c395-4f6e-8887-501c87873425" providerId="ADAL" clId="{D027C53D-F38D-4508-A1B8-6B24B4868238}" dt="2021-08-01T10:33:29.481" v="1805" actId="20577"/>
          <ac:spMkLst>
            <pc:docMk/>
            <pc:sldMk cId="4079940812" sldId="277"/>
            <ac:spMk id="2" creationId="{00000000-0000-0000-0000-000000000000}"/>
          </ac:spMkLst>
        </pc:spChg>
      </pc:sldChg>
      <pc:sldChg chg="modSp mod">
        <pc:chgData name="Jeff Xie" userId="b588c72e-c395-4f6e-8887-501c87873425" providerId="ADAL" clId="{D027C53D-F38D-4508-A1B8-6B24B4868238}" dt="2021-08-01T10:35:28.144" v="1838" actId="1076"/>
        <pc:sldMkLst>
          <pc:docMk/>
          <pc:sldMk cId="1073680656" sldId="278"/>
        </pc:sldMkLst>
        <pc:spChg chg="mod">
          <ac:chgData name="Jeff Xie" userId="b588c72e-c395-4f6e-8887-501c87873425" providerId="ADAL" clId="{D027C53D-F38D-4508-A1B8-6B24B4868238}" dt="2021-08-01T10:35:28.144" v="1838" actId="1076"/>
          <ac:spMkLst>
            <pc:docMk/>
            <pc:sldMk cId="1073680656" sldId="278"/>
            <ac:spMk id="2" creationId="{00000000-0000-0000-0000-000000000000}"/>
          </ac:spMkLst>
        </pc:spChg>
        <pc:spChg chg="mod">
          <ac:chgData name="Jeff Xie" userId="b588c72e-c395-4f6e-8887-501c87873425" providerId="ADAL" clId="{D027C53D-F38D-4508-A1B8-6B24B4868238}" dt="2021-08-01T10:33:51.994" v="1831" actId="20577"/>
          <ac:spMkLst>
            <pc:docMk/>
            <pc:sldMk cId="1073680656" sldId="278"/>
            <ac:spMk id="3" creationId="{00000000-0000-0000-0000-000000000000}"/>
          </ac:spMkLst>
        </pc:spChg>
      </pc:sldChg>
      <pc:sldChg chg="modSp mod">
        <pc:chgData name="Jeff Xie" userId="b588c72e-c395-4f6e-8887-501c87873425" providerId="ADAL" clId="{D027C53D-F38D-4508-A1B8-6B24B4868238}" dt="2021-08-01T10:32:49.701" v="1766" actId="27636"/>
        <pc:sldMkLst>
          <pc:docMk/>
          <pc:sldMk cId="3992041398" sldId="287"/>
        </pc:sldMkLst>
        <pc:spChg chg="mod">
          <ac:chgData name="Jeff Xie" userId="b588c72e-c395-4f6e-8887-501c87873425" providerId="ADAL" clId="{D027C53D-F38D-4508-A1B8-6B24B4868238}" dt="2021-08-01T10:32:49.701" v="1766" actId="27636"/>
          <ac:spMkLst>
            <pc:docMk/>
            <pc:sldMk cId="3992041398" sldId="287"/>
            <ac:spMk id="3" creationId="{00000000-0000-0000-0000-000000000000}"/>
          </ac:spMkLst>
        </pc:spChg>
      </pc:sldChg>
      <pc:sldChg chg="addSp delSp modSp mod">
        <pc:chgData name="Jeff Xie" userId="b588c72e-c395-4f6e-8887-501c87873425" providerId="ADAL" clId="{D027C53D-F38D-4508-A1B8-6B24B4868238}" dt="2021-08-01T10:35:46.110" v="1860" actId="478"/>
        <pc:sldMkLst>
          <pc:docMk/>
          <pc:sldMk cId="1170737802" sldId="326"/>
        </pc:sldMkLst>
        <pc:spChg chg="add mod">
          <ac:chgData name="Jeff Xie" userId="b588c72e-c395-4f6e-8887-501c87873425" providerId="ADAL" clId="{D027C53D-F38D-4508-A1B8-6B24B4868238}" dt="2021-08-01T10:35:41.798" v="1859" actId="20577"/>
          <ac:spMkLst>
            <pc:docMk/>
            <pc:sldMk cId="1170737802" sldId="326"/>
            <ac:spMk id="4" creationId="{6AD2F9F2-9F00-49BE-864E-636E29634F61}"/>
          </ac:spMkLst>
        </pc:spChg>
        <pc:spChg chg="del">
          <ac:chgData name="Jeff Xie" userId="b588c72e-c395-4f6e-8887-501c87873425" providerId="ADAL" clId="{D027C53D-F38D-4508-A1B8-6B24B4868238}" dt="2021-08-01T10:35:46.110" v="1860" actId="478"/>
          <ac:spMkLst>
            <pc:docMk/>
            <pc:sldMk cId="1170737802" sldId="326"/>
            <ac:spMk id="9" creationId="{E636BAAC-4430-4544-9BEB-ADC8C6564E8D}"/>
          </ac:spMkLst>
        </pc:spChg>
      </pc:sldChg>
      <pc:sldChg chg="addSp delSp modSp mod">
        <pc:chgData name="Jeff Xie" userId="b588c72e-c395-4f6e-8887-501c87873425" providerId="ADAL" clId="{D027C53D-F38D-4508-A1B8-6B24B4868238}" dt="2021-08-01T10:36:10.369" v="1895" actId="1076"/>
        <pc:sldMkLst>
          <pc:docMk/>
          <pc:sldMk cId="2064146404" sldId="327"/>
        </pc:sldMkLst>
        <pc:spChg chg="mod">
          <ac:chgData name="Jeff Xie" userId="b588c72e-c395-4f6e-8887-501c87873425" providerId="ADAL" clId="{D027C53D-F38D-4508-A1B8-6B24B4868238}" dt="2021-08-01T10:36:10.369" v="1895" actId="1076"/>
          <ac:spMkLst>
            <pc:docMk/>
            <pc:sldMk cId="2064146404" sldId="327"/>
            <ac:spMk id="3" creationId="{E71D7343-1B9A-480E-912A-96DA58DCB51E}"/>
          </ac:spMkLst>
        </pc:spChg>
        <pc:spChg chg="add mod">
          <ac:chgData name="Jeff Xie" userId="b588c72e-c395-4f6e-8887-501c87873425" providerId="ADAL" clId="{D027C53D-F38D-4508-A1B8-6B24B4868238}" dt="2021-08-01T10:35:59.950" v="1894" actId="20577"/>
          <ac:spMkLst>
            <pc:docMk/>
            <pc:sldMk cId="2064146404" sldId="327"/>
            <ac:spMk id="4" creationId="{D831656D-448B-452D-9874-9F9C6686DF9B}"/>
          </ac:spMkLst>
        </pc:spChg>
        <pc:spChg chg="del">
          <ac:chgData name="Jeff Xie" userId="b588c72e-c395-4f6e-8887-501c87873425" providerId="ADAL" clId="{D027C53D-F38D-4508-A1B8-6B24B4868238}" dt="2021-08-01T10:35:52.181" v="1862" actId="478"/>
          <ac:spMkLst>
            <pc:docMk/>
            <pc:sldMk cId="2064146404" sldId="327"/>
            <ac:spMk id="9" creationId="{E636BAAC-4430-4544-9BEB-ADC8C6564E8D}"/>
          </ac:spMkLst>
        </pc:spChg>
      </pc:sldChg>
      <pc:sldChg chg="modSp mod">
        <pc:chgData name="Jeff Xie" userId="b588c72e-c395-4f6e-8887-501c87873425" providerId="ADAL" clId="{D027C53D-F38D-4508-A1B8-6B24B4868238}" dt="2021-08-01T10:36:30.590" v="1928" actId="20577"/>
        <pc:sldMkLst>
          <pc:docMk/>
          <pc:sldMk cId="1383167817" sldId="328"/>
        </pc:sldMkLst>
        <pc:spChg chg="mod">
          <ac:chgData name="Jeff Xie" userId="b588c72e-c395-4f6e-8887-501c87873425" providerId="ADAL" clId="{D027C53D-F38D-4508-A1B8-6B24B4868238}" dt="2021-08-01T10:36:30.590" v="1928" actId="20577"/>
          <ac:spMkLst>
            <pc:docMk/>
            <pc:sldMk cId="1383167817" sldId="328"/>
            <ac:spMk id="9" creationId="{E636BAAC-4430-4544-9BEB-ADC8C6564E8D}"/>
          </ac:spMkLst>
        </pc:spChg>
      </pc:sldChg>
      <pc:sldChg chg="modSp mod">
        <pc:chgData name="Jeff Xie" userId="b588c72e-c395-4f6e-8887-501c87873425" providerId="ADAL" clId="{D027C53D-F38D-4508-A1B8-6B24B4868238}" dt="2021-08-01T10:36:49.382" v="1971" actId="1076"/>
        <pc:sldMkLst>
          <pc:docMk/>
          <pc:sldMk cId="1785232495" sldId="329"/>
        </pc:sldMkLst>
        <pc:spChg chg="mod">
          <ac:chgData name="Jeff Xie" userId="b588c72e-c395-4f6e-8887-501c87873425" providerId="ADAL" clId="{D027C53D-F38D-4508-A1B8-6B24B4868238}" dt="2021-08-01T10:35:04.865" v="1833" actId="27636"/>
          <ac:spMkLst>
            <pc:docMk/>
            <pc:sldMk cId="1785232495" sldId="329"/>
            <ac:spMk id="3" creationId="{E71D7343-1B9A-480E-912A-96DA58DCB51E}"/>
          </ac:spMkLst>
        </pc:spChg>
        <pc:spChg chg="mod">
          <ac:chgData name="Jeff Xie" userId="b588c72e-c395-4f6e-8887-501c87873425" providerId="ADAL" clId="{D027C53D-F38D-4508-A1B8-6B24B4868238}" dt="2021-08-01T10:36:49.382" v="1971" actId="1076"/>
          <ac:spMkLst>
            <pc:docMk/>
            <pc:sldMk cId="1785232495" sldId="329"/>
            <ac:spMk id="9" creationId="{E636BAAC-4430-4544-9BEB-ADC8C6564E8D}"/>
          </ac:spMkLst>
        </pc:spChg>
      </pc:sldChg>
      <pc:sldChg chg="addSp delSp modSp mod">
        <pc:chgData name="Jeff Xie" userId="b588c72e-c395-4f6e-8887-501c87873425" providerId="ADAL" clId="{D027C53D-F38D-4508-A1B8-6B24B4868238}" dt="2021-08-01T10:38:00.886" v="2070" actId="20577"/>
        <pc:sldMkLst>
          <pc:docMk/>
          <pc:sldMk cId="3855087911" sldId="330"/>
        </pc:sldMkLst>
        <pc:spChg chg="mod">
          <ac:chgData name="Jeff Xie" userId="b588c72e-c395-4f6e-8887-501c87873425" providerId="ADAL" clId="{D027C53D-F38D-4508-A1B8-6B24B4868238}" dt="2021-08-01T10:35:04.897" v="1835" actId="27636"/>
          <ac:spMkLst>
            <pc:docMk/>
            <pc:sldMk cId="3855087911" sldId="330"/>
            <ac:spMk id="3" creationId="{E71D7343-1B9A-480E-912A-96DA58DCB51E}"/>
          </ac:spMkLst>
        </pc:spChg>
        <pc:spChg chg="add del">
          <ac:chgData name="Jeff Xie" userId="b588c72e-c395-4f6e-8887-501c87873425" providerId="ADAL" clId="{D027C53D-F38D-4508-A1B8-6B24B4868238}" dt="2021-08-01T10:37:42.020" v="2023" actId="22"/>
          <ac:spMkLst>
            <pc:docMk/>
            <pc:sldMk cId="3855087911" sldId="330"/>
            <ac:spMk id="5" creationId="{526964C8-DCC6-47BA-87B1-6E171D644A12}"/>
          </ac:spMkLst>
        </pc:spChg>
        <pc:spChg chg="add mod">
          <ac:chgData name="Jeff Xie" userId="b588c72e-c395-4f6e-8887-501c87873425" providerId="ADAL" clId="{D027C53D-F38D-4508-A1B8-6B24B4868238}" dt="2021-08-01T10:38:00.886" v="2070" actId="20577"/>
          <ac:spMkLst>
            <pc:docMk/>
            <pc:sldMk cId="3855087911" sldId="330"/>
            <ac:spMk id="6" creationId="{89F25561-5D2E-45C6-BE30-85B661590A24}"/>
          </ac:spMkLst>
        </pc:spChg>
        <pc:spChg chg="del">
          <ac:chgData name="Jeff Xie" userId="b588c72e-c395-4f6e-8887-501c87873425" providerId="ADAL" clId="{D027C53D-F38D-4508-A1B8-6B24B4868238}" dt="2021-08-01T10:35:22.393" v="1837" actId="478"/>
          <ac:spMkLst>
            <pc:docMk/>
            <pc:sldMk cId="3855087911" sldId="330"/>
            <ac:spMk id="9" creationId="{E636BAAC-4430-4544-9BEB-ADC8C6564E8D}"/>
          </ac:spMkLst>
        </pc:spChg>
      </pc:sldChg>
      <pc:sldChg chg="modSp mod delDesignElem">
        <pc:chgData name="Jeff Xie" userId="b588c72e-c395-4f6e-8887-501c87873425" providerId="ADAL" clId="{D027C53D-F38D-4508-A1B8-6B24B4868238}" dt="2021-08-01T10:37:22.477" v="2021" actId="20577"/>
        <pc:sldMkLst>
          <pc:docMk/>
          <pc:sldMk cId="2154030291" sldId="331"/>
        </pc:sldMkLst>
        <pc:spChg chg="mod">
          <ac:chgData name="Jeff Xie" userId="b588c72e-c395-4f6e-8887-501c87873425" providerId="ADAL" clId="{D027C53D-F38D-4508-A1B8-6B24B4868238}" dt="2021-08-01T10:35:04.881" v="1834" actId="27636"/>
          <ac:spMkLst>
            <pc:docMk/>
            <pc:sldMk cId="2154030291" sldId="331"/>
            <ac:spMk id="3" creationId="{E71D7343-1B9A-480E-912A-96DA58DCB51E}"/>
          </ac:spMkLst>
        </pc:spChg>
        <pc:spChg chg="mod">
          <ac:chgData name="Jeff Xie" userId="b588c72e-c395-4f6e-8887-501c87873425" providerId="ADAL" clId="{D027C53D-F38D-4508-A1B8-6B24B4868238}" dt="2021-08-01T10:37:22.477" v="2021" actId="20577"/>
          <ac:spMkLst>
            <pc:docMk/>
            <pc:sldMk cId="2154030291" sldId="331"/>
            <ac:spMk id="9" creationId="{E636BAAC-4430-4544-9BEB-ADC8C6564E8D}"/>
          </ac:spMkLst>
        </pc:spChg>
      </pc:sldChg>
      <pc:sldChg chg="del">
        <pc:chgData name="Jeff Xie" userId="b588c72e-c395-4f6e-8887-501c87873425" providerId="ADAL" clId="{D027C53D-F38D-4508-A1B8-6B24B4868238}" dt="2021-08-01T10:09:08.726" v="0" actId="2696"/>
        <pc:sldMkLst>
          <pc:docMk/>
          <pc:sldMk cId="4293573525" sldId="355"/>
        </pc:sldMkLst>
      </pc:sldChg>
      <pc:sldChg chg="modSp mod">
        <pc:chgData name="Jeff Xie" userId="b588c72e-c395-4f6e-8887-501c87873425" providerId="ADAL" clId="{D027C53D-F38D-4508-A1B8-6B24B4868238}" dt="2021-08-01T10:30:56.035" v="1711" actId="20577"/>
        <pc:sldMkLst>
          <pc:docMk/>
          <pc:sldMk cId="2486267647" sldId="356"/>
        </pc:sldMkLst>
        <pc:spChg chg="mod">
          <ac:chgData name="Jeff Xie" userId="b588c72e-c395-4f6e-8887-501c87873425" providerId="ADAL" clId="{D027C53D-F38D-4508-A1B8-6B24B4868238}" dt="2021-08-01T10:09:44.842" v="24" actId="20577"/>
          <ac:spMkLst>
            <pc:docMk/>
            <pc:sldMk cId="2486267647" sldId="356"/>
            <ac:spMk id="2" creationId="{46062F55-782F-4247-9E84-65DECCD98FCB}"/>
          </ac:spMkLst>
        </pc:spChg>
        <pc:spChg chg="mod">
          <ac:chgData name="Jeff Xie" userId="b588c72e-c395-4f6e-8887-501c87873425" providerId="ADAL" clId="{D027C53D-F38D-4508-A1B8-6B24B4868238}" dt="2021-08-01T10:30:56.035" v="1711" actId="20577"/>
          <ac:spMkLst>
            <pc:docMk/>
            <pc:sldMk cId="2486267647" sldId="356"/>
            <ac:spMk id="3" creationId="{C25EC8B7-6D60-4593-BA53-5691579E2716}"/>
          </ac:spMkLst>
        </pc:spChg>
      </pc:sldChg>
      <pc:sldChg chg="modSp mod">
        <pc:chgData name="Jeff Xie" userId="b588c72e-c395-4f6e-8887-501c87873425" providerId="ADAL" clId="{D027C53D-F38D-4508-A1B8-6B24B4868238}" dt="2021-08-01T10:13:43.185" v="128" actId="20577"/>
        <pc:sldMkLst>
          <pc:docMk/>
          <pc:sldMk cId="1923526131" sldId="403"/>
        </pc:sldMkLst>
        <pc:spChg chg="mod">
          <ac:chgData name="Jeff Xie" userId="b588c72e-c395-4f6e-8887-501c87873425" providerId="ADAL" clId="{D027C53D-F38D-4508-A1B8-6B24B4868238}" dt="2021-08-01T10:12:46.950" v="83" actId="20577"/>
          <ac:spMkLst>
            <pc:docMk/>
            <pc:sldMk cId="1923526131" sldId="403"/>
            <ac:spMk id="2" creationId="{864DFDF7-CF6D-43B0-93B6-8606A0A575E5}"/>
          </ac:spMkLst>
        </pc:spChg>
        <pc:spChg chg="mod">
          <ac:chgData name="Jeff Xie" userId="b588c72e-c395-4f6e-8887-501c87873425" providerId="ADAL" clId="{D027C53D-F38D-4508-A1B8-6B24B4868238}" dt="2021-08-01T10:13:43.185" v="128" actId="20577"/>
          <ac:spMkLst>
            <pc:docMk/>
            <pc:sldMk cId="1923526131" sldId="403"/>
            <ac:spMk id="3" creationId="{8F99FD6F-7F60-4D28-BE9A-9577E877C411}"/>
          </ac:spMkLst>
        </pc:spChg>
      </pc:sldChg>
      <pc:sldChg chg="del">
        <pc:chgData name="Jeff Xie" userId="b588c72e-c395-4f6e-8887-501c87873425" providerId="ADAL" clId="{D027C53D-F38D-4508-A1B8-6B24B4868238}" dt="2021-08-01T10:35:14.112" v="1836" actId="47"/>
        <pc:sldMkLst>
          <pc:docMk/>
          <pc:sldMk cId="1811449366" sldId="404"/>
        </pc:sldMkLst>
      </pc:sldChg>
      <pc:sldChg chg="del">
        <pc:chgData name="Jeff Xie" userId="b588c72e-c395-4f6e-8887-501c87873425" providerId="ADAL" clId="{D027C53D-F38D-4508-A1B8-6B24B4868238}" dt="2021-08-01T10:35:14.112" v="1836" actId="47"/>
        <pc:sldMkLst>
          <pc:docMk/>
          <pc:sldMk cId="3422358248" sldId="405"/>
        </pc:sldMkLst>
      </pc:sldChg>
      <pc:sldChg chg="del">
        <pc:chgData name="Jeff Xie" userId="b588c72e-c395-4f6e-8887-501c87873425" providerId="ADAL" clId="{D027C53D-F38D-4508-A1B8-6B24B4868238}" dt="2021-08-01T10:35:14.112" v="1836" actId="47"/>
        <pc:sldMkLst>
          <pc:docMk/>
          <pc:sldMk cId="1031868856" sldId="406"/>
        </pc:sldMkLst>
      </pc:sldChg>
      <pc:sldChg chg="del">
        <pc:chgData name="Jeff Xie" userId="b588c72e-c395-4f6e-8887-501c87873425" providerId="ADAL" clId="{D027C53D-F38D-4508-A1B8-6B24B4868238}" dt="2021-08-01T10:35:14.112" v="1836" actId="47"/>
        <pc:sldMkLst>
          <pc:docMk/>
          <pc:sldMk cId="1726764776" sldId="407"/>
        </pc:sldMkLst>
      </pc:sldChg>
      <pc:sldChg chg="del">
        <pc:chgData name="Jeff Xie" userId="b588c72e-c395-4f6e-8887-501c87873425" providerId="ADAL" clId="{D027C53D-F38D-4508-A1B8-6B24B4868238}" dt="2021-08-01T10:35:14.112" v="1836" actId="47"/>
        <pc:sldMkLst>
          <pc:docMk/>
          <pc:sldMk cId="1177058652" sldId="408"/>
        </pc:sldMkLst>
      </pc:sldChg>
      <pc:sldChg chg="del">
        <pc:chgData name="Jeff Xie" userId="b588c72e-c395-4f6e-8887-501c87873425" providerId="ADAL" clId="{D027C53D-F38D-4508-A1B8-6B24B4868238}" dt="2021-08-01T10:35:14.112" v="1836" actId="47"/>
        <pc:sldMkLst>
          <pc:docMk/>
          <pc:sldMk cId="1721897771" sldId="409"/>
        </pc:sldMkLst>
      </pc:sldChg>
      <pc:sldChg chg="del">
        <pc:chgData name="Jeff Xie" userId="b588c72e-c395-4f6e-8887-501c87873425" providerId="ADAL" clId="{D027C53D-F38D-4508-A1B8-6B24B4868238}" dt="2021-08-01T10:35:14.112" v="1836" actId="47"/>
        <pc:sldMkLst>
          <pc:docMk/>
          <pc:sldMk cId="2656155362" sldId="410"/>
        </pc:sldMkLst>
      </pc:sldChg>
      <pc:sldChg chg="del">
        <pc:chgData name="Jeff Xie" userId="b588c72e-c395-4f6e-8887-501c87873425" providerId="ADAL" clId="{D027C53D-F38D-4508-A1B8-6B24B4868238}" dt="2021-08-01T10:35:14.112" v="1836" actId="47"/>
        <pc:sldMkLst>
          <pc:docMk/>
          <pc:sldMk cId="3867952108" sldId="411"/>
        </pc:sldMkLst>
      </pc:sldChg>
      <pc:sldChg chg="del">
        <pc:chgData name="Jeff Xie" userId="b588c72e-c395-4f6e-8887-501c87873425" providerId="ADAL" clId="{D027C53D-F38D-4508-A1B8-6B24B4868238}" dt="2021-08-01T10:35:14.112" v="1836" actId="47"/>
        <pc:sldMkLst>
          <pc:docMk/>
          <pc:sldMk cId="681495566" sldId="412"/>
        </pc:sldMkLst>
      </pc:sldChg>
      <pc:sldChg chg="del">
        <pc:chgData name="Jeff Xie" userId="b588c72e-c395-4f6e-8887-501c87873425" providerId="ADAL" clId="{D027C53D-F38D-4508-A1B8-6B24B4868238}" dt="2021-08-01T10:35:14.112" v="1836" actId="47"/>
        <pc:sldMkLst>
          <pc:docMk/>
          <pc:sldMk cId="1268958480" sldId="413"/>
        </pc:sldMkLst>
      </pc:sldChg>
      <pc:sldChg chg="modSp del mod">
        <pc:chgData name="Jeff Xie" userId="b588c72e-c395-4f6e-8887-501c87873425" providerId="ADAL" clId="{D027C53D-F38D-4508-A1B8-6B24B4868238}" dt="2021-08-01T10:33:10.480" v="1777" actId="2696"/>
        <pc:sldMkLst>
          <pc:docMk/>
          <pc:sldMk cId="1074049617" sldId="414"/>
        </pc:sldMkLst>
        <pc:spChg chg="mod">
          <ac:chgData name="Jeff Xie" userId="b588c72e-c395-4f6e-8887-501c87873425" providerId="ADAL" clId="{D027C53D-F38D-4508-A1B8-6B24B4868238}" dt="2021-08-01T10:31:18.770" v="1763" actId="20577"/>
          <ac:spMkLst>
            <pc:docMk/>
            <pc:sldMk cId="1074049617" sldId="414"/>
            <ac:spMk id="2" creationId="{864DFDF7-CF6D-43B0-93B6-8606A0A575E5}"/>
          </ac:spMkLst>
        </pc:spChg>
      </pc:sldChg>
      <pc:sldChg chg="modSp mod">
        <pc:chgData name="Jeff Xie" userId="b588c72e-c395-4f6e-8887-501c87873425" providerId="ADAL" clId="{D027C53D-F38D-4508-A1B8-6B24B4868238}" dt="2021-08-01T10:17:19.056" v="253" actId="20577"/>
        <pc:sldMkLst>
          <pc:docMk/>
          <pc:sldMk cId="1945142872" sldId="415"/>
        </pc:sldMkLst>
        <pc:spChg chg="mod">
          <ac:chgData name="Jeff Xie" userId="b588c72e-c395-4f6e-8887-501c87873425" providerId="ADAL" clId="{D027C53D-F38D-4508-A1B8-6B24B4868238}" dt="2021-08-01T10:14:05.277" v="170" actId="20577"/>
          <ac:spMkLst>
            <pc:docMk/>
            <pc:sldMk cId="1945142872" sldId="415"/>
            <ac:spMk id="2" creationId="{D21D0B22-3024-4BAB-915C-6804075F8A7C}"/>
          </ac:spMkLst>
        </pc:spChg>
        <pc:spChg chg="mod">
          <ac:chgData name="Jeff Xie" userId="b588c72e-c395-4f6e-8887-501c87873425" providerId="ADAL" clId="{D027C53D-F38D-4508-A1B8-6B24B4868238}" dt="2021-08-01T10:17:19.056" v="253" actId="20577"/>
          <ac:spMkLst>
            <pc:docMk/>
            <pc:sldMk cId="1945142872" sldId="415"/>
            <ac:spMk id="3" creationId="{60007F65-4571-408B-973A-6B7842D170AE}"/>
          </ac:spMkLst>
        </pc:spChg>
      </pc:sldChg>
      <pc:sldChg chg="del">
        <pc:chgData name="Jeff Xie" userId="b588c72e-c395-4f6e-8887-501c87873425" providerId="ADAL" clId="{D027C53D-F38D-4508-A1B8-6B24B4868238}" dt="2021-08-01T10:30:07.912" v="1660" actId="2696"/>
        <pc:sldMkLst>
          <pc:docMk/>
          <pc:sldMk cId="751291094" sldId="416"/>
        </pc:sldMkLst>
      </pc:sldChg>
      <pc:sldChg chg="del">
        <pc:chgData name="Jeff Xie" userId="b588c72e-c395-4f6e-8887-501c87873425" providerId="ADAL" clId="{D027C53D-F38D-4508-A1B8-6B24B4868238}" dt="2021-08-01T10:35:14.112" v="1836" actId="47"/>
        <pc:sldMkLst>
          <pc:docMk/>
          <pc:sldMk cId="3266140731" sldId="417"/>
        </pc:sldMkLst>
      </pc:sldChg>
      <pc:sldChg chg="addSp modSp add mod">
        <pc:chgData name="Jeff Xie" userId="b588c72e-c395-4f6e-8887-501c87873425" providerId="ADAL" clId="{D027C53D-F38D-4508-A1B8-6B24B4868238}" dt="2021-08-01T10:22:13.189" v="581" actId="12385"/>
        <pc:sldMkLst>
          <pc:docMk/>
          <pc:sldMk cId="2218444640" sldId="418"/>
        </pc:sldMkLst>
        <pc:spChg chg="mod">
          <ac:chgData name="Jeff Xie" userId="b588c72e-c395-4f6e-8887-501c87873425" providerId="ADAL" clId="{D027C53D-F38D-4508-A1B8-6B24B4868238}" dt="2021-08-01T10:21:42.407" v="574" actId="6549"/>
          <ac:spMkLst>
            <pc:docMk/>
            <pc:sldMk cId="2218444640" sldId="418"/>
            <ac:spMk id="3" creationId="{60007F65-4571-408B-973A-6B7842D170AE}"/>
          </ac:spMkLst>
        </pc:spChg>
        <pc:graphicFrameChg chg="add mod modGraphic">
          <ac:chgData name="Jeff Xie" userId="b588c72e-c395-4f6e-8887-501c87873425" providerId="ADAL" clId="{D027C53D-F38D-4508-A1B8-6B24B4868238}" dt="2021-08-01T10:22:13.189" v="581" actId="12385"/>
          <ac:graphicFrameMkLst>
            <pc:docMk/>
            <pc:sldMk cId="2218444640" sldId="418"/>
            <ac:graphicFrameMk id="4" creationId="{BC974D3A-703A-4D59-BCDA-B48CC7ED9194}"/>
          </ac:graphicFrameMkLst>
        </pc:graphicFrameChg>
      </pc:sldChg>
      <pc:sldChg chg="modSp add mod ord">
        <pc:chgData name="Jeff Xie" userId="b588c72e-c395-4f6e-8887-501c87873425" providerId="ADAL" clId="{D027C53D-F38D-4508-A1B8-6B24B4868238}" dt="2021-08-01T10:22:42.532" v="585"/>
        <pc:sldMkLst>
          <pc:docMk/>
          <pc:sldMk cId="1876457694" sldId="419"/>
        </pc:sldMkLst>
        <pc:spChg chg="mod">
          <ac:chgData name="Jeff Xie" userId="b588c72e-c395-4f6e-8887-501c87873425" providerId="ADAL" clId="{D027C53D-F38D-4508-A1B8-6B24B4868238}" dt="2021-08-01T10:22:42.532" v="585"/>
          <ac:spMkLst>
            <pc:docMk/>
            <pc:sldMk cId="1876457694" sldId="419"/>
            <ac:spMk id="3" creationId="{60007F65-4571-408B-973A-6B7842D170AE}"/>
          </ac:spMkLst>
        </pc:spChg>
      </pc:sldChg>
      <pc:sldChg chg="modSp add mod">
        <pc:chgData name="Jeff Xie" userId="b588c72e-c395-4f6e-8887-501c87873425" providerId="ADAL" clId="{D027C53D-F38D-4508-A1B8-6B24B4868238}" dt="2021-08-01T10:25:34.272" v="896" actId="20577"/>
        <pc:sldMkLst>
          <pc:docMk/>
          <pc:sldMk cId="1556550179" sldId="420"/>
        </pc:sldMkLst>
        <pc:spChg chg="mod">
          <ac:chgData name="Jeff Xie" userId="b588c72e-c395-4f6e-8887-501c87873425" providerId="ADAL" clId="{D027C53D-F38D-4508-A1B8-6B24B4868238}" dt="2021-08-01T10:25:34.272" v="896" actId="20577"/>
          <ac:spMkLst>
            <pc:docMk/>
            <pc:sldMk cId="1556550179" sldId="420"/>
            <ac:spMk id="3" creationId="{60007F65-4571-408B-973A-6B7842D170AE}"/>
          </ac:spMkLst>
        </pc:spChg>
      </pc:sldChg>
      <pc:sldChg chg="modSp add mod ord">
        <pc:chgData name="Jeff Xie" userId="b588c72e-c395-4f6e-8887-501c87873425" providerId="ADAL" clId="{D027C53D-F38D-4508-A1B8-6B24B4868238}" dt="2021-08-01T10:27:36.897" v="1158" actId="20577"/>
        <pc:sldMkLst>
          <pc:docMk/>
          <pc:sldMk cId="808046932" sldId="421"/>
        </pc:sldMkLst>
        <pc:spChg chg="mod">
          <ac:chgData name="Jeff Xie" userId="b588c72e-c395-4f6e-8887-501c87873425" providerId="ADAL" clId="{D027C53D-F38D-4508-A1B8-6B24B4868238}" dt="2021-08-01T10:26:08.717" v="957" actId="20577"/>
          <ac:spMkLst>
            <pc:docMk/>
            <pc:sldMk cId="808046932" sldId="421"/>
            <ac:spMk id="3" creationId="{60007F65-4571-408B-973A-6B7842D170AE}"/>
          </ac:spMkLst>
        </pc:spChg>
        <pc:graphicFrameChg chg="modGraphic">
          <ac:chgData name="Jeff Xie" userId="b588c72e-c395-4f6e-8887-501c87873425" providerId="ADAL" clId="{D027C53D-F38D-4508-A1B8-6B24B4868238}" dt="2021-08-01T10:27:36.897" v="1158" actId="20577"/>
          <ac:graphicFrameMkLst>
            <pc:docMk/>
            <pc:sldMk cId="808046932" sldId="421"/>
            <ac:graphicFrameMk id="4" creationId="{BC974D3A-703A-4D59-BCDA-B48CC7ED9194}"/>
          </ac:graphicFrameMkLst>
        </pc:graphicFrameChg>
      </pc:sldChg>
      <pc:sldChg chg="modSp add mod ord">
        <pc:chgData name="Jeff Xie" userId="b588c72e-c395-4f6e-8887-501c87873425" providerId="ADAL" clId="{D027C53D-F38D-4508-A1B8-6B24B4868238}" dt="2021-08-01T10:30:03.053" v="1659" actId="20577"/>
        <pc:sldMkLst>
          <pc:docMk/>
          <pc:sldMk cId="475873073" sldId="422"/>
        </pc:sldMkLst>
        <pc:spChg chg="mod">
          <ac:chgData name="Jeff Xie" userId="b588c72e-c395-4f6e-8887-501c87873425" providerId="ADAL" clId="{D027C53D-F38D-4508-A1B8-6B24B4868238}" dt="2021-08-01T10:30:03.053" v="1659" actId="20577"/>
          <ac:spMkLst>
            <pc:docMk/>
            <pc:sldMk cId="475873073" sldId="422"/>
            <ac:spMk id="3" creationId="{60007F65-4571-408B-973A-6B7842D170AE}"/>
          </ac:spMkLst>
        </pc:spChg>
      </pc:sldChg>
    </pc:docChg>
  </pc:docChgLst>
  <pc:docChgLst>
    <pc:chgData name="Jeff Xie" userId="b588c72e-c395-4f6e-8887-501c87873425" providerId="ADAL" clId="{7C1A0068-98D7-471A-A8A9-0EEB30A90287}"/>
    <pc:docChg chg="undo redo custSel addSld delSld modSld sldOrd">
      <pc:chgData name="Jeff Xie" userId="b588c72e-c395-4f6e-8887-501c87873425" providerId="ADAL" clId="{7C1A0068-98D7-471A-A8A9-0EEB30A90287}" dt="2021-05-06T06:49:34.090" v="2206" actId="20577"/>
      <pc:docMkLst>
        <pc:docMk/>
      </pc:docMkLst>
      <pc:sldChg chg="del">
        <pc:chgData name="Jeff Xie" userId="b588c72e-c395-4f6e-8887-501c87873425" providerId="ADAL" clId="{7C1A0068-98D7-471A-A8A9-0EEB30A90287}" dt="2021-05-06T06:38:18.997" v="968" actId="2696"/>
        <pc:sldMkLst>
          <pc:docMk/>
          <pc:sldMk cId="4009693222" sldId="259"/>
        </pc:sldMkLst>
      </pc:sldChg>
      <pc:sldChg chg="del">
        <pc:chgData name="Jeff Xie" userId="b588c72e-c395-4f6e-8887-501c87873425" providerId="ADAL" clId="{7C1A0068-98D7-471A-A8A9-0EEB30A90287}" dt="2021-05-06T06:38:18.997" v="968" actId="2696"/>
        <pc:sldMkLst>
          <pc:docMk/>
          <pc:sldMk cId="2463780296" sldId="292"/>
        </pc:sldMkLst>
      </pc:sldChg>
      <pc:sldChg chg="del">
        <pc:chgData name="Jeff Xie" userId="b588c72e-c395-4f6e-8887-501c87873425" providerId="ADAL" clId="{7C1A0068-98D7-471A-A8A9-0EEB30A90287}" dt="2021-05-06T06:38:18.997" v="968" actId="2696"/>
        <pc:sldMkLst>
          <pc:docMk/>
          <pc:sldMk cId="4230335309" sldId="293"/>
        </pc:sldMkLst>
      </pc:sldChg>
      <pc:sldChg chg="del">
        <pc:chgData name="Jeff Xie" userId="b588c72e-c395-4f6e-8887-501c87873425" providerId="ADAL" clId="{7C1A0068-98D7-471A-A8A9-0EEB30A90287}" dt="2021-05-06T06:38:18.997" v="968" actId="2696"/>
        <pc:sldMkLst>
          <pc:docMk/>
          <pc:sldMk cId="4078646577" sldId="300"/>
        </pc:sldMkLst>
      </pc:sldChg>
      <pc:sldChg chg="modSp mod addCm">
        <pc:chgData name="Jeff Xie" userId="b588c72e-c395-4f6e-8887-501c87873425" providerId="ADAL" clId="{7C1A0068-98D7-471A-A8A9-0EEB30A90287}" dt="2021-05-06T06:35:08.198" v="723" actId="20577"/>
        <pc:sldMkLst>
          <pc:docMk/>
          <pc:sldMk cId="1980014042" sldId="309"/>
        </pc:sldMkLst>
        <pc:spChg chg="mod">
          <ac:chgData name="Jeff Xie" userId="b588c72e-c395-4f6e-8887-501c87873425" providerId="ADAL" clId="{7C1A0068-98D7-471A-A8A9-0EEB30A90287}" dt="2021-05-06T06:15:13.121" v="444" actId="20577"/>
          <ac:spMkLst>
            <pc:docMk/>
            <pc:sldMk cId="1980014042" sldId="309"/>
            <ac:spMk id="2" creationId="{46062F55-782F-4247-9E84-65DECCD98FCB}"/>
          </ac:spMkLst>
        </pc:spChg>
        <pc:graphicFrameChg chg="mod">
          <ac:chgData name="Jeff Xie" userId="b588c72e-c395-4f6e-8887-501c87873425" providerId="ADAL" clId="{7C1A0068-98D7-471A-A8A9-0EEB30A90287}" dt="2021-05-06T06:35:08.198" v="723" actId="20577"/>
          <ac:graphicFrameMkLst>
            <pc:docMk/>
            <pc:sldMk cId="1980014042" sldId="309"/>
            <ac:graphicFrameMk id="10" creationId="{6A1DF983-4A2B-45BB-AA35-7F93E465C551}"/>
          </ac:graphicFrameMkLst>
        </pc:graphicFrameChg>
      </pc:sldChg>
      <pc:sldChg chg="del">
        <pc:chgData name="Jeff Xie" userId="b588c72e-c395-4f6e-8887-501c87873425" providerId="ADAL" clId="{7C1A0068-98D7-471A-A8A9-0EEB30A90287}" dt="2021-05-06T06:38:18.997" v="968" actId="2696"/>
        <pc:sldMkLst>
          <pc:docMk/>
          <pc:sldMk cId="2065660573" sldId="310"/>
        </pc:sldMkLst>
      </pc:sldChg>
      <pc:sldChg chg="del">
        <pc:chgData name="Jeff Xie" userId="b588c72e-c395-4f6e-8887-501c87873425" providerId="ADAL" clId="{7C1A0068-98D7-471A-A8A9-0EEB30A90287}" dt="2021-05-06T06:38:18.997" v="968" actId="2696"/>
        <pc:sldMkLst>
          <pc:docMk/>
          <pc:sldMk cId="3500331440" sldId="311"/>
        </pc:sldMkLst>
      </pc:sldChg>
      <pc:sldChg chg="modSp mod">
        <pc:chgData name="Jeff Xie" userId="b588c72e-c395-4f6e-8887-501c87873425" providerId="ADAL" clId="{7C1A0068-98D7-471A-A8A9-0EEB30A90287}" dt="2021-05-06T06:04:12.102" v="222" actId="20577"/>
        <pc:sldMkLst>
          <pc:docMk/>
          <pc:sldMk cId="4293573525" sldId="355"/>
        </pc:sldMkLst>
        <pc:spChg chg="mod">
          <ac:chgData name="Jeff Xie" userId="b588c72e-c395-4f6e-8887-501c87873425" providerId="ADAL" clId="{7C1A0068-98D7-471A-A8A9-0EEB30A90287}" dt="2021-05-06T06:04:12.102" v="222" actId="20577"/>
          <ac:spMkLst>
            <pc:docMk/>
            <pc:sldMk cId="4293573525" sldId="355"/>
            <ac:spMk id="3" creationId="{0FDC8056-C331-4715-8CB2-59D1E65FB67D}"/>
          </ac:spMkLst>
        </pc:spChg>
      </pc:sldChg>
      <pc:sldChg chg="modSp mod">
        <pc:chgData name="Jeff Xie" userId="b588c72e-c395-4f6e-8887-501c87873425" providerId="ADAL" clId="{7C1A0068-98D7-471A-A8A9-0EEB30A90287}" dt="2021-05-06T06:08:12.538" v="393"/>
        <pc:sldMkLst>
          <pc:docMk/>
          <pc:sldMk cId="2486267647" sldId="356"/>
        </pc:sldMkLst>
        <pc:spChg chg="mod">
          <ac:chgData name="Jeff Xie" userId="b588c72e-c395-4f6e-8887-501c87873425" providerId="ADAL" clId="{7C1A0068-98D7-471A-A8A9-0EEB30A90287}" dt="2021-05-06T06:04:06.393" v="221" actId="20577"/>
          <ac:spMkLst>
            <pc:docMk/>
            <pc:sldMk cId="2486267647" sldId="356"/>
            <ac:spMk id="2" creationId="{46062F55-782F-4247-9E84-65DECCD98FCB}"/>
          </ac:spMkLst>
        </pc:spChg>
        <pc:spChg chg="mod">
          <ac:chgData name="Jeff Xie" userId="b588c72e-c395-4f6e-8887-501c87873425" providerId="ADAL" clId="{7C1A0068-98D7-471A-A8A9-0EEB30A90287}" dt="2021-05-06T06:08:12.538" v="393"/>
          <ac:spMkLst>
            <pc:docMk/>
            <pc:sldMk cId="2486267647" sldId="356"/>
            <ac:spMk id="3" creationId="{C25EC8B7-6D60-4593-BA53-5691579E2716}"/>
          </ac:spMkLst>
        </pc:spChg>
      </pc:sldChg>
      <pc:sldChg chg="modSp mod ord">
        <pc:chgData name="Jeff Xie" userId="b588c72e-c395-4f6e-8887-501c87873425" providerId="ADAL" clId="{7C1A0068-98D7-471A-A8A9-0EEB30A90287}" dt="2021-05-06T06:07:06.442" v="347" actId="20577"/>
        <pc:sldMkLst>
          <pc:docMk/>
          <pc:sldMk cId="2475985112" sldId="357"/>
        </pc:sldMkLst>
        <pc:spChg chg="mod">
          <ac:chgData name="Jeff Xie" userId="b588c72e-c395-4f6e-8887-501c87873425" providerId="ADAL" clId="{7C1A0068-98D7-471A-A8A9-0EEB30A90287}" dt="2021-05-06T06:04:42.118" v="276" actId="20577"/>
          <ac:spMkLst>
            <pc:docMk/>
            <pc:sldMk cId="2475985112" sldId="357"/>
            <ac:spMk id="2" creationId="{D21D0B22-3024-4BAB-915C-6804075F8A7C}"/>
          </ac:spMkLst>
        </pc:spChg>
        <pc:spChg chg="mod">
          <ac:chgData name="Jeff Xie" userId="b588c72e-c395-4f6e-8887-501c87873425" providerId="ADAL" clId="{7C1A0068-98D7-471A-A8A9-0EEB30A90287}" dt="2021-05-06T06:07:06.442" v="347" actId="20577"/>
          <ac:spMkLst>
            <pc:docMk/>
            <pc:sldMk cId="2475985112" sldId="357"/>
            <ac:spMk id="3" creationId="{60007F65-4571-408B-973A-6B7842D170AE}"/>
          </ac:spMkLst>
        </pc:spChg>
      </pc:sldChg>
      <pc:sldChg chg="del">
        <pc:chgData name="Jeff Xie" userId="b588c72e-c395-4f6e-8887-501c87873425" providerId="ADAL" clId="{7C1A0068-98D7-471A-A8A9-0EEB30A90287}" dt="2021-05-06T06:03:35.076" v="213" actId="2696"/>
        <pc:sldMkLst>
          <pc:docMk/>
          <pc:sldMk cId="2459539631" sldId="358"/>
        </pc:sldMkLst>
      </pc:sldChg>
      <pc:sldChg chg="del">
        <pc:chgData name="Jeff Xie" userId="b588c72e-c395-4f6e-8887-501c87873425" providerId="ADAL" clId="{7C1A0068-98D7-471A-A8A9-0EEB30A90287}" dt="2021-05-06T06:04:01.601" v="214" actId="47"/>
        <pc:sldMkLst>
          <pc:docMk/>
          <pc:sldMk cId="2246078975" sldId="359"/>
        </pc:sldMkLst>
      </pc:sldChg>
      <pc:sldChg chg="del">
        <pc:chgData name="Jeff Xie" userId="b588c72e-c395-4f6e-8887-501c87873425" providerId="ADAL" clId="{7C1A0068-98D7-471A-A8A9-0EEB30A90287}" dt="2021-05-06T06:04:01.601" v="214" actId="47"/>
        <pc:sldMkLst>
          <pc:docMk/>
          <pc:sldMk cId="2826494465" sldId="360"/>
        </pc:sldMkLst>
      </pc:sldChg>
      <pc:sldChg chg="modSp ord">
        <pc:chgData name="Jeff Xie" userId="b588c72e-c395-4f6e-8887-501c87873425" providerId="ADAL" clId="{7C1A0068-98D7-471A-A8A9-0EEB30A90287}" dt="2021-05-06T06:03:31.170" v="212"/>
        <pc:sldMkLst>
          <pc:docMk/>
          <pc:sldMk cId="1844746156" sldId="361"/>
        </pc:sldMkLst>
        <pc:spChg chg="mod">
          <ac:chgData name="Jeff Xie" userId="b588c72e-c395-4f6e-8887-501c87873425" providerId="ADAL" clId="{7C1A0068-98D7-471A-A8A9-0EEB30A90287}" dt="2021-05-06T06:03:31.170" v="212"/>
          <ac:spMkLst>
            <pc:docMk/>
            <pc:sldMk cId="1844746156" sldId="361"/>
            <ac:spMk id="2" creationId="{D21D0B22-3024-4BAB-915C-6804075F8A7C}"/>
          </ac:spMkLst>
        </pc:spChg>
      </pc:sldChg>
      <pc:sldChg chg="modSp mod ord">
        <pc:chgData name="Jeff Xie" userId="b588c72e-c395-4f6e-8887-501c87873425" providerId="ADAL" clId="{7C1A0068-98D7-471A-A8A9-0EEB30A90287}" dt="2021-05-06T06:42:51.551" v="1452"/>
        <pc:sldMkLst>
          <pc:docMk/>
          <pc:sldMk cId="1652783862" sldId="362"/>
        </pc:sldMkLst>
        <pc:spChg chg="mod">
          <ac:chgData name="Jeff Xie" userId="b588c72e-c395-4f6e-8887-501c87873425" providerId="ADAL" clId="{7C1A0068-98D7-471A-A8A9-0EEB30A90287}" dt="2021-05-06T06:38:42.224" v="993" actId="20577"/>
          <ac:spMkLst>
            <pc:docMk/>
            <pc:sldMk cId="1652783862" sldId="362"/>
            <ac:spMk id="2" creationId="{D21D0B22-3024-4BAB-915C-6804075F8A7C}"/>
          </ac:spMkLst>
        </pc:spChg>
        <pc:spChg chg="mod">
          <ac:chgData name="Jeff Xie" userId="b588c72e-c395-4f6e-8887-501c87873425" providerId="ADAL" clId="{7C1A0068-98D7-471A-A8A9-0EEB30A90287}" dt="2021-05-06T06:42:22.497" v="1450" actId="20577"/>
          <ac:spMkLst>
            <pc:docMk/>
            <pc:sldMk cId="1652783862" sldId="362"/>
            <ac:spMk id="3" creationId="{60007F65-4571-408B-973A-6B7842D170AE}"/>
          </ac:spMkLst>
        </pc:spChg>
      </pc:sldChg>
      <pc:sldChg chg="del">
        <pc:chgData name="Jeff Xie" userId="b588c72e-c395-4f6e-8887-501c87873425" providerId="ADAL" clId="{7C1A0068-98D7-471A-A8A9-0EEB30A90287}" dt="2021-05-06T06:38:18.997" v="968" actId="2696"/>
        <pc:sldMkLst>
          <pc:docMk/>
          <pc:sldMk cId="1422708407" sldId="363"/>
        </pc:sldMkLst>
      </pc:sldChg>
      <pc:sldChg chg="del">
        <pc:chgData name="Jeff Xie" userId="b588c72e-c395-4f6e-8887-501c87873425" providerId="ADAL" clId="{7C1A0068-98D7-471A-A8A9-0EEB30A90287}" dt="2021-05-06T06:38:18.997" v="968" actId="2696"/>
        <pc:sldMkLst>
          <pc:docMk/>
          <pc:sldMk cId="334503363" sldId="364"/>
        </pc:sldMkLst>
      </pc:sldChg>
      <pc:sldChg chg="del">
        <pc:chgData name="Jeff Xie" userId="b588c72e-c395-4f6e-8887-501c87873425" providerId="ADAL" clId="{7C1A0068-98D7-471A-A8A9-0EEB30A90287}" dt="2021-05-06T06:38:18.997" v="968" actId="2696"/>
        <pc:sldMkLst>
          <pc:docMk/>
          <pc:sldMk cId="2018204143" sldId="365"/>
        </pc:sldMkLst>
      </pc:sldChg>
      <pc:sldChg chg="del">
        <pc:chgData name="Jeff Xie" userId="b588c72e-c395-4f6e-8887-501c87873425" providerId="ADAL" clId="{7C1A0068-98D7-471A-A8A9-0EEB30A90287}" dt="2021-05-06T06:38:18.997" v="968" actId="2696"/>
        <pc:sldMkLst>
          <pc:docMk/>
          <pc:sldMk cId="3578950318" sldId="366"/>
        </pc:sldMkLst>
      </pc:sldChg>
      <pc:sldChg chg="del">
        <pc:chgData name="Jeff Xie" userId="b588c72e-c395-4f6e-8887-501c87873425" providerId="ADAL" clId="{7C1A0068-98D7-471A-A8A9-0EEB30A90287}" dt="2021-05-06T06:38:18.997" v="968" actId="2696"/>
        <pc:sldMkLst>
          <pc:docMk/>
          <pc:sldMk cId="1133582708" sldId="367"/>
        </pc:sldMkLst>
      </pc:sldChg>
      <pc:sldChg chg="del">
        <pc:chgData name="Jeff Xie" userId="b588c72e-c395-4f6e-8887-501c87873425" providerId="ADAL" clId="{7C1A0068-98D7-471A-A8A9-0EEB30A90287}" dt="2021-05-06T06:38:18.997" v="968" actId="2696"/>
        <pc:sldMkLst>
          <pc:docMk/>
          <pc:sldMk cId="309506154" sldId="368"/>
        </pc:sldMkLst>
      </pc:sldChg>
      <pc:sldChg chg="del">
        <pc:chgData name="Jeff Xie" userId="b588c72e-c395-4f6e-8887-501c87873425" providerId="ADAL" clId="{7C1A0068-98D7-471A-A8A9-0EEB30A90287}" dt="2021-05-06T06:38:18.997" v="968" actId="2696"/>
        <pc:sldMkLst>
          <pc:docMk/>
          <pc:sldMk cId="3017052521" sldId="369"/>
        </pc:sldMkLst>
      </pc:sldChg>
      <pc:sldChg chg="del">
        <pc:chgData name="Jeff Xie" userId="b588c72e-c395-4f6e-8887-501c87873425" providerId="ADAL" clId="{7C1A0068-98D7-471A-A8A9-0EEB30A90287}" dt="2021-05-06T06:38:18.997" v="968" actId="2696"/>
        <pc:sldMkLst>
          <pc:docMk/>
          <pc:sldMk cId="1204316545" sldId="370"/>
        </pc:sldMkLst>
      </pc:sldChg>
      <pc:sldChg chg="del">
        <pc:chgData name="Jeff Xie" userId="b588c72e-c395-4f6e-8887-501c87873425" providerId="ADAL" clId="{7C1A0068-98D7-471A-A8A9-0EEB30A90287}" dt="2021-05-06T06:38:18.997" v="968" actId="2696"/>
        <pc:sldMkLst>
          <pc:docMk/>
          <pc:sldMk cId="2531382871" sldId="371"/>
        </pc:sldMkLst>
      </pc:sldChg>
      <pc:sldChg chg="del">
        <pc:chgData name="Jeff Xie" userId="b588c72e-c395-4f6e-8887-501c87873425" providerId="ADAL" clId="{7C1A0068-98D7-471A-A8A9-0EEB30A90287}" dt="2021-05-06T06:38:18.997" v="968" actId="2696"/>
        <pc:sldMkLst>
          <pc:docMk/>
          <pc:sldMk cId="1700621913" sldId="372"/>
        </pc:sldMkLst>
      </pc:sldChg>
      <pc:sldChg chg="del">
        <pc:chgData name="Jeff Xie" userId="b588c72e-c395-4f6e-8887-501c87873425" providerId="ADAL" clId="{7C1A0068-98D7-471A-A8A9-0EEB30A90287}" dt="2021-05-06T06:38:18.997" v="968" actId="2696"/>
        <pc:sldMkLst>
          <pc:docMk/>
          <pc:sldMk cId="2217497639" sldId="373"/>
        </pc:sldMkLst>
      </pc:sldChg>
      <pc:sldChg chg="del">
        <pc:chgData name="Jeff Xie" userId="b588c72e-c395-4f6e-8887-501c87873425" providerId="ADAL" clId="{7C1A0068-98D7-471A-A8A9-0EEB30A90287}" dt="2021-05-06T06:38:18.997" v="968" actId="2696"/>
        <pc:sldMkLst>
          <pc:docMk/>
          <pc:sldMk cId="3417589116" sldId="374"/>
        </pc:sldMkLst>
      </pc:sldChg>
      <pc:sldChg chg="del">
        <pc:chgData name="Jeff Xie" userId="b588c72e-c395-4f6e-8887-501c87873425" providerId="ADAL" clId="{7C1A0068-98D7-471A-A8A9-0EEB30A90287}" dt="2021-05-06T06:38:18.997" v="968" actId="2696"/>
        <pc:sldMkLst>
          <pc:docMk/>
          <pc:sldMk cId="3359198164" sldId="375"/>
        </pc:sldMkLst>
      </pc:sldChg>
      <pc:sldChg chg="del">
        <pc:chgData name="Jeff Xie" userId="b588c72e-c395-4f6e-8887-501c87873425" providerId="ADAL" clId="{7C1A0068-98D7-471A-A8A9-0EEB30A90287}" dt="2021-05-06T06:38:18.997" v="968" actId="2696"/>
        <pc:sldMkLst>
          <pc:docMk/>
          <pc:sldMk cId="1321413109" sldId="376"/>
        </pc:sldMkLst>
      </pc:sldChg>
      <pc:sldChg chg="del">
        <pc:chgData name="Jeff Xie" userId="b588c72e-c395-4f6e-8887-501c87873425" providerId="ADAL" clId="{7C1A0068-98D7-471A-A8A9-0EEB30A90287}" dt="2021-05-06T06:38:18.997" v="968" actId="2696"/>
        <pc:sldMkLst>
          <pc:docMk/>
          <pc:sldMk cId="2899340027" sldId="377"/>
        </pc:sldMkLst>
      </pc:sldChg>
      <pc:sldChg chg="del">
        <pc:chgData name="Jeff Xie" userId="b588c72e-c395-4f6e-8887-501c87873425" providerId="ADAL" clId="{7C1A0068-98D7-471A-A8A9-0EEB30A90287}" dt="2021-05-06T06:38:18.997" v="968" actId="2696"/>
        <pc:sldMkLst>
          <pc:docMk/>
          <pc:sldMk cId="3330155593" sldId="378"/>
        </pc:sldMkLst>
      </pc:sldChg>
      <pc:sldChg chg="del">
        <pc:chgData name="Jeff Xie" userId="b588c72e-c395-4f6e-8887-501c87873425" providerId="ADAL" clId="{7C1A0068-98D7-471A-A8A9-0EEB30A90287}" dt="2021-05-06T06:38:18.997" v="968" actId="2696"/>
        <pc:sldMkLst>
          <pc:docMk/>
          <pc:sldMk cId="3939098323" sldId="379"/>
        </pc:sldMkLst>
      </pc:sldChg>
      <pc:sldChg chg="del">
        <pc:chgData name="Jeff Xie" userId="b588c72e-c395-4f6e-8887-501c87873425" providerId="ADAL" clId="{7C1A0068-98D7-471A-A8A9-0EEB30A90287}" dt="2021-05-06T06:38:18.997" v="968" actId="2696"/>
        <pc:sldMkLst>
          <pc:docMk/>
          <pc:sldMk cId="2310158194" sldId="380"/>
        </pc:sldMkLst>
      </pc:sldChg>
      <pc:sldChg chg="del">
        <pc:chgData name="Jeff Xie" userId="b588c72e-c395-4f6e-8887-501c87873425" providerId="ADAL" clId="{7C1A0068-98D7-471A-A8A9-0EEB30A90287}" dt="2021-05-06T06:38:18.997" v="968" actId="2696"/>
        <pc:sldMkLst>
          <pc:docMk/>
          <pc:sldMk cId="1480460190" sldId="381"/>
        </pc:sldMkLst>
      </pc:sldChg>
      <pc:sldChg chg="del">
        <pc:chgData name="Jeff Xie" userId="b588c72e-c395-4f6e-8887-501c87873425" providerId="ADAL" clId="{7C1A0068-98D7-471A-A8A9-0EEB30A90287}" dt="2021-05-06T06:38:18.997" v="968" actId="2696"/>
        <pc:sldMkLst>
          <pc:docMk/>
          <pc:sldMk cId="1491035602" sldId="382"/>
        </pc:sldMkLst>
      </pc:sldChg>
      <pc:sldChg chg="del">
        <pc:chgData name="Jeff Xie" userId="b588c72e-c395-4f6e-8887-501c87873425" providerId="ADAL" clId="{7C1A0068-98D7-471A-A8A9-0EEB30A90287}" dt="2021-05-06T06:38:18.997" v="968" actId="2696"/>
        <pc:sldMkLst>
          <pc:docMk/>
          <pc:sldMk cId="1411975276" sldId="383"/>
        </pc:sldMkLst>
      </pc:sldChg>
      <pc:sldChg chg="del">
        <pc:chgData name="Jeff Xie" userId="b588c72e-c395-4f6e-8887-501c87873425" providerId="ADAL" clId="{7C1A0068-98D7-471A-A8A9-0EEB30A90287}" dt="2021-05-06T06:38:18.997" v="968" actId="2696"/>
        <pc:sldMkLst>
          <pc:docMk/>
          <pc:sldMk cId="3611067587" sldId="384"/>
        </pc:sldMkLst>
      </pc:sldChg>
      <pc:sldChg chg="del">
        <pc:chgData name="Jeff Xie" userId="b588c72e-c395-4f6e-8887-501c87873425" providerId="ADAL" clId="{7C1A0068-98D7-471A-A8A9-0EEB30A90287}" dt="2021-05-06T06:38:18.997" v="968" actId="2696"/>
        <pc:sldMkLst>
          <pc:docMk/>
          <pc:sldMk cId="49093887" sldId="385"/>
        </pc:sldMkLst>
      </pc:sldChg>
      <pc:sldChg chg="del">
        <pc:chgData name="Jeff Xie" userId="b588c72e-c395-4f6e-8887-501c87873425" providerId="ADAL" clId="{7C1A0068-98D7-471A-A8A9-0EEB30A90287}" dt="2021-05-06T06:38:18.997" v="968" actId="2696"/>
        <pc:sldMkLst>
          <pc:docMk/>
          <pc:sldMk cId="1132995261" sldId="386"/>
        </pc:sldMkLst>
      </pc:sldChg>
      <pc:sldChg chg="del">
        <pc:chgData name="Jeff Xie" userId="b588c72e-c395-4f6e-8887-501c87873425" providerId="ADAL" clId="{7C1A0068-98D7-471A-A8A9-0EEB30A90287}" dt="2021-05-06T06:38:18.997" v="968" actId="2696"/>
        <pc:sldMkLst>
          <pc:docMk/>
          <pc:sldMk cId="2719742907" sldId="387"/>
        </pc:sldMkLst>
      </pc:sldChg>
      <pc:sldChg chg="del">
        <pc:chgData name="Jeff Xie" userId="b588c72e-c395-4f6e-8887-501c87873425" providerId="ADAL" clId="{7C1A0068-98D7-471A-A8A9-0EEB30A90287}" dt="2021-05-06T06:38:18.997" v="968" actId="2696"/>
        <pc:sldMkLst>
          <pc:docMk/>
          <pc:sldMk cId="2877234044" sldId="388"/>
        </pc:sldMkLst>
      </pc:sldChg>
      <pc:sldChg chg="del">
        <pc:chgData name="Jeff Xie" userId="b588c72e-c395-4f6e-8887-501c87873425" providerId="ADAL" clId="{7C1A0068-98D7-471A-A8A9-0EEB30A90287}" dt="2021-05-06T06:38:18.997" v="968" actId="2696"/>
        <pc:sldMkLst>
          <pc:docMk/>
          <pc:sldMk cId="2719487656" sldId="389"/>
        </pc:sldMkLst>
      </pc:sldChg>
      <pc:sldChg chg="del">
        <pc:chgData name="Jeff Xie" userId="b588c72e-c395-4f6e-8887-501c87873425" providerId="ADAL" clId="{7C1A0068-98D7-471A-A8A9-0EEB30A90287}" dt="2021-05-06T06:38:18.997" v="968" actId="2696"/>
        <pc:sldMkLst>
          <pc:docMk/>
          <pc:sldMk cId="1402405117" sldId="390"/>
        </pc:sldMkLst>
      </pc:sldChg>
      <pc:sldChg chg="ord">
        <pc:chgData name="Jeff Xie" userId="b588c72e-c395-4f6e-8887-501c87873425" providerId="ADAL" clId="{7C1A0068-98D7-471A-A8A9-0EEB30A90287}" dt="2021-05-06T05:58:59.329" v="24"/>
        <pc:sldMkLst>
          <pc:docMk/>
          <pc:sldMk cId="3808301956" sldId="391"/>
        </pc:sldMkLst>
      </pc:sldChg>
      <pc:sldChg chg="add">
        <pc:chgData name="Jeff Xie" userId="b588c72e-c395-4f6e-8887-501c87873425" providerId="ADAL" clId="{7C1A0068-98D7-471A-A8A9-0EEB30A90287}" dt="2021-05-06T06:04:16.181" v="223"/>
        <pc:sldMkLst>
          <pc:docMk/>
          <pc:sldMk cId="261463440" sldId="394"/>
        </pc:sldMkLst>
      </pc:sldChg>
      <pc:sldChg chg="modSp add mod">
        <pc:chgData name="Jeff Xie" userId="b588c72e-c395-4f6e-8887-501c87873425" providerId="ADAL" clId="{7C1A0068-98D7-471A-A8A9-0EEB30A90287}" dt="2021-05-06T06:07:24.323" v="364" actId="27636"/>
        <pc:sldMkLst>
          <pc:docMk/>
          <pc:sldMk cId="3563532563" sldId="395"/>
        </pc:sldMkLst>
        <pc:spChg chg="mod">
          <ac:chgData name="Jeff Xie" userId="b588c72e-c395-4f6e-8887-501c87873425" providerId="ADAL" clId="{7C1A0068-98D7-471A-A8A9-0EEB30A90287}" dt="2021-05-06T06:07:24.323" v="364" actId="27636"/>
          <ac:spMkLst>
            <pc:docMk/>
            <pc:sldMk cId="3563532563" sldId="395"/>
            <ac:spMk id="3" creationId="{60007F65-4571-408B-973A-6B7842D170AE}"/>
          </ac:spMkLst>
        </pc:spChg>
      </pc:sldChg>
      <pc:sldChg chg="modSp add mod">
        <pc:chgData name="Jeff Xie" userId="b588c72e-c395-4f6e-8887-501c87873425" providerId="ADAL" clId="{7C1A0068-98D7-471A-A8A9-0EEB30A90287}" dt="2021-05-06T06:07:56.658" v="391" actId="20577"/>
        <pc:sldMkLst>
          <pc:docMk/>
          <pc:sldMk cId="1898854319" sldId="396"/>
        </pc:sldMkLst>
        <pc:spChg chg="mod">
          <ac:chgData name="Jeff Xie" userId="b588c72e-c395-4f6e-8887-501c87873425" providerId="ADAL" clId="{7C1A0068-98D7-471A-A8A9-0EEB30A90287}" dt="2021-05-06T06:07:56.658" v="391" actId="20577"/>
          <ac:spMkLst>
            <pc:docMk/>
            <pc:sldMk cId="1898854319" sldId="396"/>
            <ac:spMk id="3" creationId="{60007F65-4571-408B-973A-6B7842D170AE}"/>
          </ac:spMkLst>
        </pc:spChg>
      </pc:sldChg>
      <pc:sldChg chg="modSp add mod ord">
        <pc:chgData name="Jeff Xie" userId="b588c72e-c395-4f6e-8887-501c87873425" providerId="ADAL" clId="{7C1A0068-98D7-471A-A8A9-0EEB30A90287}" dt="2021-05-06T06:36:21.514" v="906" actId="20577"/>
        <pc:sldMkLst>
          <pc:docMk/>
          <pc:sldMk cId="2086900004" sldId="397"/>
        </pc:sldMkLst>
        <pc:spChg chg="mod">
          <ac:chgData name="Jeff Xie" userId="b588c72e-c395-4f6e-8887-501c87873425" providerId="ADAL" clId="{7C1A0068-98D7-471A-A8A9-0EEB30A90287}" dt="2021-05-06T06:33:58.580" v="677" actId="20577"/>
          <ac:spMkLst>
            <pc:docMk/>
            <pc:sldMk cId="2086900004" sldId="397"/>
            <ac:spMk id="2" creationId="{D21D0B22-3024-4BAB-915C-6804075F8A7C}"/>
          </ac:spMkLst>
        </pc:spChg>
        <pc:spChg chg="mod">
          <ac:chgData name="Jeff Xie" userId="b588c72e-c395-4f6e-8887-501c87873425" providerId="ADAL" clId="{7C1A0068-98D7-471A-A8A9-0EEB30A90287}" dt="2021-05-06T06:36:21.514" v="906" actId="20577"/>
          <ac:spMkLst>
            <pc:docMk/>
            <pc:sldMk cId="2086900004" sldId="397"/>
            <ac:spMk id="3" creationId="{60007F65-4571-408B-973A-6B7842D170AE}"/>
          </ac:spMkLst>
        </pc:spChg>
      </pc:sldChg>
      <pc:sldChg chg="modSp add mod">
        <pc:chgData name="Jeff Xie" userId="b588c72e-c395-4f6e-8887-501c87873425" providerId="ADAL" clId="{7C1A0068-98D7-471A-A8A9-0EEB30A90287}" dt="2021-05-06T06:38:05.894" v="967" actId="20577"/>
        <pc:sldMkLst>
          <pc:docMk/>
          <pc:sldMk cId="2203045940" sldId="398"/>
        </pc:sldMkLst>
        <pc:spChg chg="mod">
          <ac:chgData name="Jeff Xie" userId="b588c72e-c395-4f6e-8887-501c87873425" providerId="ADAL" clId="{7C1A0068-98D7-471A-A8A9-0EEB30A90287}" dt="2021-05-06T06:36:48.977" v="919" actId="20577"/>
          <ac:spMkLst>
            <pc:docMk/>
            <pc:sldMk cId="2203045940" sldId="398"/>
            <ac:spMk id="2" creationId="{D21D0B22-3024-4BAB-915C-6804075F8A7C}"/>
          </ac:spMkLst>
        </pc:spChg>
        <pc:spChg chg="mod">
          <ac:chgData name="Jeff Xie" userId="b588c72e-c395-4f6e-8887-501c87873425" providerId="ADAL" clId="{7C1A0068-98D7-471A-A8A9-0EEB30A90287}" dt="2021-05-06T06:38:05.894" v="967" actId="20577"/>
          <ac:spMkLst>
            <pc:docMk/>
            <pc:sldMk cId="2203045940" sldId="398"/>
            <ac:spMk id="3" creationId="{60007F65-4571-408B-973A-6B7842D170AE}"/>
          </ac:spMkLst>
        </pc:spChg>
      </pc:sldChg>
      <pc:sldChg chg="modSp add mod ord">
        <pc:chgData name="Jeff Xie" userId="b588c72e-c395-4f6e-8887-501c87873425" providerId="ADAL" clId="{7C1A0068-98D7-471A-A8A9-0EEB30A90287}" dt="2021-05-06T06:43:55.522" v="1511" actId="20577"/>
        <pc:sldMkLst>
          <pc:docMk/>
          <pc:sldMk cId="2656527546" sldId="399"/>
        </pc:sldMkLst>
        <pc:spChg chg="mod">
          <ac:chgData name="Jeff Xie" userId="b588c72e-c395-4f6e-8887-501c87873425" providerId="ADAL" clId="{7C1A0068-98D7-471A-A8A9-0EEB30A90287}" dt="2021-05-06T06:43:13.836" v="1484" actId="20577"/>
          <ac:spMkLst>
            <pc:docMk/>
            <pc:sldMk cId="2656527546" sldId="399"/>
            <ac:spMk id="2" creationId="{D21D0B22-3024-4BAB-915C-6804075F8A7C}"/>
          </ac:spMkLst>
        </pc:spChg>
        <pc:spChg chg="mod">
          <ac:chgData name="Jeff Xie" userId="b588c72e-c395-4f6e-8887-501c87873425" providerId="ADAL" clId="{7C1A0068-98D7-471A-A8A9-0EEB30A90287}" dt="2021-05-06T06:43:55.522" v="1511" actId="20577"/>
          <ac:spMkLst>
            <pc:docMk/>
            <pc:sldMk cId="2656527546" sldId="399"/>
            <ac:spMk id="3" creationId="{60007F65-4571-408B-973A-6B7842D170AE}"/>
          </ac:spMkLst>
        </pc:spChg>
      </pc:sldChg>
      <pc:sldChg chg="modSp add mod">
        <pc:chgData name="Jeff Xie" userId="b588c72e-c395-4f6e-8887-501c87873425" providerId="ADAL" clId="{7C1A0068-98D7-471A-A8A9-0EEB30A90287}" dt="2021-05-06T06:46:52.792" v="1952" actId="1076"/>
        <pc:sldMkLst>
          <pc:docMk/>
          <pc:sldMk cId="2335443121" sldId="400"/>
        </pc:sldMkLst>
        <pc:spChg chg="mod">
          <ac:chgData name="Jeff Xie" userId="b588c72e-c395-4f6e-8887-501c87873425" providerId="ADAL" clId="{7C1A0068-98D7-471A-A8A9-0EEB30A90287}" dt="2021-05-06T06:44:14.128" v="1560" actId="20577"/>
          <ac:spMkLst>
            <pc:docMk/>
            <pc:sldMk cId="2335443121" sldId="400"/>
            <ac:spMk id="2" creationId="{D21D0B22-3024-4BAB-915C-6804075F8A7C}"/>
          </ac:spMkLst>
        </pc:spChg>
        <pc:spChg chg="mod">
          <ac:chgData name="Jeff Xie" userId="b588c72e-c395-4f6e-8887-501c87873425" providerId="ADAL" clId="{7C1A0068-98D7-471A-A8A9-0EEB30A90287}" dt="2021-05-06T06:46:52.792" v="1952" actId="1076"/>
          <ac:spMkLst>
            <pc:docMk/>
            <pc:sldMk cId="2335443121" sldId="400"/>
            <ac:spMk id="3" creationId="{60007F65-4571-408B-973A-6B7842D170AE}"/>
          </ac:spMkLst>
        </pc:spChg>
      </pc:sldChg>
      <pc:sldChg chg="modSp add mod">
        <pc:chgData name="Jeff Xie" userId="b588c72e-c395-4f6e-8887-501c87873425" providerId="ADAL" clId="{7C1A0068-98D7-471A-A8A9-0EEB30A90287}" dt="2021-05-06T06:47:58.173" v="1994" actId="1076"/>
        <pc:sldMkLst>
          <pc:docMk/>
          <pc:sldMk cId="4252510522" sldId="401"/>
        </pc:sldMkLst>
        <pc:spChg chg="mod">
          <ac:chgData name="Jeff Xie" userId="b588c72e-c395-4f6e-8887-501c87873425" providerId="ADAL" clId="{7C1A0068-98D7-471A-A8A9-0EEB30A90287}" dt="2021-05-06T06:47:16.935" v="1975" actId="20577"/>
          <ac:spMkLst>
            <pc:docMk/>
            <pc:sldMk cId="4252510522" sldId="401"/>
            <ac:spMk id="2" creationId="{D21D0B22-3024-4BAB-915C-6804075F8A7C}"/>
          </ac:spMkLst>
        </pc:spChg>
        <pc:spChg chg="mod">
          <ac:chgData name="Jeff Xie" userId="b588c72e-c395-4f6e-8887-501c87873425" providerId="ADAL" clId="{7C1A0068-98D7-471A-A8A9-0EEB30A90287}" dt="2021-05-06T06:47:58.173" v="1994" actId="1076"/>
          <ac:spMkLst>
            <pc:docMk/>
            <pc:sldMk cId="4252510522" sldId="401"/>
            <ac:spMk id="3" creationId="{60007F65-4571-408B-973A-6B7842D170AE}"/>
          </ac:spMkLst>
        </pc:spChg>
      </pc:sldChg>
      <pc:sldChg chg="modSp add mod">
        <pc:chgData name="Jeff Xie" userId="b588c72e-c395-4f6e-8887-501c87873425" providerId="ADAL" clId="{7C1A0068-98D7-471A-A8A9-0EEB30A90287}" dt="2021-05-06T06:49:34.090" v="2206" actId="20577"/>
        <pc:sldMkLst>
          <pc:docMk/>
          <pc:sldMk cId="185499087" sldId="402"/>
        </pc:sldMkLst>
        <pc:spChg chg="mod">
          <ac:chgData name="Jeff Xie" userId="b588c72e-c395-4f6e-8887-501c87873425" providerId="ADAL" clId="{7C1A0068-98D7-471A-A8A9-0EEB30A90287}" dt="2021-05-06T06:48:11.028" v="2012" actId="20577"/>
          <ac:spMkLst>
            <pc:docMk/>
            <pc:sldMk cId="185499087" sldId="402"/>
            <ac:spMk id="2" creationId="{D21D0B22-3024-4BAB-915C-6804075F8A7C}"/>
          </ac:spMkLst>
        </pc:spChg>
        <pc:spChg chg="mod">
          <ac:chgData name="Jeff Xie" userId="b588c72e-c395-4f6e-8887-501c87873425" providerId="ADAL" clId="{7C1A0068-98D7-471A-A8A9-0EEB30A90287}" dt="2021-05-06T06:49:34.090" v="2206" actId="20577"/>
          <ac:spMkLst>
            <pc:docMk/>
            <pc:sldMk cId="185499087" sldId="402"/>
            <ac:spMk id="3" creationId="{60007F65-4571-408B-973A-6B7842D170AE}"/>
          </ac:spMkLst>
        </pc:spChg>
      </pc:sldChg>
    </pc:docChg>
  </pc:docChgLst>
  <pc:docChgLst>
    <pc:chgData name="Jeff Xie" userId="b588c72e-c395-4f6e-8887-501c87873425" providerId="ADAL" clId="{2B99C0F8-CCFD-40E8-9050-B7925513AF51}"/>
    <pc:docChg chg="modSld sldOrd">
      <pc:chgData name="Jeff Xie" userId="b588c72e-c395-4f6e-8887-501c87873425" providerId="ADAL" clId="{2B99C0F8-CCFD-40E8-9050-B7925513AF51}" dt="2021-05-05T09:10:03.826" v="5" actId="1076"/>
      <pc:docMkLst>
        <pc:docMk/>
      </pc:docMkLst>
      <pc:sldChg chg="addSp delSp modSp ord">
        <pc:chgData name="Jeff Xie" userId="b588c72e-c395-4f6e-8887-501c87873425" providerId="ADAL" clId="{2B99C0F8-CCFD-40E8-9050-B7925513AF51}" dt="2021-05-05T09:10:03.826" v="5" actId="1076"/>
        <pc:sldMkLst>
          <pc:docMk/>
          <pc:sldMk cId="117798167" sldId="393"/>
        </pc:sldMkLst>
        <pc:picChg chg="add mod">
          <ac:chgData name="Jeff Xie" userId="b588c72e-c395-4f6e-8887-501c87873425" providerId="ADAL" clId="{2B99C0F8-CCFD-40E8-9050-B7925513AF51}" dt="2021-05-05T09:10:03.826" v="5" actId="1076"/>
          <ac:picMkLst>
            <pc:docMk/>
            <pc:sldMk cId="117798167" sldId="393"/>
            <ac:picMk id="3" creationId="{DC70D12F-CDC6-4DE5-BC2B-8A3698776383}"/>
          </ac:picMkLst>
        </pc:picChg>
        <pc:picChg chg="del">
          <ac:chgData name="Jeff Xie" userId="b588c72e-c395-4f6e-8887-501c87873425" providerId="ADAL" clId="{2B99C0F8-CCFD-40E8-9050-B7925513AF51}" dt="2021-05-05T09:09:34.129" v="1" actId="478"/>
          <ac:picMkLst>
            <pc:docMk/>
            <pc:sldMk cId="117798167" sldId="393"/>
            <ac:picMk id="1026" creationId="{0A5390A3-4EC7-4776-B48C-74F451C1CF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5D6C2-67D4-4BB4-BBD0-00E30990B7C3}" type="datetimeFigureOut">
              <a:rPr lang="en-AU" smtClean="0"/>
              <a:t>12/09/2022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BD7A6-71CB-446E-B363-B5F55780421C}" type="slidenum">
              <a:rPr lang="en-AU" smtClean="0"/>
              <a:t>‹#›</a:t>
            </a:fld>
            <a:endParaRPr lang="en-AU"/>
          </a:p>
        </p:txBody>
      </p:sp>
    </p:spTree>
    <p:extLst>
      <p:ext uri="{BB962C8B-B14F-4D97-AF65-F5344CB8AC3E}">
        <p14:creationId xmlns:p14="http://schemas.microsoft.com/office/powerpoint/2010/main" val="397996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9</a:t>
            </a:fld>
            <a:endParaRPr lang="en-AU"/>
          </a:p>
        </p:txBody>
      </p:sp>
    </p:spTree>
    <p:extLst>
      <p:ext uri="{BB962C8B-B14F-4D97-AF65-F5344CB8AC3E}">
        <p14:creationId xmlns:p14="http://schemas.microsoft.com/office/powerpoint/2010/main" val="388783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18</a:t>
            </a:fld>
            <a:endParaRPr lang="en-AU"/>
          </a:p>
        </p:txBody>
      </p:sp>
    </p:spTree>
    <p:extLst>
      <p:ext uri="{BB962C8B-B14F-4D97-AF65-F5344CB8AC3E}">
        <p14:creationId xmlns:p14="http://schemas.microsoft.com/office/powerpoint/2010/main" val="38652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10</a:t>
            </a:fld>
            <a:endParaRPr lang="en-AU"/>
          </a:p>
        </p:txBody>
      </p:sp>
    </p:spTree>
    <p:extLst>
      <p:ext uri="{BB962C8B-B14F-4D97-AF65-F5344CB8AC3E}">
        <p14:creationId xmlns:p14="http://schemas.microsoft.com/office/powerpoint/2010/main" val="261946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732A34F-EFA3-4A4D-801A-A3FDA839E463}" type="slidenum">
              <a:rPr lang="en-AU" smtClean="0"/>
              <a:t>11</a:t>
            </a:fld>
            <a:endParaRPr lang="en-AU"/>
          </a:p>
        </p:txBody>
      </p:sp>
    </p:spTree>
    <p:extLst>
      <p:ext uri="{BB962C8B-B14F-4D97-AF65-F5344CB8AC3E}">
        <p14:creationId xmlns:p14="http://schemas.microsoft.com/office/powerpoint/2010/main" val="154563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12</a:t>
            </a:fld>
            <a:endParaRPr lang="en-AU"/>
          </a:p>
        </p:txBody>
      </p:sp>
    </p:spTree>
    <p:extLst>
      <p:ext uri="{BB962C8B-B14F-4D97-AF65-F5344CB8AC3E}">
        <p14:creationId xmlns:p14="http://schemas.microsoft.com/office/powerpoint/2010/main" val="43649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13</a:t>
            </a:fld>
            <a:endParaRPr lang="en-AU"/>
          </a:p>
        </p:txBody>
      </p:sp>
    </p:spTree>
    <p:extLst>
      <p:ext uri="{BB962C8B-B14F-4D97-AF65-F5344CB8AC3E}">
        <p14:creationId xmlns:p14="http://schemas.microsoft.com/office/powerpoint/2010/main" val="272292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14</a:t>
            </a:fld>
            <a:endParaRPr lang="en-AU"/>
          </a:p>
        </p:txBody>
      </p:sp>
    </p:spTree>
    <p:extLst>
      <p:ext uri="{BB962C8B-B14F-4D97-AF65-F5344CB8AC3E}">
        <p14:creationId xmlns:p14="http://schemas.microsoft.com/office/powerpoint/2010/main" val="407718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15</a:t>
            </a:fld>
            <a:endParaRPr lang="en-AU"/>
          </a:p>
        </p:txBody>
      </p:sp>
    </p:spTree>
    <p:extLst>
      <p:ext uri="{BB962C8B-B14F-4D97-AF65-F5344CB8AC3E}">
        <p14:creationId xmlns:p14="http://schemas.microsoft.com/office/powerpoint/2010/main" val="107068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16</a:t>
            </a:fld>
            <a:endParaRPr lang="en-AU"/>
          </a:p>
        </p:txBody>
      </p:sp>
    </p:spTree>
    <p:extLst>
      <p:ext uri="{BB962C8B-B14F-4D97-AF65-F5344CB8AC3E}">
        <p14:creationId xmlns:p14="http://schemas.microsoft.com/office/powerpoint/2010/main" val="14597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17</a:t>
            </a:fld>
            <a:endParaRPr lang="en-AU"/>
          </a:p>
        </p:txBody>
      </p:sp>
    </p:spTree>
    <p:extLst>
      <p:ext uri="{BB962C8B-B14F-4D97-AF65-F5344CB8AC3E}">
        <p14:creationId xmlns:p14="http://schemas.microsoft.com/office/powerpoint/2010/main" val="310674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D09461-68A3-450D-B9CB-9BCFB1E8CC05}" type="datetimeFigureOut">
              <a:rPr lang="en-AU" smtClean="0"/>
              <a:t>12/09/2022</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25756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1799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09461-68A3-450D-B9CB-9BCFB1E8CC05}" type="datetimeFigureOut">
              <a:rPr lang="en-AU" smtClean="0"/>
              <a:t>12/09/2022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75198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9502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09461-68A3-450D-B9CB-9BCFB1E8CC05}" type="datetimeFigureOut">
              <a:rPr lang="en-AU" smtClean="0"/>
              <a:t>12/09/2022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5850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9461-68A3-450D-B9CB-9BCFB1E8CC05}" type="datetimeFigureOut">
              <a:rPr lang="en-AU" smtClean="0"/>
              <a:t>12/09/2022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97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09461-68A3-450D-B9CB-9BCFB1E8CC05}" type="datetimeFigureOut">
              <a:rPr lang="en-AU" smtClean="0"/>
              <a:t>12/09/2022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440604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6129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875173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40823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8160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014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1773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12/09/2022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20633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12/09/2022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89312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065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9130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12/09/2022</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12/09/2022</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09461-68A3-450D-B9CB-9BCFB1E8CC05}" type="datetimeFigureOut">
              <a:rPr lang="en-AU" smtClean="0"/>
              <a:t>12/09/2022</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26956640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33002" y="448253"/>
            <a:ext cx="10520702" cy="1325563"/>
          </a:xfrm>
        </p:spPr>
        <p:txBody>
          <a:bodyPr>
            <a:normAutofit/>
          </a:bodyPr>
          <a:lstStyle/>
          <a:p>
            <a:r>
              <a:rPr lang="en-AU" b="1" dirty="0"/>
              <a:t>Session 5 - 6      </a:t>
            </a:r>
            <a:r>
              <a:rPr lang="en-AU" b="1" cap="all" dirty="0"/>
              <a:t> </a:t>
            </a:r>
            <a:endParaRPr lang="en-AU" b="1" dirty="0"/>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1107623" y="3034935"/>
            <a:ext cx="10246081" cy="3097287"/>
          </a:xfrm>
        </p:spPr>
        <p:txBody>
          <a:bodyPr>
            <a:normAutofit/>
          </a:bodyPr>
          <a:lstStyle/>
          <a:p>
            <a:pPr marL="0" lvl="0" indent="0">
              <a:spcBef>
                <a:spcPts val="200"/>
              </a:spcBef>
              <a:spcAft>
                <a:spcPts val="200"/>
              </a:spcAft>
              <a:buSzPts val="800"/>
              <a:buNone/>
              <a:tabLst>
                <a:tab pos="228600" algn="l"/>
                <a:tab pos="457200" algn="l"/>
              </a:tabLst>
            </a:pPr>
            <a:r>
              <a:rPr lang="en-AU" sz="3200" dirty="0">
                <a:effectLst/>
                <a:latin typeface="Times New Roman" panose="02020603050405020304" pitchFamily="18" charset="0"/>
                <a:ea typeface="Times New Roman" panose="02020603050405020304" pitchFamily="18" charset="0"/>
              </a:rPr>
              <a:t>key risk management strategies, including:</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latin typeface="Times New Roman" panose="02020603050405020304" pitchFamily="18" charset="0"/>
                <a:ea typeface="Times New Roman" panose="02020603050405020304" pitchFamily="18" charset="0"/>
              </a:rPr>
              <a:t>regular organisational training</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latin typeface="Times New Roman" panose="02020603050405020304" pitchFamily="18" charset="0"/>
                <a:ea typeface="Times New Roman" panose="02020603050405020304" pitchFamily="18" charset="0"/>
              </a:rPr>
              <a:t>regular threat assessment (*covered in previous session)</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latin typeface="Times New Roman" panose="02020603050405020304" pitchFamily="18" charset="0"/>
                <a:ea typeface="Times New Roman" panose="02020603050405020304" pitchFamily="18" charset="0"/>
              </a:rPr>
              <a:t>cyber security incident response plan</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latin typeface="Times New Roman" panose="02020603050405020304" pitchFamily="18" charset="0"/>
                <a:ea typeface="Times New Roman" panose="02020603050405020304" pitchFamily="18" charset="0"/>
              </a:rPr>
              <a:t>clear escalation routes</a:t>
            </a:r>
          </a:p>
          <a:p>
            <a:pPr lvl="0"/>
            <a:endParaRPr lang="en-US" sz="3600" dirty="0"/>
          </a:p>
          <a:p>
            <a:endParaRPr lang="en-AU" sz="2000" dirty="0"/>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6634259" y="81298"/>
            <a:ext cx="4935970" cy="2872339"/>
          </a:xfrm>
          <a:prstGeom prst="rect">
            <a:avLst/>
          </a:prstGeom>
          <a:noFill/>
        </p:spPr>
      </p:pic>
    </p:spTree>
    <p:extLst>
      <p:ext uri="{BB962C8B-B14F-4D97-AF65-F5344CB8AC3E}">
        <p14:creationId xmlns:p14="http://schemas.microsoft.com/office/powerpoint/2010/main" val="24862676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1320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a:solidFill>
                  <a:srgbClr val="FFFFFF"/>
                </a:solidFill>
                <a:latin typeface="+mj-lt"/>
                <a:ea typeface="+mj-ea"/>
                <a:cs typeface="+mj-cs"/>
              </a:rPr>
              <a:t>Types of Incident response plans</a:t>
            </a:r>
          </a:p>
        </p:txBody>
      </p:sp>
      <p:pic>
        <p:nvPicPr>
          <p:cNvPr id="6" name="Picture 5">
            <a:extLst>
              <a:ext uri="{FF2B5EF4-FFF2-40B4-BE49-F238E27FC236}">
                <a16:creationId xmlns:a16="http://schemas.microsoft.com/office/drawing/2014/main" id="{D4D1CF65-16A2-4F33-B9F4-CA2D511F6B81}"/>
              </a:ext>
            </a:extLst>
          </p:cNvPr>
          <p:cNvPicPr>
            <a:picLocks noChangeAspect="1"/>
          </p:cNvPicPr>
          <p:nvPr/>
        </p:nvPicPr>
        <p:blipFill>
          <a:blip r:embed="rId3"/>
          <a:stretch>
            <a:fillRect/>
          </a:stretch>
        </p:blipFill>
        <p:spPr>
          <a:xfrm>
            <a:off x="3307080" y="241300"/>
            <a:ext cx="8829790" cy="6375400"/>
          </a:xfrm>
          <a:prstGeom prst="rect">
            <a:avLst/>
          </a:prstGeom>
        </p:spPr>
      </p:pic>
      <p:sp>
        <p:nvSpPr>
          <p:cNvPr id="8" name="Rectangle 7">
            <a:extLst>
              <a:ext uri="{FF2B5EF4-FFF2-40B4-BE49-F238E27FC236}">
                <a16:creationId xmlns:a16="http://schemas.microsoft.com/office/drawing/2014/main" id="{1B544C40-5E50-4228-9CA1-322FC4E92271}"/>
              </a:ext>
            </a:extLst>
          </p:cNvPr>
          <p:cNvSpPr/>
          <p:nvPr/>
        </p:nvSpPr>
        <p:spPr>
          <a:xfrm>
            <a:off x="3444240" y="413203"/>
            <a:ext cx="2895600" cy="1278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Business Impact Analysis (BIA)</a:t>
            </a:r>
          </a:p>
        </p:txBody>
      </p:sp>
      <p:sp>
        <p:nvSpPr>
          <p:cNvPr id="14" name="Rectangle 13">
            <a:extLst>
              <a:ext uri="{FF2B5EF4-FFF2-40B4-BE49-F238E27FC236}">
                <a16:creationId xmlns:a16="http://schemas.microsoft.com/office/drawing/2014/main" id="{6D6E830E-FA47-4849-9454-16A4B3870DE1}"/>
              </a:ext>
            </a:extLst>
          </p:cNvPr>
          <p:cNvSpPr/>
          <p:nvPr/>
        </p:nvSpPr>
        <p:spPr>
          <a:xfrm>
            <a:off x="3444240" y="1996440"/>
            <a:ext cx="2895600" cy="1278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Incident Response Plan (IRP)</a:t>
            </a:r>
          </a:p>
        </p:txBody>
      </p:sp>
      <p:sp>
        <p:nvSpPr>
          <p:cNvPr id="18" name="Rectangle 17">
            <a:extLst>
              <a:ext uri="{FF2B5EF4-FFF2-40B4-BE49-F238E27FC236}">
                <a16:creationId xmlns:a16="http://schemas.microsoft.com/office/drawing/2014/main" id="{BB275579-F873-4CC2-BBCE-0E0D9290CCDD}"/>
              </a:ext>
            </a:extLst>
          </p:cNvPr>
          <p:cNvSpPr/>
          <p:nvPr/>
        </p:nvSpPr>
        <p:spPr>
          <a:xfrm>
            <a:off x="3444240" y="3579677"/>
            <a:ext cx="2895600" cy="1278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Disaster Recovery Plan (DRP)</a:t>
            </a:r>
          </a:p>
        </p:txBody>
      </p:sp>
      <p:sp>
        <p:nvSpPr>
          <p:cNvPr id="19" name="Rectangle 18">
            <a:extLst>
              <a:ext uri="{FF2B5EF4-FFF2-40B4-BE49-F238E27FC236}">
                <a16:creationId xmlns:a16="http://schemas.microsoft.com/office/drawing/2014/main" id="{25E28A7B-C8A0-4CDB-B56A-B0FD313F5B00}"/>
              </a:ext>
            </a:extLst>
          </p:cNvPr>
          <p:cNvSpPr/>
          <p:nvPr/>
        </p:nvSpPr>
        <p:spPr>
          <a:xfrm>
            <a:off x="3444240" y="5162914"/>
            <a:ext cx="2895600" cy="1278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Business Continuity Plan (BCP)</a:t>
            </a:r>
          </a:p>
        </p:txBody>
      </p:sp>
    </p:spTree>
    <p:extLst>
      <p:ext uri="{BB962C8B-B14F-4D97-AF65-F5344CB8AC3E}">
        <p14:creationId xmlns:p14="http://schemas.microsoft.com/office/powerpoint/2010/main" val="407994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8000"/>
            <a:ext cx="10515600" cy="1325563"/>
          </a:xfrm>
        </p:spPr>
        <p:txBody>
          <a:bodyPr>
            <a:normAutofit/>
          </a:bodyPr>
          <a:lstStyle/>
          <a:p>
            <a:r>
              <a:rPr lang="en-AU" dirty="0"/>
              <a:t>Incident response in Cyber Security</a:t>
            </a:r>
          </a:p>
        </p:txBody>
      </p:sp>
      <p:sp>
        <p:nvSpPr>
          <p:cNvPr id="3" name="Content Placeholder 2"/>
          <p:cNvSpPr>
            <a:spLocks noGrp="1"/>
          </p:cNvSpPr>
          <p:nvPr>
            <p:ph idx="1"/>
          </p:nvPr>
        </p:nvSpPr>
        <p:spPr>
          <a:xfrm>
            <a:off x="838199" y="2150427"/>
            <a:ext cx="5172075" cy="3218815"/>
          </a:xfrm>
        </p:spPr>
        <p:txBody>
          <a:bodyPr>
            <a:normAutofit/>
          </a:bodyPr>
          <a:lstStyle/>
          <a:p>
            <a:pPr marL="0" indent="0">
              <a:buNone/>
            </a:pPr>
            <a:r>
              <a:rPr lang="en-US" sz="2000" dirty="0"/>
              <a:t>Back to basics, Cyber Security is all about maintaining the CIA Triad.</a:t>
            </a:r>
          </a:p>
          <a:p>
            <a:pPr marL="0" indent="0">
              <a:buNone/>
            </a:pPr>
            <a:endParaRPr lang="en-US" sz="2000" dirty="0"/>
          </a:p>
          <a:p>
            <a:pPr marL="0" indent="0">
              <a:buNone/>
            </a:pPr>
            <a:r>
              <a:rPr lang="en-US" sz="2000" dirty="0"/>
              <a:t>How does incident response planning help an organization to achieve that?</a:t>
            </a:r>
          </a:p>
          <a:p>
            <a:pPr marL="0" indent="0">
              <a:buNone/>
            </a:pPr>
            <a:endParaRPr lang="en-US" sz="2000" dirty="0"/>
          </a:p>
          <a:p>
            <a:pPr marL="457200" lvl="1" indent="0">
              <a:buNone/>
            </a:pPr>
            <a:endParaRPr lang="en-US" sz="2000" dirty="0"/>
          </a:p>
          <a:p>
            <a:endParaRPr lang="en-AU" sz="2000" dirty="0"/>
          </a:p>
        </p:txBody>
      </p:sp>
      <p:pic>
        <p:nvPicPr>
          <p:cNvPr id="1026" name="Picture 2" descr="Compliance Triad">
            <a:extLst>
              <a:ext uri="{FF2B5EF4-FFF2-40B4-BE49-F238E27FC236}">
                <a16:creationId xmlns:a16="http://schemas.microsoft.com/office/drawing/2014/main" id="{2E3CDE33-AFFC-4A0C-960A-FDB55941B7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673" r="1" b="4479"/>
          <a:stretch/>
        </p:blipFill>
        <p:spPr bwMode="auto">
          <a:xfrm>
            <a:off x="6355080" y="1942740"/>
            <a:ext cx="4998720" cy="342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68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Incident Management Frameworks</a:t>
            </a:r>
          </a:p>
        </p:txBody>
      </p:sp>
      <p:sp>
        <p:nvSpPr>
          <p:cNvPr id="3" name="Content Placeholder 2"/>
          <p:cNvSpPr>
            <a:spLocks noGrp="1"/>
          </p:cNvSpPr>
          <p:nvPr>
            <p:ph idx="1"/>
          </p:nvPr>
        </p:nvSpPr>
        <p:spPr/>
        <p:txBody>
          <a:bodyPr>
            <a:normAutofit/>
          </a:bodyPr>
          <a:lstStyle/>
          <a:p>
            <a:r>
              <a:rPr lang="en-US" dirty="0"/>
              <a:t>ITIL </a:t>
            </a:r>
          </a:p>
          <a:p>
            <a:r>
              <a:rPr lang="en-US" dirty="0"/>
              <a:t>COBIT</a:t>
            </a:r>
          </a:p>
          <a:p>
            <a:r>
              <a:rPr lang="en-US" dirty="0"/>
              <a:t>ISO 27035:2011</a:t>
            </a:r>
          </a:p>
          <a:p>
            <a:r>
              <a:rPr lang="en-AU" dirty="0"/>
              <a:t>NIST</a:t>
            </a:r>
          </a:p>
          <a:p>
            <a:r>
              <a:rPr lang="en-AU" dirty="0"/>
              <a:t>CERT</a:t>
            </a:r>
          </a:p>
          <a:p>
            <a:r>
              <a:rPr lang="en-AU" dirty="0"/>
              <a:t>SAN</a:t>
            </a:r>
          </a:p>
        </p:txBody>
      </p:sp>
    </p:spTree>
    <p:extLst>
      <p:ext uri="{BB962C8B-B14F-4D97-AF65-F5344CB8AC3E}">
        <p14:creationId xmlns:p14="http://schemas.microsoft.com/office/powerpoint/2010/main" val="399204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66669" y="2174999"/>
            <a:ext cx="9598051" cy="2888207"/>
          </a:xfrm>
        </p:spPr>
        <p:txBody>
          <a:bodyPr>
            <a:normAutofit fontScale="85000" lnSpcReduction="10000"/>
          </a:bodyPr>
          <a:lstStyle/>
          <a:p>
            <a:pPr marL="0" indent="0">
              <a:buNone/>
            </a:pPr>
            <a:r>
              <a:rPr lang="en-US" dirty="0"/>
              <a:t>When an incident is reported, the best-case scenario is where the receiver of the incident report can resolve the problem quickly on their own. </a:t>
            </a:r>
          </a:p>
          <a:p>
            <a:pPr marL="0" indent="0">
              <a:buNone/>
            </a:pPr>
            <a:endParaRPr lang="en-US" dirty="0"/>
          </a:p>
          <a:p>
            <a:pPr marL="0" indent="0">
              <a:buNone/>
            </a:pPr>
            <a:r>
              <a:rPr lang="en-US" dirty="0"/>
              <a:t>Incident escalation is what happens when an employee can’t resolve an incident themselves and needs to hand off the task to a more experienced or specialized employee.</a:t>
            </a:r>
          </a:p>
          <a:p>
            <a:pPr marL="0" indent="0">
              <a:buNone/>
            </a:pPr>
            <a:r>
              <a:rPr lang="en-US" dirty="0"/>
              <a:t>This usually happens when the existing knowledge base does not consist information for the reported incident.</a:t>
            </a:r>
          </a:p>
          <a:p>
            <a:pPr marL="0" indent="0">
              <a:buNone/>
            </a:pPr>
            <a:endParaRPr lang="en-US" dirty="0"/>
          </a:p>
        </p:txBody>
      </p:sp>
      <p:sp>
        <p:nvSpPr>
          <p:cNvPr id="4" name="Title 1">
            <a:extLst>
              <a:ext uri="{FF2B5EF4-FFF2-40B4-BE49-F238E27FC236}">
                <a16:creationId xmlns:a16="http://schemas.microsoft.com/office/drawing/2014/main" id="{6AD2F9F2-9F00-49BE-864E-636E29634F61}"/>
              </a:ext>
            </a:extLst>
          </p:cNvPr>
          <p:cNvSpPr>
            <a:spLocks noGrp="1"/>
          </p:cNvSpPr>
          <p:nvPr>
            <p:ph type="title"/>
          </p:nvPr>
        </p:nvSpPr>
        <p:spPr>
          <a:xfrm>
            <a:off x="1141413" y="618518"/>
            <a:ext cx="9905998" cy="1478570"/>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Incident escalation</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17073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47619" y="2298824"/>
            <a:ext cx="9598051" cy="2888207"/>
          </a:xfrm>
        </p:spPr>
        <p:txBody>
          <a:bodyPr>
            <a:normAutofit fontScale="92500" lnSpcReduction="20000"/>
          </a:bodyPr>
          <a:lstStyle/>
          <a:p>
            <a:pPr marL="0" indent="0">
              <a:buNone/>
            </a:pPr>
            <a:r>
              <a:rPr lang="en-US" b="0" i="0" dirty="0">
                <a:solidFill>
                  <a:srgbClr val="091E42"/>
                </a:solidFill>
                <a:effectLst/>
                <a:latin typeface="Charlie Text"/>
              </a:rPr>
              <a:t>For companies following ITSM best practices, typically the service desk is at the center of incident escalation. If the first responder can’t resolve an incident, they circle back to the service desk, which escalates the issue to the appropriate next line of defense.</a:t>
            </a:r>
          </a:p>
          <a:p>
            <a:pPr marL="0" indent="0">
              <a:buNone/>
            </a:pPr>
            <a:endParaRPr lang="en-US" dirty="0">
              <a:solidFill>
                <a:srgbClr val="091E42"/>
              </a:solidFill>
              <a:latin typeface="Charlie Text"/>
            </a:endParaRPr>
          </a:p>
          <a:p>
            <a:pPr marL="0" indent="0">
              <a:buNone/>
            </a:pPr>
            <a:r>
              <a:rPr lang="en-US" dirty="0">
                <a:solidFill>
                  <a:srgbClr val="091E42"/>
                </a:solidFill>
                <a:latin typeface="Charlie Text"/>
              </a:rPr>
              <a:t>By having a well-planned incident escalation process, </a:t>
            </a:r>
            <a:r>
              <a:rPr lang="en-US" dirty="0" err="1">
                <a:solidFill>
                  <a:srgbClr val="091E42"/>
                </a:solidFill>
                <a:latin typeface="Charlie Text"/>
              </a:rPr>
              <a:t>organisations</a:t>
            </a:r>
            <a:r>
              <a:rPr lang="en-US" dirty="0">
                <a:solidFill>
                  <a:srgbClr val="091E42"/>
                </a:solidFill>
                <a:latin typeface="Charlie Text"/>
              </a:rPr>
              <a:t> can ensure that all incidents are managed at an </a:t>
            </a:r>
            <a:r>
              <a:rPr lang="en-US" b="1" dirty="0">
                <a:solidFill>
                  <a:srgbClr val="091E42"/>
                </a:solidFill>
                <a:latin typeface="Charlie Text"/>
              </a:rPr>
              <a:t>appropriate level </a:t>
            </a:r>
            <a:r>
              <a:rPr lang="en-US" dirty="0">
                <a:solidFill>
                  <a:srgbClr val="091E42"/>
                </a:solidFill>
                <a:latin typeface="Charlie Text"/>
              </a:rPr>
              <a:t>by the </a:t>
            </a:r>
            <a:r>
              <a:rPr lang="en-US" b="1" dirty="0">
                <a:solidFill>
                  <a:srgbClr val="091E42"/>
                </a:solidFill>
                <a:latin typeface="Charlie Text"/>
              </a:rPr>
              <a:t>appropriate personnel</a:t>
            </a:r>
            <a:r>
              <a:rPr lang="en-US" dirty="0">
                <a:solidFill>
                  <a:srgbClr val="091E42"/>
                </a:solidFill>
                <a:latin typeface="Charlie Text"/>
              </a:rPr>
              <a:t>.</a:t>
            </a:r>
            <a:endParaRPr lang="en-US" dirty="0"/>
          </a:p>
        </p:txBody>
      </p:sp>
      <p:sp>
        <p:nvSpPr>
          <p:cNvPr id="4" name="Title 1">
            <a:extLst>
              <a:ext uri="{FF2B5EF4-FFF2-40B4-BE49-F238E27FC236}">
                <a16:creationId xmlns:a16="http://schemas.microsoft.com/office/drawing/2014/main" id="{D831656D-448B-452D-9874-9F9C6686DF9B}"/>
              </a:ext>
            </a:extLst>
          </p:cNvPr>
          <p:cNvSpPr>
            <a:spLocks noGrp="1"/>
          </p:cNvSpPr>
          <p:nvPr>
            <p:ph type="title"/>
          </p:nvPr>
        </p:nvSpPr>
        <p:spPr>
          <a:xfrm>
            <a:off x="1141413" y="618518"/>
            <a:ext cx="9905998" cy="1478570"/>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Purpose of incident escalation</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641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66669" y="2174999"/>
            <a:ext cx="9598051" cy="3500327"/>
          </a:xfrm>
        </p:spPr>
        <p:txBody>
          <a:bodyPr>
            <a:normAutofit fontScale="62500" lnSpcReduction="20000"/>
          </a:bodyPr>
          <a:lstStyle/>
          <a:p>
            <a:r>
              <a:rPr lang="en-US" b="1" dirty="0"/>
              <a:t>Hierarchical Escalation</a:t>
            </a:r>
          </a:p>
          <a:p>
            <a:pPr marL="0" indent="0">
              <a:buNone/>
            </a:pPr>
            <a:r>
              <a:rPr lang="en-US" dirty="0"/>
              <a:t>Hierarchical escalation is when an incident is passed to a team or person based on their experience level or seniority within the organization. </a:t>
            </a:r>
          </a:p>
          <a:p>
            <a:pPr marL="0" indent="0">
              <a:buNone/>
            </a:pPr>
            <a:endParaRPr lang="en-US" dirty="0"/>
          </a:p>
          <a:p>
            <a:r>
              <a:rPr lang="en-US" b="1" dirty="0"/>
              <a:t>Functional Escalation</a:t>
            </a:r>
          </a:p>
          <a:p>
            <a:pPr marL="0" indent="0">
              <a:buNone/>
            </a:pPr>
            <a:r>
              <a:rPr lang="en-US" dirty="0"/>
              <a:t>Functional escalation is when an incident is passed to a team or person best equipped to resolve it based on their skills or systems knowledge, not their seniority. </a:t>
            </a:r>
          </a:p>
          <a:p>
            <a:pPr marL="0" indent="0">
              <a:buNone/>
            </a:pPr>
            <a:endParaRPr lang="en-US" dirty="0"/>
          </a:p>
          <a:p>
            <a:r>
              <a:rPr lang="en-US" b="1" dirty="0"/>
              <a:t>Automatic Escalation</a:t>
            </a:r>
          </a:p>
          <a:p>
            <a:pPr marL="0" indent="0">
              <a:buNone/>
            </a:pPr>
            <a:r>
              <a:rPr lang="en-US" dirty="0"/>
              <a:t>For teams working with an incident management platform/tool, you can also set up rules that tell the system to automatically escalate an incident if the primary on-call person doesn’t acknowledge or doesn’t close an alert.</a:t>
            </a:r>
          </a:p>
        </p:txBody>
      </p:sp>
      <p:sp>
        <p:nvSpPr>
          <p:cNvPr id="9" name="Title 1">
            <a:extLst>
              <a:ext uri="{FF2B5EF4-FFF2-40B4-BE49-F238E27FC236}">
                <a16:creationId xmlns:a16="http://schemas.microsoft.com/office/drawing/2014/main" id="{E636BAAC-4430-4544-9BEB-ADC8C6564E8D}"/>
              </a:ext>
            </a:extLst>
          </p:cNvPr>
          <p:cNvSpPr txBox="1">
            <a:spLocks/>
          </p:cNvSpPr>
          <p:nvPr/>
        </p:nvSpPr>
        <p:spPr>
          <a:xfrm>
            <a:off x="838200" y="728524"/>
            <a:ext cx="102907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US" sz="3200" kern="1200" cap="all" dirty="0">
                <a:solidFill>
                  <a:schemeClr val="tx1"/>
                </a:solidFill>
                <a:latin typeface="Times New Roman" panose="02020603050405020304" pitchFamily="18" charset="0"/>
                <a:ea typeface="+mj-ea"/>
                <a:cs typeface="Times New Roman" panose="02020603050405020304" pitchFamily="18" charset="0"/>
              </a:rPr>
              <a:t>Types of incident escalation</a:t>
            </a:r>
            <a:endParaRPr lang="en-AU" sz="3100" dirty="0"/>
          </a:p>
        </p:txBody>
      </p:sp>
    </p:spTree>
    <p:extLst>
      <p:ext uri="{BB962C8B-B14F-4D97-AF65-F5344CB8AC3E}">
        <p14:creationId xmlns:p14="http://schemas.microsoft.com/office/powerpoint/2010/main" val="138316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66669" y="2174999"/>
            <a:ext cx="9598051" cy="2888207"/>
          </a:xfrm>
        </p:spPr>
        <p:txBody>
          <a:bodyPr>
            <a:normAutofit fontScale="92500"/>
          </a:bodyPr>
          <a:lstStyle/>
          <a:p>
            <a:pPr algn="l" fontAlgn="base"/>
            <a:r>
              <a:rPr lang="en-US" b="0" i="0" dirty="0">
                <a:solidFill>
                  <a:srgbClr val="091E42"/>
                </a:solidFill>
                <a:effectLst/>
                <a:latin typeface="Charlie Text"/>
              </a:rPr>
              <a:t>An escalation matrix is a document or system that defines when escalation should happen and who should handle incidents at each escalation level. </a:t>
            </a:r>
          </a:p>
          <a:p>
            <a:pPr algn="l" fontAlgn="base"/>
            <a:r>
              <a:rPr lang="en-US" b="0" i="0" dirty="0">
                <a:solidFill>
                  <a:srgbClr val="091E42"/>
                </a:solidFill>
                <a:effectLst/>
                <a:latin typeface="Charlie Text"/>
              </a:rPr>
              <a:t>The term is used across several industries. Human resources may have an escalation matrix for internal issues. Call centers may have an escalation matrix for customer service issues. And IT and DevOps teams may have one or more matrices that help engineers know how and when to escalate an incident. </a:t>
            </a:r>
          </a:p>
        </p:txBody>
      </p:sp>
      <p:sp>
        <p:nvSpPr>
          <p:cNvPr id="9" name="Title 1">
            <a:extLst>
              <a:ext uri="{FF2B5EF4-FFF2-40B4-BE49-F238E27FC236}">
                <a16:creationId xmlns:a16="http://schemas.microsoft.com/office/drawing/2014/main" id="{E636BAAC-4430-4544-9BEB-ADC8C6564E8D}"/>
              </a:ext>
            </a:extLst>
          </p:cNvPr>
          <p:cNvSpPr txBox="1">
            <a:spLocks/>
          </p:cNvSpPr>
          <p:nvPr/>
        </p:nvSpPr>
        <p:spPr>
          <a:xfrm>
            <a:off x="1247775" y="680899"/>
            <a:ext cx="102907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US" sz="3200" kern="1200" cap="all" dirty="0">
                <a:solidFill>
                  <a:schemeClr val="tx1"/>
                </a:solidFill>
                <a:latin typeface="Times New Roman" panose="02020603050405020304" pitchFamily="18" charset="0"/>
                <a:ea typeface="+mj-ea"/>
                <a:cs typeface="Times New Roman" panose="02020603050405020304" pitchFamily="18" charset="0"/>
              </a:rPr>
              <a:t>Incident escalation matrix</a:t>
            </a:r>
            <a:endParaRPr lang="en-AU" sz="3100" dirty="0"/>
          </a:p>
        </p:txBody>
      </p:sp>
    </p:spTree>
    <p:extLst>
      <p:ext uri="{BB962C8B-B14F-4D97-AF65-F5344CB8AC3E}">
        <p14:creationId xmlns:p14="http://schemas.microsoft.com/office/powerpoint/2010/main" val="178523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636BAAC-4430-4544-9BEB-ADC8C6564E8D}"/>
              </a:ext>
            </a:extLst>
          </p:cNvPr>
          <p:cNvSpPr txBox="1">
            <a:spLocks/>
          </p:cNvSpPr>
          <p:nvPr/>
        </p:nvSpPr>
        <p:spPr>
          <a:xfrm>
            <a:off x="838200" y="365126"/>
            <a:ext cx="10515600" cy="1288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US" sz="2800" kern="1200" cap="all" dirty="0">
                <a:solidFill>
                  <a:schemeClr val="tx1"/>
                </a:solidFill>
                <a:latin typeface="Times New Roman" panose="02020603050405020304" pitchFamily="18" charset="0"/>
                <a:ea typeface="+mj-ea"/>
                <a:cs typeface="Times New Roman" panose="02020603050405020304" pitchFamily="18" charset="0"/>
              </a:rPr>
              <a:t>ITIL Incident priority matrix</a:t>
            </a:r>
            <a:endParaRPr lang="en-AU" sz="28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7552944" y="1825625"/>
            <a:ext cx="3800856" cy="4303464"/>
          </a:xfrm>
        </p:spPr>
        <p:txBody>
          <a:bodyPr vert="horz" lIns="91440" tIns="45720" rIns="91440" bIns="45720" rtlCol="0">
            <a:normAutofit fontScale="85000" lnSpcReduction="10000"/>
          </a:bodyPr>
          <a:lstStyle/>
          <a:p>
            <a:pPr fontAlgn="base"/>
            <a:r>
              <a:rPr lang="en-US" sz="1900" b="0" i="0">
                <a:effectLst/>
              </a:rPr>
              <a:t>Avoid generic terms that can be misinterpreted, leading to the wrong prioritisation in your escalation process. </a:t>
            </a:r>
          </a:p>
          <a:p>
            <a:pPr fontAlgn="base"/>
            <a:r>
              <a:rPr lang="en-US" sz="1900" b="0" i="0">
                <a:effectLst/>
              </a:rPr>
              <a:t>Be specific. For impact, who is affected? The whole company, site, department, or one user? </a:t>
            </a:r>
          </a:p>
          <a:p>
            <a:pPr fontAlgn="base"/>
            <a:r>
              <a:rPr lang="en-US" sz="1900" b="0" i="0">
                <a:effectLst/>
              </a:rPr>
              <a:t>For urgency, are the impacted people able to work, partially able to work, or completely unable to work? </a:t>
            </a:r>
          </a:p>
          <a:p>
            <a:pPr fontAlgn="base"/>
            <a:r>
              <a:rPr lang="en-US" sz="1900" b="0" i="0">
                <a:effectLst/>
              </a:rPr>
              <a:t>Specific terms make it much clearer what you need to do and when you need to escalate.</a:t>
            </a:r>
          </a:p>
        </p:txBody>
      </p:sp>
      <p:pic>
        <p:nvPicPr>
          <p:cNvPr id="7" name="Picture 6">
            <a:extLst>
              <a:ext uri="{FF2B5EF4-FFF2-40B4-BE49-F238E27FC236}">
                <a16:creationId xmlns:a16="http://schemas.microsoft.com/office/drawing/2014/main" id="{C764ACFD-8829-4F71-933B-C70658D80C59}"/>
              </a:ext>
            </a:extLst>
          </p:cNvPr>
          <p:cNvPicPr>
            <a:picLocks noChangeAspect="1"/>
          </p:cNvPicPr>
          <p:nvPr/>
        </p:nvPicPr>
        <p:blipFill>
          <a:blip r:embed="rId3"/>
          <a:stretch>
            <a:fillRect/>
          </a:stretch>
        </p:blipFill>
        <p:spPr>
          <a:xfrm>
            <a:off x="85389" y="2019036"/>
            <a:ext cx="7430933" cy="3404611"/>
          </a:xfrm>
          <a:prstGeom prst="rect">
            <a:avLst/>
          </a:prstGeom>
        </p:spPr>
      </p:pic>
    </p:spTree>
    <p:extLst>
      <p:ext uri="{BB962C8B-B14F-4D97-AF65-F5344CB8AC3E}">
        <p14:creationId xmlns:p14="http://schemas.microsoft.com/office/powerpoint/2010/main" val="2154030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66669" y="2174999"/>
            <a:ext cx="9598051" cy="3651467"/>
          </a:xfrm>
        </p:spPr>
        <p:txBody>
          <a:bodyPr>
            <a:normAutofit fontScale="92500" lnSpcReduction="20000"/>
          </a:bodyPr>
          <a:lstStyle/>
          <a:p>
            <a:pPr algn="l" fontAlgn="base"/>
            <a:r>
              <a:rPr lang="en-US" b="0" i="0" dirty="0">
                <a:solidFill>
                  <a:srgbClr val="253858"/>
                </a:solidFill>
                <a:effectLst/>
                <a:latin typeface="Charlie Display"/>
              </a:rPr>
              <a:t>Treat your escalation policy as guidelines—not a hard and fast set of rules</a:t>
            </a:r>
          </a:p>
          <a:p>
            <a:pPr fontAlgn="base"/>
            <a:r>
              <a:rPr lang="en-US" b="0" i="0" dirty="0">
                <a:solidFill>
                  <a:srgbClr val="253858"/>
                </a:solidFill>
                <a:effectLst/>
                <a:latin typeface="Charlie Display"/>
              </a:rPr>
              <a:t>Audit your </a:t>
            </a:r>
            <a:r>
              <a:rPr lang="en-US" dirty="0">
                <a:solidFill>
                  <a:srgbClr val="253858"/>
                </a:solidFill>
                <a:latin typeface="Charlie Display"/>
              </a:rPr>
              <a:t>on-call schedule regularly</a:t>
            </a:r>
          </a:p>
          <a:p>
            <a:pPr fontAlgn="base"/>
            <a:r>
              <a:rPr lang="en-AU" b="0" i="0" dirty="0">
                <a:solidFill>
                  <a:srgbClr val="253858"/>
                </a:solidFill>
                <a:effectLst/>
                <a:latin typeface="Charlie Display"/>
              </a:rPr>
              <a:t>Set smart thresholds for escalation</a:t>
            </a:r>
          </a:p>
          <a:p>
            <a:pPr fontAlgn="base"/>
            <a:r>
              <a:rPr lang="en-US" b="0" i="0" dirty="0">
                <a:solidFill>
                  <a:srgbClr val="253858"/>
                </a:solidFill>
                <a:effectLst/>
                <a:latin typeface="Charlie Display"/>
              </a:rPr>
              <a:t>Set clear processes for escalation</a:t>
            </a:r>
          </a:p>
          <a:p>
            <a:pPr algn="l" fontAlgn="base"/>
            <a:endParaRPr lang="en-US" b="0" i="0" dirty="0">
              <a:solidFill>
                <a:srgbClr val="253858"/>
              </a:solidFill>
              <a:effectLst/>
              <a:latin typeface="Charlie Display"/>
            </a:endParaRPr>
          </a:p>
          <a:p>
            <a:pPr marL="0" indent="0" algn="l" fontAlgn="base">
              <a:buNone/>
            </a:pPr>
            <a:r>
              <a:rPr lang="en-US" b="0" i="0" dirty="0">
                <a:solidFill>
                  <a:srgbClr val="091E42"/>
                </a:solidFill>
                <a:effectLst/>
                <a:latin typeface="Charlie Text"/>
              </a:rPr>
              <a:t>These questions should be clearly addressed by your policy and clearly communicated to all on-call personnel in order to keep escalations running smoothly and resolve incidents faster.</a:t>
            </a:r>
            <a:endParaRPr lang="en-US" b="0" i="0" dirty="0">
              <a:solidFill>
                <a:srgbClr val="253858"/>
              </a:solidFill>
              <a:effectLst/>
              <a:latin typeface="Charlie Display"/>
            </a:endParaRPr>
          </a:p>
        </p:txBody>
      </p:sp>
      <p:sp>
        <p:nvSpPr>
          <p:cNvPr id="6" name="Title 1">
            <a:extLst>
              <a:ext uri="{FF2B5EF4-FFF2-40B4-BE49-F238E27FC236}">
                <a16:creationId xmlns:a16="http://schemas.microsoft.com/office/drawing/2014/main" id="{89F25561-5D2E-45C6-BE30-85B661590A24}"/>
              </a:ext>
            </a:extLst>
          </p:cNvPr>
          <p:cNvSpPr>
            <a:spLocks noGrp="1"/>
          </p:cNvSpPr>
          <p:nvPr>
            <p:ph type="title"/>
          </p:nvPr>
        </p:nvSpPr>
        <p:spPr>
          <a:xfrm>
            <a:off x="1141413" y="618518"/>
            <a:ext cx="9905998" cy="1478570"/>
          </a:xfrm>
        </p:spPr>
        <p:txBody>
          <a:bodyPr/>
          <a:lstStyle/>
          <a:p>
            <a:r>
              <a:rPr lang="en-AU" dirty="0"/>
              <a:t>Good practices of incident escalation</a:t>
            </a:r>
          </a:p>
        </p:txBody>
      </p:sp>
    </p:spTree>
    <p:extLst>
      <p:ext uri="{BB962C8B-B14F-4D97-AF65-F5344CB8AC3E}">
        <p14:creationId xmlns:p14="http://schemas.microsoft.com/office/powerpoint/2010/main" val="385508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12815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Risk Management strategies</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Risk management strategies are structured approaches to addressing risks and can be used in companies of all sizes and across any industry. Risk management is best understood not as a series of steps, but as a cyclical process in which new and ongoing risks are continually identified, assessed, managed, and monitored. </a:t>
            </a:r>
          </a:p>
          <a:p>
            <a:pPr marL="0" indent="0">
              <a:buNone/>
            </a:pPr>
            <a:r>
              <a:rPr lang="en-US" dirty="0">
                <a:latin typeface="Times New Roman" panose="02020603050405020304" pitchFamily="18" charset="0"/>
                <a:cs typeface="Times New Roman" panose="02020603050405020304" pitchFamily="18" charset="0"/>
              </a:rPr>
              <a:t>This provides a way to update and review assessments as new developments occur and then to take steps to protect the organization, people, and assets. </a:t>
            </a:r>
          </a:p>
        </p:txBody>
      </p:sp>
    </p:spTree>
    <p:extLst>
      <p:ext uri="{BB962C8B-B14F-4D97-AF65-F5344CB8AC3E}">
        <p14:creationId xmlns:p14="http://schemas.microsoft.com/office/powerpoint/2010/main" val="192352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097088"/>
            <a:ext cx="9905999" cy="4589462"/>
          </a:xfrm>
        </p:spPr>
        <p:txBody>
          <a:bodyPr>
            <a:noAutofit/>
          </a:bodyPr>
          <a:lstStyle/>
          <a:p>
            <a:r>
              <a:rPr lang="en-AU" sz="2000" dirty="0"/>
              <a:t>Education, Training, and Awareness (ETA) is a means to help address one of the most major issues within organisation security, users.</a:t>
            </a:r>
          </a:p>
          <a:p>
            <a:r>
              <a:rPr lang="en-AU" sz="2000" dirty="0"/>
              <a:t>People are ultimately the weakest link in security. They are often gullible, fallible, and have access to the systems.</a:t>
            </a:r>
          </a:p>
          <a:p>
            <a:r>
              <a:rPr lang="en-AU" sz="2000" dirty="0"/>
              <a:t>Roughly 85% of all ‘attacks’ are initiated from a user triggered action. These aren’t necessarily malicious, and are often accidental. Have you ever accidentally deleted your work?</a:t>
            </a:r>
          </a:p>
        </p:txBody>
      </p:sp>
    </p:spTree>
    <p:extLst>
      <p:ext uri="{BB962C8B-B14F-4D97-AF65-F5344CB8AC3E}">
        <p14:creationId xmlns:p14="http://schemas.microsoft.com/office/powerpoint/2010/main" val="194514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979488" y="1782763"/>
            <a:ext cx="9905999" cy="4589462"/>
          </a:xfrm>
        </p:spPr>
        <p:txBody>
          <a:bodyPr>
            <a:noAutofit/>
          </a:bodyPr>
          <a:lstStyle/>
          <a:p>
            <a:r>
              <a:rPr lang="en-AU" dirty="0"/>
              <a:t>Common training topics include:</a:t>
            </a:r>
          </a:p>
          <a:p>
            <a:pPr marL="457200" lvl="1" indent="0">
              <a:buNone/>
            </a:pPr>
            <a:endParaRPr lang="en-AU" dirty="0"/>
          </a:p>
        </p:txBody>
      </p:sp>
      <p:graphicFrame>
        <p:nvGraphicFramePr>
          <p:cNvPr id="4" name="Table 4">
            <a:extLst>
              <a:ext uri="{FF2B5EF4-FFF2-40B4-BE49-F238E27FC236}">
                <a16:creationId xmlns:a16="http://schemas.microsoft.com/office/drawing/2014/main" id="{BC974D3A-703A-4D59-BCDA-B48CC7ED9194}"/>
              </a:ext>
            </a:extLst>
          </p:cNvPr>
          <p:cNvGraphicFramePr>
            <a:graphicFrameLocks noGrp="1"/>
          </p:cNvGraphicFramePr>
          <p:nvPr>
            <p:extLst>
              <p:ext uri="{D42A27DB-BD31-4B8C-83A1-F6EECF244321}">
                <p14:modId xmlns:p14="http://schemas.microsoft.com/office/powerpoint/2010/main" val="2477902633"/>
              </p:ext>
            </p:extLst>
          </p:nvPr>
        </p:nvGraphicFramePr>
        <p:xfrm>
          <a:off x="1141413" y="2634192"/>
          <a:ext cx="9491662" cy="3605290"/>
        </p:xfrm>
        <a:graphic>
          <a:graphicData uri="http://schemas.openxmlformats.org/drawingml/2006/table">
            <a:tbl>
              <a:tblPr bandRow="1">
                <a:tableStyleId>{00A15C55-8517-42AA-B614-E9B94910E393}</a:tableStyleId>
              </a:tblPr>
              <a:tblGrid>
                <a:gridCol w="4745831">
                  <a:extLst>
                    <a:ext uri="{9D8B030D-6E8A-4147-A177-3AD203B41FA5}">
                      <a16:colId xmlns:a16="http://schemas.microsoft.com/office/drawing/2014/main" val="2320403009"/>
                    </a:ext>
                  </a:extLst>
                </a:gridCol>
                <a:gridCol w="4745831">
                  <a:extLst>
                    <a:ext uri="{9D8B030D-6E8A-4147-A177-3AD203B41FA5}">
                      <a16:colId xmlns:a16="http://schemas.microsoft.com/office/drawing/2014/main" val="3519389571"/>
                    </a:ext>
                  </a:extLst>
                </a:gridCol>
              </a:tblGrid>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Relevant information security policies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Relevant processes</a:t>
                      </a:r>
                    </a:p>
                    <a:p>
                      <a:pPr algn="ctr"/>
                      <a:endParaRPr lang="en-AU" dirty="0"/>
                    </a:p>
                  </a:txBody>
                  <a:tcPr anchor="ctr"/>
                </a:tc>
                <a:extLst>
                  <a:ext uri="{0D108BD9-81ED-4DB2-BD59-A6C34878D82A}">
                    <a16:rowId xmlns:a16="http://schemas.microsoft.com/office/drawing/2014/main" val="4122590303"/>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Physical security</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Wireless security</a:t>
                      </a:r>
                    </a:p>
                    <a:p>
                      <a:pPr algn="ctr"/>
                      <a:endParaRPr lang="en-AU" dirty="0"/>
                    </a:p>
                  </a:txBody>
                  <a:tcPr anchor="ctr"/>
                </a:tc>
                <a:extLst>
                  <a:ext uri="{0D108BD9-81ED-4DB2-BD59-A6C34878D82A}">
                    <a16:rowId xmlns:a16="http://schemas.microsoft.com/office/drawing/2014/main" val="1338446844"/>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Password security</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Social engineering</a:t>
                      </a:r>
                    </a:p>
                    <a:p>
                      <a:pPr algn="ctr"/>
                      <a:endParaRPr lang="en-AU" dirty="0"/>
                    </a:p>
                  </a:txBody>
                  <a:tcPr anchor="ctr"/>
                </a:tc>
                <a:extLst>
                  <a:ext uri="{0D108BD9-81ED-4DB2-BD59-A6C34878D82A}">
                    <a16:rowId xmlns:a16="http://schemas.microsoft.com/office/drawing/2014/main" val="2280769652"/>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Desktop and Email security</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Current risk landscape</a:t>
                      </a:r>
                    </a:p>
                    <a:p>
                      <a:pPr algn="ctr"/>
                      <a:endParaRPr lang="en-AU" dirty="0"/>
                    </a:p>
                  </a:txBody>
                  <a:tcPr anchor="ctr"/>
                </a:tc>
                <a:extLst>
                  <a:ext uri="{0D108BD9-81ED-4DB2-BD59-A6C34878D82A}">
                    <a16:rowId xmlns:a16="http://schemas.microsoft.com/office/drawing/2014/main" val="628979742"/>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High profile breaches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Best practices</a:t>
                      </a:r>
                    </a:p>
                    <a:p>
                      <a:pPr algn="ctr"/>
                      <a:endParaRPr lang="en-AU" dirty="0"/>
                    </a:p>
                  </a:txBody>
                  <a:tcPr anchor="ctr"/>
                </a:tc>
                <a:extLst>
                  <a:ext uri="{0D108BD9-81ED-4DB2-BD59-A6C34878D82A}">
                    <a16:rowId xmlns:a16="http://schemas.microsoft.com/office/drawing/2014/main" val="3568176939"/>
                  </a:ext>
                </a:extLst>
              </a:tr>
            </a:tbl>
          </a:graphicData>
        </a:graphic>
      </p:graphicFrame>
    </p:spTree>
    <p:extLst>
      <p:ext uri="{BB962C8B-B14F-4D97-AF65-F5344CB8AC3E}">
        <p14:creationId xmlns:p14="http://schemas.microsoft.com/office/powerpoint/2010/main" val="221844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097088"/>
            <a:ext cx="9905999" cy="4589462"/>
          </a:xfrm>
        </p:spPr>
        <p:txBody>
          <a:bodyPr>
            <a:noAutofit/>
          </a:bodyPr>
          <a:lstStyle/>
          <a:p>
            <a:r>
              <a:rPr lang="en-AU" sz="2400" dirty="0"/>
              <a:t>ETA has come a long way, largely because we see major public incidents, vulnerabilities, and breaches reported on every other week.</a:t>
            </a:r>
          </a:p>
          <a:p>
            <a:r>
              <a:rPr lang="en-AU" sz="2400" dirty="0"/>
              <a:t>However, within organisations, you will still need upper management support to address and instil a better security culture for the organisation. </a:t>
            </a:r>
          </a:p>
          <a:p>
            <a:r>
              <a:rPr lang="en-AU" sz="2400" dirty="0"/>
              <a:t>People often retract from mandated approaches to training and education, but the aim is to make people more conscious and aware in the face of an incident.</a:t>
            </a:r>
          </a:p>
        </p:txBody>
      </p:sp>
    </p:spTree>
    <p:extLst>
      <p:ext uri="{BB962C8B-B14F-4D97-AF65-F5344CB8AC3E}">
        <p14:creationId xmlns:p14="http://schemas.microsoft.com/office/powerpoint/2010/main" val="187645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097088"/>
            <a:ext cx="9905999" cy="4589462"/>
          </a:xfrm>
        </p:spPr>
        <p:txBody>
          <a:bodyPr>
            <a:noAutofit/>
          </a:bodyPr>
          <a:lstStyle/>
          <a:p>
            <a:r>
              <a:rPr lang="en-AU" dirty="0"/>
              <a:t>One key component of organizational training is testing.</a:t>
            </a:r>
          </a:p>
          <a:p>
            <a:r>
              <a:rPr lang="en-AU" dirty="0"/>
              <a:t>While individuals may take part in the training sessions, they need to be aware and cognisant of what is required, otherwise it is ineffective.</a:t>
            </a:r>
          </a:p>
          <a:p>
            <a:r>
              <a:rPr lang="en-AU" dirty="0"/>
              <a:t>By testing your staff, you can ensure that knowledge gaps (and therefor human security vulnerabilities) are found.</a:t>
            </a:r>
          </a:p>
          <a:p>
            <a:r>
              <a:rPr lang="en-AU" dirty="0"/>
              <a:t>This can also be applied to technical and risk/incident management teams to identify learning points and make improvements to the existing plans.</a:t>
            </a:r>
          </a:p>
        </p:txBody>
      </p:sp>
    </p:spTree>
    <p:extLst>
      <p:ext uri="{BB962C8B-B14F-4D97-AF65-F5344CB8AC3E}">
        <p14:creationId xmlns:p14="http://schemas.microsoft.com/office/powerpoint/2010/main" val="155655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979488" y="1782763"/>
            <a:ext cx="9905999" cy="4589462"/>
          </a:xfrm>
        </p:spPr>
        <p:txBody>
          <a:bodyPr>
            <a:noAutofit/>
          </a:bodyPr>
          <a:lstStyle/>
          <a:p>
            <a:r>
              <a:rPr lang="en-AU" dirty="0"/>
              <a:t>Examples of tests to be conducted:</a:t>
            </a:r>
          </a:p>
          <a:p>
            <a:pPr marL="457200" lvl="1" indent="0">
              <a:buNone/>
            </a:pPr>
            <a:endParaRPr lang="en-AU" dirty="0"/>
          </a:p>
        </p:txBody>
      </p:sp>
      <p:graphicFrame>
        <p:nvGraphicFramePr>
          <p:cNvPr id="4" name="Table 4">
            <a:extLst>
              <a:ext uri="{FF2B5EF4-FFF2-40B4-BE49-F238E27FC236}">
                <a16:creationId xmlns:a16="http://schemas.microsoft.com/office/drawing/2014/main" id="{BC974D3A-703A-4D59-BCDA-B48CC7ED9194}"/>
              </a:ext>
            </a:extLst>
          </p:cNvPr>
          <p:cNvGraphicFramePr>
            <a:graphicFrameLocks noGrp="1"/>
          </p:cNvGraphicFramePr>
          <p:nvPr>
            <p:extLst>
              <p:ext uri="{D42A27DB-BD31-4B8C-83A1-F6EECF244321}">
                <p14:modId xmlns:p14="http://schemas.microsoft.com/office/powerpoint/2010/main" val="239323228"/>
              </p:ext>
            </p:extLst>
          </p:nvPr>
        </p:nvGraphicFramePr>
        <p:xfrm>
          <a:off x="1141413" y="2634192"/>
          <a:ext cx="9491662" cy="3605290"/>
        </p:xfrm>
        <a:graphic>
          <a:graphicData uri="http://schemas.openxmlformats.org/drawingml/2006/table">
            <a:tbl>
              <a:tblPr firstRow="1" bandRow="1">
                <a:tableStyleId>{00A15C55-8517-42AA-B614-E9B94910E393}</a:tableStyleId>
              </a:tblPr>
              <a:tblGrid>
                <a:gridCol w="4745831">
                  <a:extLst>
                    <a:ext uri="{9D8B030D-6E8A-4147-A177-3AD203B41FA5}">
                      <a16:colId xmlns:a16="http://schemas.microsoft.com/office/drawing/2014/main" val="2320403009"/>
                    </a:ext>
                  </a:extLst>
                </a:gridCol>
                <a:gridCol w="4745831">
                  <a:extLst>
                    <a:ext uri="{9D8B030D-6E8A-4147-A177-3AD203B41FA5}">
                      <a16:colId xmlns:a16="http://schemas.microsoft.com/office/drawing/2014/main" val="3519389571"/>
                    </a:ext>
                  </a:extLst>
                </a:gridCol>
              </a:tblGrid>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End Users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Technical/Risk Teams</a:t>
                      </a:r>
                    </a:p>
                    <a:p>
                      <a:pPr algn="ctr"/>
                      <a:endParaRPr lang="en-AU" dirty="0"/>
                    </a:p>
                  </a:txBody>
                  <a:tcPr anchor="ctr"/>
                </a:tc>
                <a:extLst>
                  <a:ext uri="{0D108BD9-81ED-4DB2-BD59-A6C34878D82A}">
                    <a16:rowId xmlns:a16="http://schemas.microsoft.com/office/drawing/2014/main" val="4122590303"/>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Phishing tests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Simulations</a:t>
                      </a:r>
                    </a:p>
                    <a:p>
                      <a:pPr algn="ctr"/>
                      <a:endParaRPr lang="en-AU" dirty="0"/>
                    </a:p>
                  </a:txBody>
                  <a:tcPr anchor="ctr"/>
                </a:tc>
                <a:extLst>
                  <a:ext uri="{0D108BD9-81ED-4DB2-BD59-A6C34878D82A}">
                    <a16:rowId xmlns:a16="http://schemas.microsoft.com/office/drawing/2014/main" val="1338446844"/>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Q &amp; A</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Red Team exercises</a:t>
                      </a:r>
                    </a:p>
                    <a:p>
                      <a:pPr algn="ctr"/>
                      <a:endParaRPr lang="en-AU" dirty="0"/>
                    </a:p>
                  </a:txBody>
                  <a:tcPr anchor="ctr"/>
                </a:tc>
                <a:extLst>
                  <a:ext uri="{0D108BD9-81ED-4DB2-BD59-A6C34878D82A}">
                    <a16:rowId xmlns:a16="http://schemas.microsoft.com/office/drawing/2014/main" val="2280769652"/>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Written tests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Tabletop discussions</a:t>
                      </a:r>
                    </a:p>
                    <a:p>
                      <a:pPr algn="ctr"/>
                      <a:endParaRPr lang="en-AU" dirty="0"/>
                    </a:p>
                  </a:txBody>
                  <a:tcPr anchor="ctr"/>
                </a:tc>
                <a:extLst>
                  <a:ext uri="{0D108BD9-81ED-4DB2-BD59-A6C34878D82A}">
                    <a16:rowId xmlns:a16="http://schemas.microsoft.com/office/drawing/2014/main" val="628979742"/>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Situational test (Role playing)</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Call tree exercises</a:t>
                      </a:r>
                    </a:p>
                    <a:p>
                      <a:pPr algn="ctr"/>
                      <a:endParaRPr lang="en-AU" dirty="0"/>
                    </a:p>
                  </a:txBody>
                  <a:tcPr anchor="ctr"/>
                </a:tc>
                <a:extLst>
                  <a:ext uri="{0D108BD9-81ED-4DB2-BD59-A6C34878D82A}">
                    <a16:rowId xmlns:a16="http://schemas.microsoft.com/office/drawing/2014/main" val="3568176939"/>
                  </a:ext>
                </a:extLst>
              </a:tr>
            </a:tbl>
          </a:graphicData>
        </a:graphic>
      </p:graphicFrame>
    </p:spTree>
    <p:extLst>
      <p:ext uri="{BB962C8B-B14F-4D97-AF65-F5344CB8AC3E}">
        <p14:creationId xmlns:p14="http://schemas.microsoft.com/office/powerpoint/2010/main" val="80804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097088"/>
            <a:ext cx="9905999" cy="4589462"/>
          </a:xfrm>
        </p:spPr>
        <p:txBody>
          <a:bodyPr>
            <a:noAutofit/>
          </a:bodyPr>
          <a:lstStyle/>
          <a:p>
            <a:pPr marL="0" indent="0">
              <a:buNone/>
            </a:pPr>
            <a:r>
              <a:rPr lang="en-AU" dirty="0"/>
              <a:t>Ideas to make a training successful:</a:t>
            </a:r>
          </a:p>
          <a:p>
            <a:r>
              <a:rPr lang="en-AU" dirty="0"/>
              <a:t>Keep sessions relevant and straight to the point.</a:t>
            </a:r>
          </a:p>
          <a:p>
            <a:r>
              <a:rPr lang="en-AU" dirty="0"/>
              <a:t>Contextualize contents for different target audiences so that it is relatable.</a:t>
            </a:r>
          </a:p>
          <a:p>
            <a:r>
              <a:rPr lang="en-AU" dirty="0"/>
              <a:t>Incentivize good cyber behaviours.</a:t>
            </a:r>
          </a:p>
          <a:p>
            <a:r>
              <a:rPr lang="en-AU" dirty="0"/>
              <a:t>Ensure that tests are designed to identify gaps and not to fail the takers.</a:t>
            </a:r>
          </a:p>
          <a:p>
            <a:r>
              <a:rPr lang="en-AU" dirty="0"/>
              <a:t>Gather feedback after every training to identify areas of improvements.</a:t>
            </a:r>
          </a:p>
        </p:txBody>
      </p:sp>
    </p:spTree>
    <p:extLst>
      <p:ext uri="{BB962C8B-B14F-4D97-AF65-F5344CB8AC3E}">
        <p14:creationId xmlns:p14="http://schemas.microsoft.com/office/powerpoint/2010/main" val="47587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Importance of Incident Response plans</a:t>
            </a:r>
          </a:p>
        </p:txBody>
      </p:sp>
      <p:sp>
        <p:nvSpPr>
          <p:cNvPr id="3" name="Content Placeholder 2"/>
          <p:cNvSpPr>
            <a:spLocks noGrp="1"/>
          </p:cNvSpPr>
          <p:nvPr>
            <p:ph idx="1"/>
          </p:nvPr>
        </p:nvSpPr>
        <p:spPr/>
        <p:txBody>
          <a:bodyPr>
            <a:normAutofit fontScale="92500"/>
          </a:bodyPr>
          <a:lstStyle/>
          <a:p>
            <a:r>
              <a:rPr lang="en-US" dirty="0"/>
              <a:t>Resumes an ICT service to normal as quickly as possible after a disruption.</a:t>
            </a:r>
          </a:p>
          <a:p>
            <a:r>
              <a:rPr lang="en-US" dirty="0"/>
              <a:t>Aims to minimize negative impact on the business.</a:t>
            </a:r>
          </a:p>
          <a:p>
            <a:r>
              <a:rPr lang="en-AU" dirty="0"/>
              <a:t>Prepare businesses for unexpected disruptions.</a:t>
            </a:r>
          </a:p>
          <a:p>
            <a:pPr fontAlgn="base"/>
            <a:r>
              <a:rPr lang="en-US" dirty="0"/>
              <a:t>Demonstrating IT’s value to the business by aligning IT activities to business priorities</a:t>
            </a:r>
          </a:p>
          <a:p>
            <a:pPr fontAlgn="base"/>
            <a:r>
              <a:rPr lang="en-US" dirty="0"/>
              <a:t>Reducing the impact on the business and user with improved monitoring</a:t>
            </a:r>
          </a:p>
          <a:p>
            <a:pPr fontAlgn="base"/>
            <a:r>
              <a:rPr lang="en-US" dirty="0"/>
              <a:t>Meet legal &amp; regulatory compliance.</a:t>
            </a:r>
          </a:p>
          <a:p>
            <a:endParaRPr lang="en-AU" dirty="0"/>
          </a:p>
        </p:txBody>
      </p:sp>
    </p:spTree>
    <p:extLst>
      <p:ext uri="{BB962C8B-B14F-4D97-AF65-F5344CB8AC3E}">
        <p14:creationId xmlns:p14="http://schemas.microsoft.com/office/powerpoint/2010/main" val="2704886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356687-AF60-4B7D-97BA-66171EAE0FB7}">
  <ds:schemaRefs>
    <ds:schemaRef ds:uri="http://purl.org/dc/dcmitype/"/>
    <ds:schemaRef ds:uri="http://purl.org/dc/terms/"/>
    <ds:schemaRef ds:uri="http://schemas.microsoft.com/office/2006/metadata/properties"/>
    <ds:schemaRef ds:uri="339acee6-c10d-4fa9-b653-6ffa3ad6072a"/>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478d409e-a518-4a0e-8e11-4423b5118792"/>
    <ds:schemaRef ds:uri="http://purl.org/dc/elements/1.1/"/>
  </ds:schemaRefs>
</ds:datastoreItem>
</file>

<file path=customXml/itemProps2.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F9944C-06A2-4FBA-BE87-D68E561275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TotalTime>1487</TotalTime>
  <Words>1133</Words>
  <Application>Microsoft Office PowerPoint</Application>
  <PresentationFormat>Widescreen</PresentationFormat>
  <Paragraphs>121</Paragraphs>
  <Slides>19</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Calibri Light</vt:lpstr>
      <vt:lpstr>Charlie Display</vt:lpstr>
      <vt:lpstr>Charlie Text</vt:lpstr>
      <vt:lpstr>Symbol</vt:lpstr>
      <vt:lpstr>Times New Roman</vt:lpstr>
      <vt:lpstr>Tw Cen MT</vt:lpstr>
      <vt:lpstr>Office Theme</vt:lpstr>
      <vt:lpstr>Circuit</vt:lpstr>
      <vt:lpstr>Session 5 - 6       </vt:lpstr>
      <vt:lpstr>Risk Management strategies</vt:lpstr>
      <vt:lpstr>Regular organizational training</vt:lpstr>
      <vt:lpstr>Regular organizational training</vt:lpstr>
      <vt:lpstr>Regular organizational training</vt:lpstr>
      <vt:lpstr>Regular organizational training</vt:lpstr>
      <vt:lpstr>Regular organizational training</vt:lpstr>
      <vt:lpstr>Regular organizational training</vt:lpstr>
      <vt:lpstr>Importance of Incident Response plans</vt:lpstr>
      <vt:lpstr>Types of Incident response plans</vt:lpstr>
      <vt:lpstr>Incident response in Cyber Security</vt:lpstr>
      <vt:lpstr>Incident Management Frameworks</vt:lpstr>
      <vt:lpstr>Incident escalation</vt:lpstr>
      <vt:lpstr>Purpose of incident escalation</vt:lpstr>
      <vt:lpstr>PowerPoint Presentation</vt:lpstr>
      <vt:lpstr>PowerPoint Presentation</vt:lpstr>
      <vt:lpstr>PowerPoint Presentation</vt:lpstr>
      <vt:lpstr>Good practices of incident escalation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ICTICT426 - Identify and evaluate emerging technologies and practices </dc:title>
  <dc:creator>Ben Thakkar</dc:creator>
  <cp:lastModifiedBy>Richard Pountney</cp:lastModifiedBy>
  <cp:revision>78</cp:revision>
  <dcterms:created xsi:type="dcterms:W3CDTF">2019-05-30T06:38:02Z</dcterms:created>
  <dcterms:modified xsi:type="dcterms:W3CDTF">2022-09-12T09:07:14Z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