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6C8CF-34A8-4116-95C2-DED7A7649841}" v="91" dt="2023-07-23T08:53:48.089"/>
    <p1510:client id="{5462F29B-1F10-4FBD-B832-906B2254D56C}" v="1" dt="2023-07-23T09:17:4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Bell" userId="cd244502-8c08-4b39-937e-75e767e64953" providerId="ADAL" clId="{5462F29B-1F10-4FBD-B832-906B2254D56C}"/>
    <pc:docChg chg="undo custSel addSld delSld modSld sldOrd">
      <pc:chgData name="Ian Bell" userId="cd244502-8c08-4b39-937e-75e767e64953" providerId="ADAL" clId="{5462F29B-1F10-4FBD-B832-906B2254D56C}" dt="2023-07-23T09:20:23.846" v="976" actId="403"/>
      <pc:docMkLst>
        <pc:docMk/>
      </pc:docMkLst>
      <pc:sldChg chg="addSp modSp mod setBg">
        <pc:chgData name="Ian Bell" userId="cd244502-8c08-4b39-937e-75e767e64953" providerId="ADAL" clId="{5462F29B-1F10-4FBD-B832-906B2254D56C}" dt="2023-07-23T09:19:27.417" v="943" actId="26606"/>
        <pc:sldMkLst>
          <pc:docMk/>
          <pc:sldMk cId="109857222" sldId="256"/>
        </pc:sldMkLst>
        <pc:spChg chg="mod">
          <ac:chgData name="Ian Bell" userId="cd244502-8c08-4b39-937e-75e767e64953" providerId="ADAL" clId="{5462F29B-1F10-4FBD-B832-906B2254D56C}" dt="2023-07-23T09:19:27.417" v="943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Bell" userId="cd244502-8c08-4b39-937e-75e767e64953" providerId="ADAL" clId="{5462F29B-1F10-4FBD-B832-906B2254D56C}" dt="2023-07-23T09:19:27.417" v="943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Ian Bell" userId="cd244502-8c08-4b39-937e-75e767e64953" providerId="ADAL" clId="{5462F29B-1F10-4FBD-B832-906B2254D56C}" dt="2023-07-23T09:19:27.417" v="943" actId="26606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Ian Bell" userId="cd244502-8c08-4b39-937e-75e767e64953" providerId="ADAL" clId="{5462F29B-1F10-4FBD-B832-906B2254D56C}" dt="2023-07-23T09:19:27.417" v="943" actId="26606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Ian Bell" userId="cd244502-8c08-4b39-937e-75e767e64953" providerId="ADAL" clId="{5462F29B-1F10-4FBD-B832-906B2254D56C}" dt="2023-07-23T09:19:27.417" v="943" actId="26606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Ian Bell" userId="cd244502-8c08-4b39-937e-75e767e64953" providerId="ADAL" clId="{5462F29B-1F10-4FBD-B832-906B2254D56C}" dt="2023-07-23T09:19:27.417" v="943" actId="26606"/>
          <ac:spMkLst>
            <pc:docMk/>
            <pc:sldMk cId="109857222" sldId="256"/>
            <ac:spMk id="14" creationId="{3629484E-3792-4B3D-89AD-7C8A1ED0E0D4}"/>
          </ac:spMkLst>
        </pc:spChg>
      </pc:sldChg>
      <pc:sldChg chg="addSp delSp modSp mod setBg">
        <pc:chgData name="Ian Bell" userId="cd244502-8c08-4b39-937e-75e767e64953" providerId="ADAL" clId="{5462F29B-1F10-4FBD-B832-906B2254D56C}" dt="2023-07-23T09:19:59.576" v="961" actId="20577"/>
        <pc:sldMkLst>
          <pc:docMk/>
          <pc:sldMk cId="3080445075" sldId="257"/>
        </pc:sldMkLst>
        <pc:spChg chg="mod">
          <ac:chgData name="Ian Bell" userId="cd244502-8c08-4b39-937e-75e767e64953" providerId="ADAL" clId="{5462F29B-1F10-4FBD-B832-906B2254D56C}" dt="2023-07-23T09:19:52.969" v="954" actId="26606"/>
          <ac:spMkLst>
            <pc:docMk/>
            <pc:sldMk cId="3080445075" sldId="257"/>
            <ac:spMk id="2" creationId="{40403371-067C-1CF2-05C0-F195FC64313E}"/>
          </ac:spMkLst>
        </pc:spChg>
        <pc:spChg chg="add del mod">
          <ac:chgData name="Ian Bell" userId="cd244502-8c08-4b39-937e-75e767e64953" providerId="ADAL" clId="{5462F29B-1F10-4FBD-B832-906B2254D56C}" dt="2023-07-23T09:19:52.969" v="954" actId="26606"/>
          <ac:spMkLst>
            <pc:docMk/>
            <pc:sldMk cId="3080445075" sldId="257"/>
            <ac:spMk id="3" creationId="{7D65B92D-1A9E-878B-4C8B-84678F25052D}"/>
          </ac:spMkLst>
        </pc:spChg>
        <pc:spChg chg="add">
          <ac:chgData name="Ian Bell" userId="cd244502-8c08-4b39-937e-75e767e64953" providerId="ADAL" clId="{5462F29B-1F10-4FBD-B832-906B2254D56C}" dt="2023-07-23T09:19:52.969" v="954" actId="26606"/>
          <ac:spMkLst>
            <pc:docMk/>
            <pc:sldMk cId="3080445075" sldId="257"/>
            <ac:spMk id="8" creationId="{907EF6B7-1338-4443-8C46-6A318D952DFD}"/>
          </ac:spMkLst>
        </pc:spChg>
        <pc:spChg chg="add del">
          <ac:chgData name="Ian Bell" userId="cd244502-8c08-4b39-937e-75e767e64953" providerId="ADAL" clId="{5462F29B-1F10-4FBD-B832-906B2254D56C}" dt="2023-07-23T09:19:52.962" v="953" actId="26606"/>
          <ac:spMkLst>
            <pc:docMk/>
            <pc:sldMk cId="3080445075" sldId="257"/>
            <ac:spMk id="9" creationId="{C05CBC3C-2E5A-4839-8B9B-2E5A6ADF0F58}"/>
          </ac:spMkLst>
        </pc:spChg>
        <pc:spChg chg="add">
          <ac:chgData name="Ian Bell" userId="cd244502-8c08-4b39-937e-75e767e64953" providerId="ADAL" clId="{5462F29B-1F10-4FBD-B832-906B2254D56C}" dt="2023-07-23T09:19:52.969" v="954" actId="26606"/>
          <ac:spMkLst>
            <pc:docMk/>
            <pc:sldMk cId="3080445075" sldId="257"/>
            <ac:spMk id="10" creationId="{DAAE4CDD-124C-4DCF-9584-B6033B545DD5}"/>
          </ac:spMkLst>
        </pc:spChg>
        <pc:spChg chg="add del">
          <ac:chgData name="Ian Bell" userId="cd244502-8c08-4b39-937e-75e767e64953" providerId="ADAL" clId="{5462F29B-1F10-4FBD-B832-906B2254D56C}" dt="2023-07-23T09:19:52.962" v="953" actId="26606"/>
          <ac:spMkLst>
            <pc:docMk/>
            <pc:sldMk cId="3080445075" sldId="257"/>
            <ac:spMk id="11" creationId="{DB5B423A-57CC-4C58-AA26-8E2E862B03A0}"/>
          </ac:spMkLst>
        </pc:spChg>
        <pc:spChg chg="add">
          <ac:chgData name="Ian Bell" userId="cd244502-8c08-4b39-937e-75e767e64953" providerId="ADAL" clId="{5462F29B-1F10-4FBD-B832-906B2254D56C}" dt="2023-07-23T09:19:52.969" v="954" actId="26606"/>
          <ac:spMkLst>
            <pc:docMk/>
            <pc:sldMk cId="3080445075" sldId="257"/>
            <ac:spMk id="12" creationId="{081E4A58-353D-44AE-B2FC-2A74E2E400F7}"/>
          </ac:spMkLst>
        </pc:spChg>
        <pc:spChg chg="add mod">
          <ac:chgData name="Ian Bell" userId="cd244502-8c08-4b39-937e-75e767e64953" providerId="ADAL" clId="{5462F29B-1F10-4FBD-B832-906B2254D56C}" dt="2023-07-23T09:19:59.576" v="961" actId="20577"/>
          <ac:spMkLst>
            <pc:docMk/>
            <pc:sldMk cId="3080445075" sldId="257"/>
            <ac:spMk id="13" creationId="{7D65B92D-1A9E-878B-4C8B-84678F25052D}"/>
          </ac:spMkLst>
        </pc:spChg>
        <pc:graphicFrameChg chg="add del">
          <ac:chgData name="Ian Bell" userId="cd244502-8c08-4b39-937e-75e767e64953" providerId="ADAL" clId="{5462F29B-1F10-4FBD-B832-906B2254D56C}" dt="2023-07-23T09:19:52.962" v="953" actId="26606"/>
          <ac:graphicFrameMkLst>
            <pc:docMk/>
            <pc:sldMk cId="3080445075" sldId="257"/>
            <ac:graphicFrameMk id="5" creationId="{12F03999-AEA1-C1DF-4FEA-7E825D7BC632}"/>
          </ac:graphicFrameMkLst>
        </pc:graphicFrameChg>
      </pc:sldChg>
      <pc:sldChg chg="addSp modSp new mod setBg">
        <pc:chgData name="Ian Bell" userId="cd244502-8c08-4b39-937e-75e767e64953" providerId="ADAL" clId="{5462F29B-1F10-4FBD-B832-906B2254D56C}" dt="2023-07-23T09:19:42.857" v="951" actId="27636"/>
        <pc:sldMkLst>
          <pc:docMk/>
          <pc:sldMk cId="1034804052" sldId="258"/>
        </pc:sldMkLst>
        <pc:spChg chg="mod">
          <ac:chgData name="Ian Bell" userId="cd244502-8c08-4b39-937e-75e767e64953" providerId="ADAL" clId="{5462F29B-1F10-4FBD-B832-906B2254D56C}" dt="2023-07-23T09:19:31.197" v="944" actId="26606"/>
          <ac:spMkLst>
            <pc:docMk/>
            <pc:sldMk cId="1034804052" sldId="258"/>
            <ac:spMk id="2" creationId="{9E41DBC4-9D2E-E67D-9323-D27F92BFB655}"/>
          </ac:spMkLst>
        </pc:spChg>
        <pc:spChg chg="mod">
          <ac:chgData name="Ian Bell" userId="cd244502-8c08-4b39-937e-75e767e64953" providerId="ADAL" clId="{5462F29B-1F10-4FBD-B832-906B2254D56C}" dt="2023-07-23T09:19:42.857" v="951" actId="27636"/>
          <ac:spMkLst>
            <pc:docMk/>
            <pc:sldMk cId="1034804052" sldId="258"/>
            <ac:spMk id="3" creationId="{8CA8E2B9-B4B9-E221-0CFD-8F93E836C088}"/>
          </ac:spMkLst>
        </pc:spChg>
        <pc:spChg chg="add">
          <ac:chgData name="Ian Bell" userId="cd244502-8c08-4b39-937e-75e767e64953" providerId="ADAL" clId="{5462F29B-1F10-4FBD-B832-906B2254D56C}" dt="2023-07-23T09:19:31.197" v="944" actId="26606"/>
          <ac:spMkLst>
            <pc:docMk/>
            <pc:sldMk cId="1034804052" sldId="258"/>
            <ac:spMk id="9" creationId="{F13C74B1-5B17-4795-BED0-7140497B445A}"/>
          </ac:spMkLst>
        </pc:spChg>
        <pc:spChg chg="add">
          <ac:chgData name="Ian Bell" userId="cd244502-8c08-4b39-937e-75e767e64953" providerId="ADAL" clId="{5462F29B-1F10-4FBD-B832-906B2254D56C}" dt="2023-07-23T09:19:31.197" v="944" actId="26606"/>
          <ac:spMkLst>
            <pc:docMk/>
            <pc:sldMk cId="1034804052" sldId="258"/>
            <ac:spMk id="11" creationId="{D4974D33-8DC5-464E-8C6D-BE58F0669C17}"/>
          </ac:spMkLst>
        </pc:spChg>
        <pc:picChg chg="add">
          <ac:chgData name="Ian Bell" userId="cd244502-8c08-4b39-937e-75e767e64953" providerId="ADAL" clId="{5462F29B-1F10-4FBD-B832-906B2254D56C}" dt="2023-07-23T09:19:31.197" v="944" actId="26606"/>
          <ac:picMkLst>
            <pc:docMk/>
            <pc:sldMk cId="1034804052" sldId="258"/>
            <ac:picMk id="5" creationId="{DF7ACFF0-630A-9549-F216-368E46A7CC16}"/>
          </ac:picMkLst>
        </pc:picChg>
      </pc:sldChg>
      <pc:sldChg chg="addSp delSp modSp new mod">
        <pc:chgData name="Ian Bell" userId="cd244502-8c08-4b39-937e-75e767e64953" providerId="ADAL" clId="{5462F29B-1F10-4FBD-B832-906B2254D56C}" dt="2023-07-23T09:09:41.403" v="524" actId="22"/>
        <pc:sldMkLst>
          <pc:docMk/>
          <pc:sldMk cId="3780168200" sldId="259"/>
        </pc:sldMkLst>
        <pc:spChg chg="del mod">
          <ac:chgData name="Ian Bell" userId="cd244502-8c08-4b39-937e-75e767e64953" providerId="ADAL" clId="{5462F29B-1F10-4FBD-B832-906B2254D56C}" dt="2023-07-23T09:07:42.315" v="522" actId="478"/>
          <ac:spMkLst>
            <pc:docMk/>
            <pc:sldMk cId="3780168200" sldId="259"/>
            <ac:spMk id="2" creationId="{D5925B5D-CEAC-2E2C-52B5-BCF548E47180}"/>
          </ac:spMkLst>
        </pc:spChg>
        <pc:spChg chg="del">
          <ac:chgData name="Ian Bell" userId="cd244502-8c08-4b39-937e-75e767e64953" providerId="ADAL" clId="{5462F29B-1F10-4FBD-B832-906B2254D56C}" dt="2023-07-23T09:07:40.813" v="521" actId="478"/>
          <ac:spMkLst>
            <pc:docMk/>
            <pc:sldMk cId="3780168200" sldId="259"/>
            <ac:spMk id="3" creationId="{4C9460D3-ECA2-9234-5D69-75100F7197EF}"/>
          </ac:spMkLst>
        </pc:spChg>
        <pc:spChg chg="add del mod">
          <ac:chgData name="Ian Bell" userId="cd244502-8c08-4b39-937e-75e767e64953" providerId="ADAL" clId="{5462F29B-1F10-4FBD-B832-906B2254D56C}" dt="2023-07-23T09:07:44.112" v="523" actId="478"/>
          <ac:spMkLst>
            <pc:docMk/>
            <pc:sldMk cId="3780168200" sldId="259"/>
            <ac:spMk id="5" creationId="{8E336224-11BF-EAC6-AA22-5947B76B8414}"/>
          </ac:spMkLst>
        </pc:spChg>
        <pc:picChg chg="add">
          <ac:chgData name="Ian Bell" userId="cd244502-8c08-4b39-937e-75e767e64953" providerId="ADAL" clId="{5462F29B-1F10-4FBD-B832-906B2254D56C}" dt="2023-07-23T09:09:41.403" v="524" actId="22"/>
          <ac:picMkLst>
            <pc:docMk/>
            <pc:sldMk cId="3780168200" sldId="259"/>
            <ac:picMk id="7" creationId="{AEB20B17-3836-3588-AFFB-0825912BC381}"/>
          </ac:picMkLst>
        </pc:picChg>
      </pc:sldChg>
      <pc:sldChg chg="addSp modSp new mod ord setBg">
        <pc:chgData name="Ian Bell" userId="cd244502-8c08-4b39-937e-75e767e64953" providerId="ADAL" clId="{5462F29B-1F10-4FBD-B832-906B2254D56C}" dt="2023-07-23T09:20:09.933" v="970" actId="27636"/>
        <pc:sldMkLst>
          <pc:docMk/>
          <pc:sldMk cId="970571206" sldId="260"/>
        </pc:sldMkLst>
        <pc:spChg chg="mod">
          <ac:chgData name="Ian Bell" userId="cd244502-8c08-4b39-937e-75e767e64953" providerId="ADAL" clId="{5462F29B-1F10-4FBD-B832-906B2254D56C}" dt="2023-07-23T09:20:03.697" v="962" actId="26606"/>
          <ac:spMkLst>
            <pc:docMk/>
            <pc:sldMk cId="970571206" sldId="260"/>
            <ac:spMk id="2" creationId="{284E5FE4-AAFF-8362-F2D7-F18FBC496EE0}"/>
          </ac:spMkLst>
        </pc:spChg>
        <pc:spChg chg="mod">
          <ac:chgData name="Ian Bell" userId="cd244502-8c08-4b39-937e-75e767e64953" providerId="ADAL" clId="{5462F29B-1F10-4FBD-B832-906B2254D56C}" dt="2023-07-23T09:20:09.933" v="970" actId="27636"/>
          <ac:spMkLst>
            <pc:docMk/>
            <pc:sldMk cId="970571206" sldId="260"/>
            <ac:spMk id="3" creationId="{F73174DD-62E8-61B7-60A3-61BAC2E114B2}"/>
          </ac:spMkLst>
        </pc:spChg>
        <pc:spChg chg="add">
          <ac:chgData name="Ian Bell" userId="cd244502-8c08-4b39-937e-75e767e64953" providerId="ADAL" clId="{5462F29B-1F10-4FBD-B832-906B2254D56C}" dt="2023-07-23T09:20:03.697" v="962" actId="26606"/>
          <ac:spMkLst>
            <pc:docMk/>
            <pc:sldMk cId="970571206" sldId="260"/>
            <ac:spMk id="8" creationId="{907EF6B7-1338-4443-8C46-6A318D952DFD}"/>
          </ac:spMkLst>
        </pc:spChg>
        <pc:spChg chg="add">
          <ac:chgData name="Ian Bell" userId="cd244502-8c08-4b39-937e-75e767e64953" providerId="ADAL" clId="{5462F29B-1F10-4FBD-B832-906B2254D56C}" dt="2023-07-23T09:20:03.697" v="962" actId="26606"/>
          <ac:spMkLst>
            <pc:docMk/>
            <pc:sldMk cId="970571206" sldId="260"/>
            <ac:spMk id="10" creationId="{DAAE4CDD-124C-4DCF-9584-B6033B545DD5}"/>
          </ac:spMkLst>
        </pc:spChg>
        <pc:spChg chg="add">
          <ac:chgData name="Ian Bell" userId="cd244502-8c08-4b39-937e-75e767e64953" providerId="ADAL" clId="{5462F29B-1F10-4FBD-B832-906B2254D56C}" dt="2023-07-23T09:20:03.697" v="962" actId="26606"/>
          <ac:spMkLst>
            <pc:docMk/>
            <pc:sldMk cId="970571206" sldId="260"/>
            <ac:spMk id="12" creationId="{081E4A58-353D-44AE-B2FC-2A74E2E400F7}"/>
          </ac:spMkLst>
        </pc:spChg>
      </pc:sldChg>
      <pc:sldChg chg="addSp delSp new del mod">
        <pc:chgData name="Ian Bell" userId="cd244502-8c08-4b39-937e-75e767e64953" providerId="ADAL" clId="{5462F29B-1F10-4FBD-B832-906B2254D56C}" dt="2023-07-23T09:15:25.919" v="529" actId="47"/>
        <pc:sldMkLst>
          <pc:docMk/>
          <pc:sldMk cId="3813116836" sldId="260"/>
        </pc:sldMkLst>
        <pc:spChg chg="del">
          <ac:chgData name="Ian Bell" userId="cd244502-8c08-4b39-937e-75e767e64953" providerId="ADAL" clId="{5462F29B-1F10-4FBD-B832-906B2254D56C}" dt="2023-07-23T09:12:24.283" v="528" actId="478"/>
          <ac:spMkLst>
            <pc:docMk/>
            <pc:sldMk cId="3813116836" sldId="260"/>
            <ac:spMk id="2" creationId="{34DAE54B-E9BA-EE0D-69EB-3D6BE76AFB8D}"/>
          </ac:spMkLst>
        </pc:spChg>
        <pc:spChg chg="del">
          <ac:chgData name="Ian Bell" userId="cd244502-8c08-4b39-937e-75e767e64953" providerId="ADAL" clId="{5462F29B-1F10-4FBD-B832-906B2254D56C}" dt="2023-07-23T09:12:23.212" v="527" actId="478"/>
          <ac:spMkLst>
            <pc:docMk/>
            <pc:sldMk cId="3813116836" sldId="260"/>
            <ac:spMk id="3" creationId="{BBACD07A-61F2-8D38-85DE-354F262C9229}"/>
          </ac:spMkLst>
        </pc:spChg>
        <pc:picChg chg="add">
          <ac:chgData name="Ian Bell" userId="cd244502-8c08-4b39-937e-75e767e64953" providerId="ADAL" clId="{5462F29B-1F10-4FBD-B832-906B2254D56C}" dt="2023-07-23T09:12:16.792" v="526" actId="22"/>
          <ac:picMkLst>
            <pc:docMk/>
            <pc:sldMk cId="3813116836" sldId="260"/>
            <ac:picMk id="5" creationId="{93CB6B24-7C3F-5E5F-0EAC-2F0E572B0A3E}"/>
          </ac:picMkLst>
        </pc:picChg>
      </pc:sldChg>
      <pc:sldChg chg="addSp delSp modSp new mod setBg">
        <pc:chgData name="Ian Bell" userId="cd244502-8c08-4b39-937e-75e767e64953" providerId="ADAL" clId="{5462F29B-1F10-4FBD-B832-906B2254D56C}" dt="2023-07-23T09:20:23.846" v="976" actId="403"/>
        <pc:sldMkLst>
          <pc:docMk/>
          <pc:sldMk cId="3862217316" sldId="261"/>
        </pc:sldMkLst>
        <pc:spChg chg="mod">
          <ac:chgData name="Ian Bell" userId="cd244502-8c08-4b39-937e-75e767e64953" providerId="ADAL" clId="{5462F29B-1F10-4FBD-B832-906B2254D56C}" dt="2023-07-23T09:20:19.971" v="973" actId="26606"/>
          <ac:spMkLst>
            <pc:docMk/>
            <pc:sldMk cId="3862217316" sldId="261"/>
            <ac:spMk id="2" creationId="{C2CC973B-6A78-0BFF-49DD-AB9E5DF8888F}"/>
          </ac:spMkLst>
        </pc:spChg>
        <pc:spChg chg="add del mod">
          <ac:chgData name="Ian Bell" userId="cd244502-8c08-4b39-937e-75e767e64953" providerId="ADAL" clId="{5462F29B-1F10-4FBD-B832-906B2254D56C}" dt="2023-07-23T09:20:19.971" v="973" actId="26606"/>
          <ac:spMkLst>
            <pc:docMk/>
            <pc:sldMk cId="3862217316" sldId="261"/>
            <ac:spMk id="3" creationId="{A35B0A7D-4B47-DC9B-6655-86BC03334CD3}"/>
          </ac:spMkLst>
        </pc:spChg>
        <pc:spChg chg="add">
          <ac:chgData name="Ian Bell" userId="cd244502-8c08-4b39-937e-75e767e64953" providerId="ADAL" clId="{5462F29B-1F10-4FBD-B832-906B2254D56C}" dt="2023-07-23T09:20:19.971" v="973" actId="26606"/>
          <ac:spMkLst>
            <pc:docMk/>
            <pc:sldMk cId="3862217316" sldId="261"/>
            <ac:spMk id="8" creationId="{C05CBC3C-2E5A-4839-8B9B-2E5A6ADF0F58}"/>
          </ac:spMkLst>
        </pc:spChg>
        <pc:spChg chg="add del">
          <ac:chgData name="Ian Bell" userId="cd244502-8c08-4b39-937e-75e767e64953" providerId="ADAL" clId="{5462F29B-1F10-4FBD-B832-906B2254D56C}" dt="2023-07-23T09:20:19.965" v="972" actId="26606"/>
          <ac:spMkLst>
            <pc:docMk/>
            <pc:sldMk cId="3862217316" sldId="261"/>
            <ac:spMk id="9" creationId="{AE2B703B-46F9-481A-A605-82E2A828C4FA}"/>
          </ac:spMkLst>
        </pc:spChg>
        <pc:spChg chg="add">
          <ac:chgData name="Ian Bell" userId="cd244502-8c08-4b39-937e-75e767e64953" providerId="ADAL" clId="{5462F29B-1F10-4FBD-B832-906B2254D56C}" dt="2023-07-23T09:20:19.971" v="973" actId="26606"/>
          <ac:spMkLst>
            <pc:docMk/>
            <pc:sldMk cId="3862217316" sldId="261"/>
            <ac:spMk id="10" creationId="{827FF362-FC97-4BF5-949B-D4ADFA26E457}"/>
          </ac:spMkLst>
        </pc:spChg>
        <pc:spChg chg="add del">
          <ac:chgData name="Ian Bell" userId="cd244502-8c08-4b39-937e-75e767e64953" providerId="ADAL" clId="{5462F29B-1F10-4FBD-B832-906B2254D56C}" dt="2023-07-23T09:20:19.965" v="972" actId="26606"/>
          <ac:spMkLst>
            <pc:docMk/>
            <pc:sldMk cId="3862217316" sldId="261"/>
            <ac:spMk id="11" creationId="{F13BE4D7-0C3D-4906-B230-A1C5B4665CCF}"/>
          </ac:spMkLst>
        </pc:spChg>
        <pc:spChg chg="add mod">
          <ac:chgData name="Ian Bell" userId="cd244502-8c08-4b39-937e-75e767e64953" providerId="ADAL" clId="{5462F29B-1F10-4FBD-B832-906B2254D56C}" dt="2023-07-23T09:20:23.846" v="976" actId="403"/>
          <ac:spMkLst>
            <pc:docMk/>
            <pc:sldMk cId="3862217316" sldId="261"/>
            <ac:spMk id="13" creationId="{A35B0A7D-4B47-DC9B-6655-86BC03334CD3}"/>
          </ac:spMkLst>
        </pc:spChg>
        <pc:graphicFrameChg chg="add del">
          <ac:chgData name="Ian Bell" userId="cd244502-8c08-4b39-937e-75e767e64953" providerId="ADAL" clId="{5462F29B-1F10-4FBD-B832-906B2254D56C}" dt="2023-07-23T09:20:19.965" v="972" actId="26606"/>
          <ac:graphicFrameMkLst>
            <pc:docMk/>
            <pc:sldMk cId="3862217316" sldId="261"/>
            <ac:graphicFrameMk id="5" creationId="{AF1057E6-D95A-1155-F938-1119086BB98D}"/>
          </ac:graphicFrameMkLst>
        </pc:graphicFrameChg>
      </pc:sldChg>
      <pc:sldChg chg="addSp delSp modSp new mod">
        <pc:chgData name="Ian Bell" userId="cd244502-8c08-4b39-937e-75e767e64953" providerId="ADAL" clId="{5462F29B-1F10-4FBD-B832-906B2254D56C}" dt="2023-07-23T09:17:55.345" v="712" actId="14100"/>
        <pc:sldMkLst>
          <pc:docMk/>
          <pc:sldMk cId="3268221890" sldId="262"/>
        </pc:sldMkLst>
        <pc:spChg chg="del">
          <ac:chgData name="Ian Bell" userId="cd244502-8c08-4b39-937e-75e767e64953" providerId="ADAL" clId="{5462F29B-1F10-4FBD-B832-906B2254D56C}" dt="2023-07-23T09:17:48.211" v="709" actId="478"/>
          <ac:spMkLst>
            <pc:docMk/>
            <pc:sldMk cId="3268221890" sldId="262"/>
            <ac:spMk id="2" creationId="{06D818BC-5D82-F5AD-0D76-73B4F52EC5FA}"/>
          </ac:spMkLst>
        </pc:spChg>
        <pc:spChg chg="del">
          <ac:chgData name="Ian Bell" userId="cd244502-8c08-4b39-937e-75e767e64953" providerId="ADAL" clId="{5462F29B-1F10-4FBD-B832-906B2254D56C}" dt="2023-07-23T09:17:42.739" v="706"/>
          <ac:spMkLst>
            <pc:docMk/>
            <pc:sldMk cId="3268221890" sldId="262"/>
            <ac:spMk id="3" creationId="{7CC855C2-F1D1-A360-D7B7-4101C523CE75}"/>
          </ac:spMkLst>
        </pc:spChg>
        <pc:picChg chg="add mod">
          <ac:chgData name="Ian Bell" userId="cd244502-8c08-4b39-937e-75e767e64953" providerId="ADAL" clId="{5462F29B-1F10-4FBD-B832-906B2254D56C}" dt="2023-07-23T09:17:55.345" v="712" actId="14100"/>
          <ac:picMkLst>
            <pc:docMk/>
            <pc:sldMk cId="3268221890" sldId="262"/>
            <ac:picMk id="5" creationId="{9CE2DE08-B991-D490-6F95-A57E3088ACF2}"/>
          </ac:picMkLst>
        </pc:picChg>
      </pc:sldChg>
      <pc:sldChg chg="modSp new del mod">
        <pc:chgData name="Ian Bell" userId="cd244502-8c08-4b39-937e-75e767e64953" providerId="ADAL" clId="{5462F29B-1F10-4FBD-B832-906B2254D56C}" dt="2023-07-23T09:18:57.807" v="942" actId="47"/>
        <pc:sldMkLst>
          <pc:docMk/>
          <pc:sldMk cId="4084545355" sldId="263"/>
        </pc:sldMkLst>
        <pc:spChg chg="mod">
          <ac:chgData name="Ian Bell" userId="cd244502-8c08-4b39-937e-75e767e64953" providerId="ADAL" clId="{5462F29B-1F10-4FBD-B832-906B2254D56C}" dt="2023-07-23T09:18:54.719" v="941" actId="20577"/>
          <ac:spMkLst>
            <pc:docMk/>
            <pc:sldMk cId="4084545355" sldId="263"/>
            <ac:spMk id="2" creationId="{22E898B3-3432-6F65-4953-1EE92BFF6814}"/>
          </ac:spMkLst>
        </pc:spChg>
      </pc:sldChg>
    </pc:docChg>
  </pc:docChgLst>
  <pc:docChgLst>
    <pc:chgData name="Ian Bell" userId="S::ian.bell@smtafe.wa.edu.au::cd244502-8c08-4b39-937e-75e767e64953" providerId="AD" clId="Web-{4226C8CF-34A8-4116-95C2-DED7A7649841}"/>
    <pc:docChg chg="addSld modSld">
      <pc:chgData name="Ian Bell" userId="S::ian.bell@smtafe.wa.edu.au::cd244502-8c08-4b39-937e-75e767e64953" providerId="AD" clId="Web-{4226C8CF-34A8-4116-95C2-DED7A7649841}" dt="2023-07-23T08:53:47.510" v="88"/>
      <pc:docMkLst>
        <pc:docMk/>
      </pc:docMkLst>
      <pc:sldChg chg="modSp">
        <pc:chgData name="Ian Bell" userId="S::ian.bell@smtafe.wa.edu.au::cd244502-8c08-4b39-937e-75e767e64953" providerId="AD" clId="Web-{4226C8CF-34A8-4116-95C2-DED7A7649841}" dt="2023-07-23T08:53:43.401" v="87" actId="20577"/>
        <pc:sldMkLst>
          <pc:docMk/>
          <pc:sldMk cId="109857222" sldId="256"/>
        </pc:sldMkLst>
        <pc:spChg chg="mod">
          <ac:chgData name="Ian Bell" userId="S::ian.bell@smtafe.wa.edu.au::cd244502-8c08-4b39-937e-75e767e64953" providerId="AD" clId="Web-{4226C8CF-34A8-4116-95C2-DED7A7649841}" dt="2023-07-23T08:53:17.416" v="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Bell" userId="S::ian.bell@smtafe.wa.edu.au::cd244502-8c08-4b39-937e-75e767e64953" providerId="AD" clId="Web-{4226C8CF-34A8-4116-95C2-DED7A7649841}" dt="2023-07-23T08:53:43.401" v="8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Ian Bell" userId="S::ian.bell@smtafe.wa.edu.au::cd244502-8c08-4b39-937e-75e767e64953" providerId="AD" clId="Web-{4226C8CF-34A8-4116-95C2-DED7A7649841}" dt="2023-07-23T08:53:47.510" v="88"/>
        <pc:sldMkLst>
          <pc:docMk/>
          <pc:sldMk cId="308044507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C34ED-A015-CD72-B1AA-DE309A7E652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3D Game Development</a:t>
            </a:r>
            <a:br>
              <a:rPr lang="en-US" sz="7200">
                <a:cs typeface="Calibri Light"/>
              </a:rPr>
            </a:br>
            <a:r>
              <a:rPr lang="en-US" sz="7200">
                <a:cs typeface="Calibri Light"/>
              </a:rPr>
              <a:t>BFS &amp; DFS Algorithms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cs typeface="Calibri"/>
              </a:rPr>
              <a:t>Cert IV Information Technology (Game Development)</a:t>
            </a:r>
          </a:p>
          <a:p>
            <a:r>
              <a:rPr lang="en-US" sz="1500">
                <a:cs typeface="Calibri"/>
              </a:rPr>
              <a:t>South Metropolitan TAFE | ian.bell@smtafe.wa.edu.au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1DBC4-9D2E-E67D-9323-D27F92BF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In this session:</a:t>
            </a:r>
            <a:endParaRPr lang="en-AU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E2B9-B4B9-E221-0CFD-8F93E836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2872899"/>
            <a:ext cx="5039670" cy="374428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An overview of the BFS (Breadth-First Search) and DFS (Depth First Search) Algorithms</a:t>
            </a:r>
          </a:p>
          <a:p>
            <a:r>
              <a:rPr lang="en-US" sz="2000" dirty="0"/>
              <a:t>Explanation on how both algorithms search through graphs</a:t>
            </a:r>
          </a:p>
          <a:p>
            <a:r>
              <a:rPr lang="en-US" sz="2000" dirty="0"/>
              <a:t>Demonstration of finding a path using BFS in a ‘regular’ grid</a:t>
            </a:r>
          </a:p>
          <a:p>
            <a:r>
              <a:rPr lang="en-US" sz="2000" dirty="0"/>
              <a:t>Demonstration of finding a path using DFS in the same grid</a:t>
            </a:r>
          </a:p>
          <a:p>
            <a:r>
              <a:rPr lang="en-US" sz="2000" dirty="0"/>
              <a:t>Comparison &amp; discussion of the paths found</a:t>
            </a:r>
          </a:p>
          <a:p>
            <a:r>
              <a:rPr lang="en-US" sz="2000" dirty="0"/>
              <a:t>Activities: Working through different grids to find paths</a:t>
            </a:r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DF7ACFF0-630A-9549-F216-368E46A7C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480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3371-067C-1CF2-05C0-F195FC64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Breadth First Search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65B92D-1A9E-878B-4C8B-84678F25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BFS uses a ‘queue’ system</a:t>
            </a:r>
          </a:p>
          <a:p>
            <a:r>
              <a:rPr lang="en-US" sz="2000" dirty="0"/>
              <a:t>The queue is first in, first out</a:t>
            </a:r>
          </a:p>
          <a:p>
            <a:r>
              <a:rPr lang="en-US" sz="2000" dirty="0"/>
              <a:t>Will search an entire graph by checking each </a:t>
            </a:r>
            <a:r>
              <a:rPr lang="en-US" sz="2000" dirty="0" err="1"/>
              <a:t>neighbour</a:t>
            </a:r>
            <a:r>
              <a:rPr lang="en-US" sz="2000" dirty="0"/>
              <a:t>/child of the ‘current node’ before moving on to the next ‘layer’</a:t>
            </a:r>
          </a:p>
          <a:p>
            <a:r>
              <a:rPr lang="en-US" sz="2000" dirty="0"/>
              <a:t>From the starting node:</a:t>
            </a:r>
          </a:p>
          <a:p>
            <a:pPr lvl="1"/>
            <a:r>
              <a:rPr lang="en-US" sz="2000" dirty="0"/>
              <a:t>Designate ‘current node’ as the node being checked</a:t>
            </a:r>
          </a:p>
          <a:p>
            <a:pPr lvl="1"/>
            <a:r>
              <a:rPr lang="en-US" sz="2000" dirty="0"/>
              <a:t>Check if ‘current node’ is the destination</a:t>
            </a:r>
          </a:p>
          <a:p>
            <a:pPr lvl="1"/>
            <a:r>
              <a:rPr lang="en-US" sz="2000" dirty="0"/>
              <a:t>If the ‘current node’ is the destination then return the ‘path list’</a:t>
            </a:r>
          </a:p>
          <a:p>
            <a:pPr lvl="1"/>
            <a:r>
              <a:rPr lang="en-US" sz="2000" dirty="0"/>
              <a:t>Add the children/</a:t>
            </a:r>
            <a:r>
              <a:rPr lang="en-US" sz="2000" dirty="0" err="1"/>
              <a:t>neighbours</a:t>
            </a:r>
            <a:r>
              <a:rPr lang="en-US" sz="2000" dirty="0"/>
              <a:t> of the current node to the queue if they have not been checked</a:t>
            </a:r>
          </a:p>
          <a:p>
            <a:pPr lvl="1"/>
            <a:r>
              <a:rPr lang="en-US" sz="2000" dirty="0"/>
              <a:t>Assign current node as ‘parent’ of the children/</a:t>
            </a:r>
            <a:r>
              <a:rPr lang="en-US" sz="2000" dirty="0" err="1"/>
              <a:t>neighbours</a:t>
            </a:r>
            <a:r>
              <a:rPr lang="en-US" sz="2000" dirty="0"/>
              <a:t> if they have not already been checked</a:t>
            </a:r>
          </a:p>
          <a:p>
            <a:pPr lvl="1"/>
            <a:r>
              <a:rPr lang="en-US" sz="2000" dirty="0"/>
              <a:t>Select the next node in queue &amp; repeat</a:t>
            </a:r>
          </a:p>
        </p:txBody>
      </p:sp>
    </p:spTree>
    <p:extLst>
      <p:ext uri="{BB962C8B-B14F-4D97-AF65-F5344CB8AC3E}">
        <p14:creationId xmlns:p14="http://schemas.microsoft.com/office/powerpoint/2010/main" val="308044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5FE4-AAFF-8362-F2D7-F18FBC49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Depth First Search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74DD-62E8-61B7-60A3-61BAC2E1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DFS uses a ‘stack’</a:t>
            </a:r>
          </a:p>
          <a:p>
            <a:r>
              <a:rPr lang="en-US" sz="2400" dirty="0"/>
              <a:t>The stack is first in, last out</a:t>
            </a:r>
          </a:p>
          <a:p>
            <a:r>
              <a:rPr lang="en-US" sz="2400" dirty="0"/>
              <a:t>Will search an entire graph by following paths until hitting dead ends</a:t>
            </a:r>
          </a:p>
          <a:p>
            <a:r>
              <a:rPr lang="en-US" sz="2400" dirty="0"/>
              <a:t>From the starting node:</a:t>
            </a:r>
          </a:p>
          <a:p>
            <a:pPr lvl="1"/>
            <a:r>
              <a:rPr lang="en-US" dirty="0"/>
              <a:t>Designate starting node as ‘current node’</a:t>
            </a:r>
          </a:p>
          <a:p>
            <a:pPr lvl="1"/>
            <a:r>
              <a:rPr lang="en-US" dirty="0"/>
              <a:t>Check if ‘current node’ is the destination</a:t>
            </a:r>
          </a:p>
          <a:p>
            <a:pPr lvl="1"/>
            <a:r>
              <a:rPr lang="en-US" dirty="0"/>
              <a:t>Add children/</a:t>
            </a:r>
            <a:r>
              <a:rPr lang="en-US" dirty="0" err="1"/>
              <a:t>neighbour</a:t>
            </a:r>
            <a:r>
              <a:rPr lang="en-US" dirty="0"/>
              <a:t> nodes of current node to the stack (if they have not already been checked)</a:t>
            </a:r>
          </a:p>
          <a:p>
            <a:pPr lvl="1"/>
            <a:r>
              <a:rPr lang="en-US" dirty="0"/>
              <a:t>Assign current node as ‘parent’ of the </a:t>
            </a:r>
            <a:r>
              <a:rPr lang="en-US" dirty="0" err="1"/>
              <a:t>neighbours</a:t>
            </a:r>
            <a:r>
              <a:rPr lang="en-US" dirty="0"/>
              <a:t> (if they have not been checked)</a:t>
            </a:r>
          </a:p>
          <a:p>
            <a:pPr lvl="1"/>
            <a:r>
              <a:rPr lang="en-US" dirty="0"/>
              <a:t>Select next node in the stack &amp; repeat</a:t>
            </a:r>
          </a:p>
          <a:p>
            <a:pPr lvl="1"/>
            <a:r>
              <a:rPr lang="en-US" dirty="0"/>
              <a:t>Once ‘current node’ equals ‘destination node’, return the ‘path’ list by cycling back through parents</a:t>
            </a:r>
          </a:p>
        </p:txBody>
      </p:sp>
    </p:spTree>
    <p:extLst>
      <p:ext uri="{BB962C8B-B14F-4D97-AF65-F5344CB8AC3E}">
        <p14:creationId xmlns:p14="http://schemas.microsoft.com/office/powerpoint/2010/main" val="97057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0B17-3836-3588-AFFB-0825912B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86" y="0"/>
            <a:ext cx="1031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9CE2DE08-B991-D490-6F95-A57E3088A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5450" cy="6875450"/>
          </a:xfrm>
        </p:spPr>
      </p:pic>
    </p:spTree>
    <p:extLst>
      <p:ext uri="{BB962C8B-B14F-4D97-AF65-F5344CB8AC3E}">
        <p14:creationId xmlns:p14="http://schemas.microsoft.com/office/powerpoint/2010/main" val="32682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C973B-6A78-0BFF-49DD-AB9E5DF8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Activity: Practicing Pathfinding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5B0A7D-4B47-DC9B-6655-86BC0333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3200" dirty="0"/>
              <a:t>Download and work through Grid 2 to 4</a:t>
            </a:r>
          </a:p>
          <a:p>
            <a:r>
              <a:rPr lang="en-US" sz="3200" dirty="0"/>
              <a:t>Work through each one first with BFS and record the finding path</a:t>
            </a:r>
          </a:p>
          <a:p>
            <a:r>
              <a:rPr lang="en-US" sz="3200" dirty="0"/>
              <a:t>Do the same with DFS for each grid</a:t>
            </a:r>
          </a:p>
          <a:p>
            <a:r>
              <a:rPr lang="en-US" sz="3200" dirty="0"/>
              <a:t>Discuss as a class how the two methods seem to behave based on the layouts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6221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394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3D Game Development BFS &amp; DFS Algorithms</vt:lpstr>
      <vt:lpstr>In this session:</vt:lpstr>
      <vt:lpstr>Breadth First Search</vt:lpstr>
      <vt:lpstr>Depth First Search</vt:lpstr>
      <vt:lpstr>PowerPoint Presentation</vt:lpstr>
      <vt:lpstr>PowerPoint Presentation</vt:lpstr>
      <vt:lpstr>Activity: Practicing Pathfinding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Ian Bell</cp:lastModifiedBy>
  <cp:revision>8</cp:revision>
  <dcterms:created xsi:type="dcterms:W3CDTF">2023-07-23T08:52:48Z</dcterms:created>
  <dcterms:modified xsi:type="dcterms:W3CDTF">2023-07-23T09:20:26Z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2023-07-23T08:55:13Z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de1b8e8c-dea0-4afc-a48c-dea6c7d9d64a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