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66" r:id="rId4"/>
    <p:sldId id="268" r:id="rId5"/>
    <p:sldId id="272" r:id="rId6"/>
    <p:sldId id="269" r:id="rId7"/>
    <p:sldId id="271" r:id="rId8"/>
    <p:sldId id="267" r:id="rId9"/>
    <p:sldId id="270" r:id="rId10"/>
    <p:sldId id="274" r:id="rId11"/>
    <p:sldId id="273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C52349-D128-4DA4-A71C-21D56D6B0741}" v="21" dt="2023-07-30T08:44:19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Bell" userId="S::ian.bell@smtafe.wa.edu.au::cd244502-8c08-4b39-937e-75e767e64953" providerId="AD" clId="Web-{B2D7AEFC-0AC9-5C22-BA49-0147BB6D0154}"/>
    <pc:docChg chg="modSld">
      <pc:chgData name="Ian Bell" userId="S::ian.bell@smtafe.wa.edu.au::cd244502-8c08-4b39-937e-75e767e64953" providerId="AD" clId="Web-{B2D7AEFC-0AC9-5C22-BA49-0147BB6D0154}" dt="2023-03-13T01:08:08.480" v="0" actId="14100"/>
      <pc:docMkLst>
        <pc:docMk/>
      </pc:docMkLst>
      <pc:sldChg chg="modSp">
        <pc:chgData name="Ian Bell" userId="S::ian.bell@smtafe.wa.edu.au::cd244502-8c08-4b39-937e-75e767e64953" providerId="AD" clId="Web-{B2D7AEFC-0AC9-5C22-BA49-0147BB6D0154}" dt="2023-03-13T01:08:08.480" v="0" actId="14100"/>
        <pc:sldMkLst>
          <pc:docMk/>
          <pc:sldMk cId="3787071447" sldId="275"/>
        </pc:sldMkLst>
        <pc:spChg chg="mod">
          <ac:chgData name="Ian Bell" userId="S::ian.bell@smtafe.wa.edu.au::cd244502-8c08-4b39-937e-75e767e64953" providerId="AD" clId="Web-{B2D7AEFC-0AC9-5C22-BA49-0147BB6D0154}" dt="2023-03-13T01:08:08.480" v="0" actId="14100"/>
          <ac:spMkLst>
            <pc:docMk/>
            <pc:sldMk cId="3787071447" sldId="275"/>
            <ac:spMk id="3" creationId="{411364B0-D7AB-F4DA-95EE-759E30018FCB}"/>
          </ac:spMkLst>
        </pc:spChg>
      </pc:sldChg>
    </pc:docChg>
  </pc:docChgLst>
  <pc:docChgLst>
    <pc:chgData name="Ian Bell" userId="cd244502-8c08-4b39-937e-75e767e64953" providerId="ADAL" clId="{A883A833-23CF-4DCE-9902-3854E2EA9721}"/>
    <pc:docChg chg="undo redo custSel addSld delSld modSld sldOrd addMainMaster delMainMaster">
      <pc:chgData name="Ian Bell" userId="cd244502-8c08-4b39-937e-75e767e64953" providerId="ADAL" clId="{A883A833-23CF-4DCE-9902-3854E2EA9721}" dt="2023-02-12T13:04:24.159" v="10253" actId="47"/>
      <pc:docMkLst>
        <pc:docMk/>
      </pc:docMkLst>
      <pc:sldChg chg="addSp modSp mod setBg modClrScheme chgLayout">
        <pc:chgData name="Ian Bell" userId="cd244502-8c08-4b39-937e-75e767e64953" providerId="ADAL" clId="{A883A833-23CF-4DCE-9902-3854E2EA9721}" dt="2023-02-12T05:36:35.654" v="70" actId="27636"/>
        <pc:sldMkLst>
          <pc:docMk/>
          <pc:sldMk cId="109857222" sldId="256"/>
        </pc:sldMkLst>
        <pc:spChg chg="mod">
          <ac:chgData name="Ian Bell" userId="cd244502-8c08-4b39-937e-75e767e64953" providerId="ADAL" clId="{A883A833-23CF-4DCE-9902-3854E2EA9721}" dt="2023-02-12T05:36:29.885" v="68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Ian Bell" userId="cd244502-8c08-4b39-937e-75e767e64953" providerId="ADAL" clId="{A883A833-23CF-4DCE-9902-3854E2EA9721}" dt="2023-02-12T05:36:35.654" v="70" actId="27636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Ian Bell" userId="cd244502-8c08-4b39-937e-75e767e64953" providerId="ADAL" clId="{A883A833-23CF-4DCE-9902-3854E2EA9721}" dt="2023-02-12T04:04:14.807" v="1" actId="26606"/>
          <ac:spMkLst>
            <pc:docMk/>
            <pc:sldMk cId="109857222" sldId="256"/>
            <ac:spMk id="9" creationId="{7A18C9FB-EC4C-4DAE-8F7D-C6E5AF607958}"/>
          </ac:spMkLst>
        </pc:spChg>
        <pc:spChg chg="add">
          <ac:chgData name="Ian Bell" userId="cd244502-8c08-4b39-937e-75e767e64953" providerId="ADAL" clId="{A883A833-23CF-4DCE-9902-3854E2EA9721}" dt="2023-02-12T04:04:14.807" v="1" actId="26606"/>
          <ac:spMkLst>
            <pc:docMk/>
            <pc:sldMk cId="109857222" sldId="256"/>
            <ac:spMk id="11" creationId="{F47DB6CD-8E9E-4643-B3B6-01BD80429B3C}"/>
          </ac:spMkLst>
        </pc:spChg>
        <pc:picChg chg="add">
          <ac:chgData name="Ian Bell" userId="cd244502-8c08-4b39-937e-75e767e64953" providerId="ADAL" clId="{A883A833-23CF-4DCE-9902-3854E2EA9721}" dt="2023-02-12T04:04:14.807" v="1" actId="26606"/>
          <ac:picMkLst>
            <pc:docMk/>
            <pc:sldMk cId="109857222" sldId="256"/>
            <ac:picMk id="4" creationId="{E2187530-F058-59CA-4474-466EBBDE11BE}"/>
          </ac:picMkLst>
        </pc:picChg>
      </pc:sldChg>
      <pc:sldChg chg="addSp delSp modSp new mod setBg">
        <pc:chgData name="Ian Bell" userId="cd244502-8c08-4b39-937e-75e767e64953" providerId="ADAL" clId="{A883A833-23CF-4DCE-9902-3854E2EA9721}" dt="2023-02-12T05:44:49.258" v="692" actId="1076"/>
        <pc:sldMkLst>
          <pc:docMk/>
          <pc:sldMk cId="1788408278" sldId="257"/>
        </pc:sldMkLst>
        <pc:spChg chg="mod">
          <ac:chgData name="Ian Bell" userId="cd244502-8c08-4b39-937e-75e767e64953" providerId="ADAL" clId="{A883A833-23CF-4DCE-9902-3854E2EA9721}" dt="2023-02-12T05:44:46.717" v="691" actId="27636"/>
          <ac:spMkLst>
            <pc:docMk/>
            <pc:sldMk cId="1788408278" sldId="257"/>
            <ac:spMk id="2" creationId="{C5BA9461-DCD8-17B1-5508-4D6389D87880}"/>
          </ac:spMkLst>
        </pc:spChg>
        <pc:spChg chg="add del mod">
          <ac:chgData name="Ian Bell" userId="cd244502-8c08-4b39-937e-75e767e64953" providerId="ADAL" clId="{A883A833-23CF-4DCE-9902-3854E2EA9721}" dt="2023-02-12T05:44:49.258" v="692" actId="1076"/>
          <ac:spMkLst>
            <pc:docMk/>
            <pc:sldMk cId="1788408278" sldId="257"/>
            <ac:spMk id="3" creationId="{C8F5D60A-B9BE-5559-F5F7-5B25C7CB1A52}"/>
          </ac:spMkLst>
        </pc:spChg>
        <pc:spChg chg="add del">
          <ac:chgData name="Ian Bell" userId="cd244502-8c08-4b39-937e-75e767e64953" providerId="ADAL" clId="{A883A833-23CF-4DCE-9902-3854E2EA9721}" dt="2023-02-12T05:42:37.207" v="458" actId="26606"/>
          <ac:spMkLst>
            <pc:docMk/>
            <pc:sldMk cId="1788408278" sldId="257"/>
            <ac:spMk id="6" creationId="{987A0FBA-CC04-4256-A8EB-BB3C543E989C}"/>
          </ac:spMkLst>
        </pc:spChg>
        <pc:spChg chg="add del">
          <ac:chgData name="Ian Bell" userId="cd244502-8c08-4b39-937e-75e767e64953" providerId="ADAL" clId="{A883A833-23CF-4DCE-9902-3854E2EA9721}" dt="2023-02-12T05:42:37.207" v="458" actId="26606"/>
          <ac:spMkLst>
            <pc:docMk/>
            <pc:sldMk cId="1788408278" sldId="257"/>
            <ac:spMk id="7" creationId="{3F3A0F6C-EB8F-4A4C-8258-23F6D815E0E0}"/>
          </ac:spMkLst>
        </pc:spChg>
        <pc:spChg chg="add del">
          <ac:chgData name="Ian Bell" userId="cd244502-8c08-4b39-937e-75e767e64953" providerId="ADAL" clId="{A883A833-23CF-4DCE-9902-3854E2EA9721}" dt="2023-02-12T05:42:37.207" v="458" actId="26606"/>
          <ac:spMkLst>
            <pc:docMk/>
            <pc:sldMk cId="1788408278" sldId="257"/>
            <ac:spMk id="8" creationId="{6A9C92F4-A4A4-42E0-9391-C666AAED1E6A}"/>
          </ac:spMkLst>
        </pc:spChg>
        <pc:spChg chg="add del">
          <ac:chgData name="Ian Bell" userId="cd244502-8c08-4b39-937e-75e767e64953" providerId="ADAL" clId="{A883A833-23CF-4DCE-9902-3854E2EA9721}" dt="2023-02-12T05:40:42.565" v="392" actId="26606"/>
          <ac:spMkLst>
            <pc:docMk/>
            <pc:sldMk cId="1788408278" sldId="257"/>
            <ac:spMk id="9" creationId="{987A0FBA-CC04-4256-A8EB-BB3C543E989C}"/>
          </ac:spMkLst>
        </pc:spChg>
        <pc:spChg chg="add del">
          <ac:chgData name="Ian Bell" userId="cd244502-8c08-4b39-937e-75e767e64953" providerId="ADAL" clId="{A883A833-23CF-4DCE-9902-3854E2EA9721}" dt="2023-02-12T05:40:42.565" v="392" actId="26606"/>
          <ac:spMkLst>
            <pc:docMk/>
            <pc:sldMk cId="1788408278" sldId="257"/>
            <ac:spMk id="11" creationId="{F95E8271-D5FF-4A58-A151-6D825CF02D64}"/>
          </ac:spMkLst>
        </pc:spChg>
        <pc:spChg chg="add del">
          <ac:chgData name="Ian Bell" userId="cd244502-8c08-4b39-937e-75e767e64953" providerId="ADAL" clId="{A883A833-23CF-4DCE-9902-3854E2EA9721}" dt="2023-02-12T05:40:42.565" v="392" actId="26606"/>
          <ac:spMkLst>
            <pc:docMk/>
            <pc:sldMk cId="1788408278" sldId="257"/>
            <ac:spMk id="13" creationId="{E65E7DAE-0831-45F9-BBA2-9BBD2E397C0B}"/>
          </ac:spMkLst>
        </pc:spChg>
        <pc:spChg chg="add del">
          <ac:chgData name="Ian Bell" userId="cd244502-8c08-4b39-937e-75e767e64953" providerId="ADAL" clId="{A883A833-23CF-4DCE-9902-3854E2EA9721}" dt="2023-02-12T05:40:42.565" v="392" actId="26606"/>
          <ac:spMkLst>
            <pc:docMk/>
            <pc:sldMk cId="1788408278" sldId="257"/>
            <ac:spMk id="15" creationId="{F493E929-55A8-46F3-836C-1C37C8975B9D}"/>
          </ac:spMkLst>
        </pc:spChg>
        <pc:graphicFrameChg chg="add del mod">
          <ac:chgData name="Ian Bell" userId="cd244502-8c08-4b39-937e-75e767e64953" providerId="ADAL" clId="{A883A833-23CF-4DCE-9902-3854E2EA9721}" dt="2023-02-12T05:40:42.565" v="392" actId="26606"/>
          <ac:graphicFrameMkLst>
            <pc:docMk/>
            <pc:sldMk cId="1788408278" sldId="257"/>
            <ac:graphicFrameMk id="5" creationId="{AAEF1D18-24A2-A38A-0B5A-7A57E1814331}"/>
          </ac:graphicFrameMkLst>
        </pc:graphicFrameChg>
        <pc:graphicFrameChg chg="add del mod">
          <ac:chgData name="Ian Bell" userId="cd244502-8c08-4b39-937e-75e767e64953" providerId="ADAL" clId="{A883A833-23CF-4DCE-9902-3854E2EA9721}" dt="2023-02-12T05:42:37.207" v="458" actId="26606"/>
          <ac:graphicFrameMkLst>
            <pc:docMk/>
            <pc:sldMk cId="1788408278" sldId="257"/>
            <ac:graphicFrameMk id="10" creationId="{D6508A10-371F-1DD1-9CFD-5ED58953EA99}"/>
          </ac:graphicFrameMkLst>
        </pc:graphicFrameChg>
      </pc:sldChg>
      <pc:sldChg chg="modSp new mod">
        <pc:chgData name="Ian Bell" userId="cd244502-8c08-4b39-937e-75e767e64953" providerId="ADAL" clId="{A883A833-23CF-4DCE-9902-3854E2EA9721}" dt="2023-02-12T05:49:42.141" v="1232" actId="403"/>
        <pc:sldMkLst>
          <pc:docMk/>
          <pc:sldMk cId="1196973624" sldId="258"/>
        </pc:sldMkLst>
        <pc:spChg chg="mod">
          <ac:chgData name="Ian Bell" userId="cd244502-8c08-4b39-937e-75e767e64953" providerId="ADAL" clId="{A883A833-23CF-4DCE-9902-3854E2EA9721}" dt="2023-02-12T05:45:06.856" v="722" actId="20577"/>
          <ac:spMkLst>
            <pc:docMk/>
            <pc:sldMk cId="1196973624" sldId="258"/>
            <ac:spMk id="2" creationId="{88E47319-B3EB-0152-7979-E527B1696542}"/>
          </ac:spMkLst>
        </pc:spChg>
        <pc:spChg chg="mod">
          <ac:chgData name="Ian Bell" userId="cd244502-8c08-4b39-937e-75e767e64953" providerId="ADAL" clId="{A883A833-23CF-4DCE-9902-3854E2EA9721}" dt="2023-02-12T05:49:42.141" v="1232" actId="403"/>
          <ac:spMkLst>
            <pc:docMk/>
            <pc:sldMk cId="1196973624" sldId="258"/>
            <ac:spMk id="3" creationId="{0570B829-7E07-75C1-CA61-EC528B01BCE9}"/>
          </ac:spMkLst>
        </pc:spChg>
      </pc:sldChg>
      <pc:sldChg chg="modSp new mod">
        <pc:chgData name="Ian Bell" userId="cd244502-8c08-4b39-937e-75e767e64953" providerId="ADAL" clId="{A883A833-23CF-4DCE-9902-3854E2EA9721}" dt="2023-02-12T05:44:41.206" v="689" actId="20577"/>
        <pc:sldMkLst>
          <pc:docMk/>
          <pc:sldMk cId="3595041688" sldId="259"/>
        </pc:sldMkLst>
        <pc:spChg chg="mod">
          <ac:chgData name="Ian Bell" userId="cd244502-8c08-4b39-937e-75e767e64953" providerId="ADAL" clId="{A883A833-23CF-4DCE-9902-3854E2EA9721}" dt="2023-02-12T05:43:57.620" v="543" actId="5793"/>
          <ac:spMkLst>
            <pc:docMk/>
            <pc:sldMk cId="3595041688" sldId="259"/>
            <ac:spMk id="2" creationId="{159CBE0F-1097-8377-24F4-8F7F8DB71FBC}"/>
          </ac:spMkLst>
        </pc:spChg>
        <pc:spChg chg="mod">
          <ac:chgData name="Ian Bell" userId="cd244502-8c08-4b39-937e-75e767e64953" providerId="ADAL" clId="{A883A833-23CF-4DCE-9902-3854E2EA9721}" dt="2023-02-12T05:44:41.206" v="689" actId="20577"/>
          <ac:spMkLst>
            <pc:docMk/>
            <pc:sldMk cId="3595041688" sldId="259"/>
            <ac:spMk id="3" creationId="{C4FD48EE-D1EB-08AE-99BB-DCB1C62B59BC}"/>
          </ac:spMkLst>
        </pc:spChg>
      </pc:sldChg>
      <pc:sldChg chg="addSp delSp modSp new mod setBg">
        <pc:chgData name="Ian Bell" userId="cd244502-8c08-4b39-937e-75e767e64953" providerId="ADAL" clId="{A883A833-23CF-4DCE-9902-3854E2EA9721}" dt="2023-02-12T07:30:26.052" v="2682" actId="14100"/>
        <pc:sldMkLst>
          <pc:docMk/>
          <pc:sldMk cId="4154276565" sldId="260"/>
        </pc:sldMkLst>
        <pc:spChg chg="mod">
          <ac:chgData name="Ian Bell" userId="cd244502-8c08-4b39-937e-75e767e64953" providerId="ADAL" clId="{A883A833-23CF-4DCE-9902-3854E2EA9721}" dt="2023-02-12T07:30:14.170" v="2677" actId="26606"/>
          <ac:spMkLst>
            <pc:docMk/>
            <pc:sldMk cId="4154276565" sldId="260"/>
            <ac:spMk id="2" creationId="{A655EA4B-F970-61DF-F7E1-7456957AC265}"/>
          </ac:spMkLst>
        </pc:spChg>
        <pc:spChg chg="add del mod">
          <ac:chgData name="Ian Bell" userId="cd244502-8c08-4b39-937e-75e767e64953" providerId="ADAL" clId="{A883A833-23CF-4DCE-9902-3854E2EA9721}" dt="2023-02-12T07:30:14.170" v="2677" actId="26606"/>
          <ac:spMkLst>
            <pc:docMk/>
            <pc:sldMk cId="4154276565" sldId="260"/>
            <ac:spMk id="3" creationId="{9FC6D622-BF6B-308C-8E4F-EF03AE0023A1}"/>
          </ac:spMkLst>
        </pc:spChg>
        <pc:spChg chg="add del">
          <ac:chgData name="Ian Bell" userId="cd244502-8c08-4b39-937e-75e767e64953" providerId="ADAL" clId="{A883A833-23CF-4DCE-9902-3854E2EA9721}" dt="2023-02-12T07:30:12.490" v="2674" actId="26606"/>
          <ac:spMkLst>
            <pc:docMk/>
            <pc:sldMk cId="4154276565" sldId="260"/>
            <ac:spMk id="9" creationId="{987A0FBA-CC04-4256-A8EB-BB3C543E989C}"/>
          </ac:spMkLst>
        </pc:spChg>
        <pc:spChg chg="add del">
          <ac:chgData name="Ian Bell" userId="cd244502-8c08-4b39-937e-75e767e64953" providerId="ADAL" clId="{A883A833-23CF-4DCE-9902-3854E2EA9721}" dt="2023-02-12T07:30:12.490" v="2674" actId="26606"/>
          <ac:spMkLst>
            <pc:docMk/>
            <pc:sldMk cId="4154276565" sldId="260"/>
            <ac:spMk id="11" creationId="{7699B66A-3779-48B9-9963-C9339B22B0AA}"/>
          </ac:spMkLst>
        </pc:spChg>
        <pc:spChg chg="add del">
          <ac:chgData name="Ian Bell" userId="cd244502-8c08-4b39-937e-75e767e64953" providerId="ADAL" clId="{A883A833-23CF-4DCE-9902-3854E2EA9721}" dt="2023-02-12T07:30:12.490" v="2674" actId="26606"/>
          <ac:spMkLst>
            <pc:docMk/>
            <pc:sldMk cId="4154276565" sldId="260"/>
            <ac:spMk id="13" creationId="{5D2088EB-F82A-4CF7-A658-5EB0B344D7F6}"/>
          </ac:spMkLst>
        </pc:spChg>
        <pc:spChg chg="add del">
          <ac:chgData name="Ian Bell" userId="cd244502-8c08-4b39-937e-75e767e64953" providerId="ADAL" clId="{A883A833-23CF-4DCE-9902-3854E2EA9721}" dt="2023-02-12T07:30:12.490" v="2674" actId="26606"/>
          <ac:spMkLst>
            <pc:docMk/>
            <pc:sldMk cId="4154276565" sldId="260"/>
            <ac:spMk id="15" creationId="{EDA32667-BAAD-4252-B7F6-CDABAD11DAEF}"/>
          </ac:spMkLst>
        </pc:spChg>
        <pc:spChg chg="add del">
          <ac:chgData name="Ian Bell" userId="cd244502-8c08-4b39-937e-75e767e64953" providerId="ADAL" clId="{A883A833-23CF-4DCE-9902-3854E2EA9721}" dt="2023-02-12T07:30:14.149" v="2676" actId="26606"/>
          <ac:spMkLst>
            <pc:docMk/>
            <pc:sldMk cId="4154276565" sldId="260"/>
            <ac:spMk id="17" creationId="{987A0FBA-CC04-4256-A8EB-BB3C543E989C}"/>
          </ac:spMkLst>
        </pc:spChg>
        <pc:spChg chg="add del">
          <ac:chgData name="Ian Bell" userId="cd244502-8c08-4b39-937e-75e767e64953" providerId="ADAL" clId="{A883A833-23CF-4DCE-9902-3854E2EA9721}" dt="2023-02-12T07:30:14.149" v="2676" actId="26606"/>
          <ac:spMkLst>
            <pc:docMk/>
            <pc:sldMk cId="4154276565" sldId="260"/>
            <ac:spMk id="18" creationId="{F95E8271-D5FF-4A58-A151-6D825CF02D64}"/>
          </ac:spMkLst>
        </pc:spChg>
        <pc:spChg chg="add del">
          <ac:chgData name="Ian Bell" userId="cd244502-8c08-4b39-937e-75e767e64953" providerId="ADAL" clId="{A883A833-23CF-4DCE-9902-3854E2EA9721}" dt="2023-02-12T07:30:14.149" v="2676" actId="26606"/>
          <ac:spMkLst>
            <pc:docMk/>
            <pc:sldMk cId="4154276565" sldId="260"/>
            <ac:spMk id="19" creationId="{E65E7DAE-0831-45F9-BBA2-9BBD2E397C0B}"/>
          </ac:spMkLst>
        </pc:spChg>
        <pc:spChg chg="add del">
          <ac:chgData name="Ian Bell" userId="cd244502-8c08-4b39-937e-75e767e64953" providerId="ADAL" clId="{A883A833-23CF-4DCE-9902-3854E2EA9721}" dt="2023-02-12T07:30:14.149" v="2676" actId="26606"/>
          <ac:spMkLst>
            <pc:docMk/>
            <pc:sldMk cId="4154276565" sldId="260"/>
            <ac:spMk id="20" creationId="{F493E929-55A8-46F3-836C-1C37C8975B9D}"/>
          </ac:spMkLst>
        </pc:spChg>
        <pc:spChg chg="add">
          <ac:chgData name="Ian Bell" userId="cd244502-8c08-4b39-937e-75e767e64953" providerId="ADAL" clId="{A883A833-23CF-4DCE-9902-3854E2EA9721}" dt="2023-02-12T07:30:14.170" v="2677" actId="26606"/>
          <ac:spMkLst>
            <pc:docMk/>
            <pc:sldMk cId="4154276565" sldId="260"/>
            <ac:spMk id="23" creationId="{987A0FBA-CC04-4256-A8EB-BB3C543E989C}"/>
          </ac:spMkLst>
        </pc:spChg>
        <pc:spChg chg="add">
          <ac:chgData name="Ian Bell" userId="cd244502-8c08-4b39-937e-75e767e64953" providerId="ADAL" clId="{A883A833-23CF-4DCE-9902-3854E2EA9721}" dt="2023-02-12T07:30:14.170" v="2677" actId="26606"/>
          <ac:spMkLst>
            <pc:docMk/>
            <pc:sldMk cId="4154276565" sldId="260"/>
            <ac:spMk id="24" creationId="{7699B66A-3779-48B9-9963-C9339B22B0AA}"/>
          </ac:spMkLst>
        </pc:spChg>
        <pc:spChg chg="add">
          <ac:chgData name="Ian Bell" userId="cd244502-8c08-4b39-937e-75e767e64953" providerId="ADAL" clId="{A883A833-23CF-4DCE-9902-3854E2EA9721}" dt="2023-02-12T07:30:14.170" v="2677" actId="26606"/>
          <ac:spMkLst>
            <pc:docMk/>
            <pc:sldMk cId="4154276565" sldId="260"/>
            <ac:spMk id="25" creationId="{5D2088EB-F82A-4CF7-A658-5EB0B344D7F6}"/>
          </ac:spMkLst>
        </pc:spChg>
        <pc:spChg chg="add">
          <ac:chgData name="Ian Bell" userId="cd244502-8c08-4b39-937e-75e767e64953" providerId="ADAL" clId="{A883A833-23CF-4DCE-9902-3854E2EA9721}" dt="2023-02-12T07:30:14.170" v="2677" actId="26606"/>
          <ac:spMkLst>
            <pc:docMk/>
            <pc:sldMk cId="4154276565" sldId="260"/>
            <ac:spMk id="26" creationId="{EDA32667-BAAD-4252-B7F6-CDABAD11DAEF}"/>
          </ac:spMkLst>
        </pc:spChg>
        <pc:graphicFrameChg chg="add del">
          <ac:chgData name="Ian Bell" userId="cd244502-8c08-4b39-937e-75e767e64953" providerId="ADAL" clId="{A883A833-23CF-4DCE-9902-3854E2EA9721}" dt="2023-02-12T07:30:12.490" v="2674" actId="26606"/>
          <ac:graphicFrameMkLst>
            <pc:docMk/>
            <pc:sldMk cId="4154276565" sldId="260"/>
            <ac:graphicFrameMk id="5" creationId="{B5DFE734-4963-6C65-BD5A-02414F7A60E7}"/>
          </ac:graphicFrameMkLst>
        </pc:graphicFrameChg>
        <pc:graphicFrameChg chg="add del">
          <ac:chgData name="Ian Bell" userId="cd244502-8c08-4b39-937e-75e767e64953" providerId="ADAL" clId="{A883A833-23CF-4DCE-9902-3854E2EA9721}" dt="2023-02-12T07:30:14.149" v="2676" actId="26606"/>
          <ac:graphicFrameMkLst>
            <pc:docMk/>
            <pc:sldMk cId="4154276565" sldId="260"/>
            <ac:graphicFrameMk id="21" creationId="{8C07FB66-2B2E-FE67-683A-0B2921B50328}"/>
          </ac:graphicFrameMkLst>
        </pc:graphicFrameChg>
        <pc:graphicFrameChg chg="add mod">
          <ac:chgData name="Ian Bell" userId="cd244502-8c08-4b39-937e-75e767e64953" providerId="ADAL" clId="{A883A833-23CF-4DCE-9902-3854E2EA9721}" dt="2023-02-12T07:30:26.052" v="2682" actId="14100"/>
          <ac:graphicFrameMkLst>
            <pc:docMk/>
            <pc:sldMk cId="4154276565" sldId="260"/>
            <ac:graphicFrameMk id="27" creationId="{CA9B2E79-97E5-41F5-1641-C5B0B706653B}"/>
          </ac:graphicFrameMkLst>
        </pc:graphicFrameChg>
      </pc:sldChg>
      <pc:sldChg chg="addSp delSp modSp new mod setBg">
        <pc:chgData name="Ian Bell" userId="cd244502-8c08-4b39-937e-75e767e64953" providerId="ADAL" clId="{A883A833-23CF-4DCE-9902-3854E2EA9721}" dt="2023-02-12T07:30:50.861" v="2686"/>
        <pc:sldMkLst>
          <pc:docMk/>
          <pc:sldMk cId="4090181387" sldId="261"/>
        </pc:sldMkLst>
        <pc:spChg chg="mod">
          <ac:chgData name="Ian Bell" userId="cd244502-8c08-4b39-937e-75e767e64953" providerId="ADAL" clId="{A883A833-23CF-4DCE-9902-3854E2EA9721}" dt="2023-02-12T07:30:33.917" v="2683" actId="26606"/>
          <ac:spMkLst>
            <pc:docMk/>
            <pc:sldMk cId="4090181387" sldId="261"/>
            <ac:spMk id="2" creationId="{08AE7B3A-EA04-8255-7FC9-E68F61DA7B29}"/>
          </ac:spMkLst>
        </pc:spChg>
        <pc:spChg chg="del mod">
          <ac:chgData name="Ian Bell" userId="cd244502-8c08-4b39-937e-75e767e64953" providerId="ADAL" clId="{A883A833-23CF-4DCE-9902-3854E2EA9721}" dt="2023-02-12T07:30:33.917" v="2683" actId="26606"/>
          <ac:spMkLst>
            <pc:docMk/>
            <pc:sldMk cId="4090181387" sldId="261"/>
            <ac:spMk id="3" creationId="{EBDACBA8-09BC-5E69-5040-3C4EF654DE18}"/>
          </ac:spMkLst>
        </pc:spChg>
        <pc:spChg chg="add">
          <ac:chgData name="Ian Bell" userId="cd244502-8c08-4b39-937e-75e767e64953" providerId="ADAL" clId="{A883A833-23CF-4DCE-9902-3854E2EA9721}" dt="2023-02-12T07:30:33.917" v="2683" actId="26606"/>
          <ac:spMkLst>
            <pc:docMk/>
            <pc:sldMk cId="4090181387" sldId="261"/>
            <ac:spMk id="9" creationId="{987A0FBA-CC04-4256-A8EB-BB3C543E989C}"/>
          </ac:spMkLst>
        </pc:spChg>
        <pc:spChg chg="add">
          <ac:chgData name="Ian Bell" userId="cd244502-8c08-4b39-937e-75e767e64953" providerId="ADAL" clId="{A883A833-23CF-4DCE-9902-3854E2EA9721}" dt="2023-02-12T07:30:33.917" v="2683" actId="26606"/>
          <ac:spMkLst>
            <pc:docMk/>
            <pc:sldMk cId="4090181387" sldId="261"/>
            <ac:spMk id="11" creationId="{3F3A0F6C-EB8F-4A4C-8258-23F6D815E0E0}"/>
          </ac:spMkLst>
        </pc:spChg>
        <pc:spChg chg="add">
          <ac:chgData name="Ian Bell" userId="cd244502-8c08-4b39-937e-75e767e64953" providerId="ADAL" clId="{A883A833-23CF-4DCE-9902-3854E2EA9721}" dt="2023-02-12T07:30:33.917" v="2683" actId="26606"/>
          <ac:spMkLst>
            <pc:docMk/>
            <pc:sldMk cId="4090181387" sldId="261"/>
            <ac:spMk id="13" creationId="{6A9C92F4-A4A4-42E0-9391-C666AAED1E6A}"/>
          </ac:spMkLst>
        </pc:spChg>
        <pc:graphicFrameChg chg="add mod">
          <ac:chgData name="Ian Bell" userId="cd244502-8c08-4b39-937e-75e767e64953" providerId="ADAL" clId="{A883A833-23CF-4DCE-9902-3854E2EA9721}" dt="2023-02-12T07:30:50.861" v="2686"/>
          <ac:graphicFrameMkLst>
            <pc:docMk/>
            <pc:sldMk cId="4090181387" sldId="261"/>
            <ac:graphicFrameMk id="5" creationId="{E7AAAE96-A9CB-40D2-5100-4CF8D5B4CDEB}"/>
          </ac:graphicFrameMkLst>
        </pc:graphicFrameChg>
      </pc:sldChg>
      <pc:sldChg chg="addSp delSp modSp new mod setBg">
        <pc:chgData name="Ian Bell" userId="cd244502-8c08-4b39-937e-75e767e64953" providerId="ADAL" clId="{A883A833-23CF-4DCE-9902-3854E2EA9721}" dt="2023-02-12T07:29:42.471" v="2672" actId="14100"/>
        <pc:sldMkLst>
          <pc:docMk/>
          <pc:sldMk cId="829358017" sldId="262"/>
        </pc:sldMkLst>
        <pc:spChg chg="mod">
          <ac:chgData name="Ian Bell" userId="cd244502-8c08-4b39-937e-75e767e64953" providerId="ADAL" clId="{A883A833-23CF-4DCE-9902-3854E2EA9721}" dt="2023-02-12T07:29:34.890" v="2670" actId="26606"/>
          <ac:spMkLst>
            <pc:docMk/>
            <pc:sldMk cId="829358017" sldId="262"/>
            <ac:spMk id="2" creationId="{6913B325-E446-FDC0-DCF8-7FFD7A57FF35}"/>
          </ac:spMkLst>
        </pc:spChg>
        <pc:spChg chg="del mod">
          <ac:chgData name="Ian Bell" userId="cd244502-8c08-4b39-937e-75e767e64953" providerId="ADAL" clId="{A883A833-23CF-4DCE-9902-3854E2EA9721}" dt="2023-02-12T07:29:34.890" v="2670" actId="26606"/>
          <ac:spMkLst>
            <pc:docMk/>
            <pc:sldMk cId="829358017" sldId="262"/>
            <ac:spMk id="3" creationId="{0EFAE7AA-ED24-AC6B-0013-C92AA3C2CEA8}"/>
          </ac:spMkLst>
        </pc:spChg>
        <pc:spChg chg="add">
          <ac:chgData name="Ian Bell" userId="cd244502-8c08-4b39-937e-75e767e64953" providerId="ADAL" clId="{A883A833-23CF-4DCE-9902-3854E2EA9721}" dt="2023-02-12T07:29:34.890" v="2670" actId="26606"/>
          <ac:spMkLst>
            <pc:docMk/>
            <pc:sldMk cId="829358017" sldId="262"/>
            <ac:spMk id="9" creationId="{987A0FBA-CC04-4256-A8EB-BB3C543E989C}"/>
          </ac:spMkLst>
        </pc:spChg>
        <pc:spChg chg="add">
          <ac:chgData name="Ian Bell" userId="cd244502-8c08-4b39-937e-75e767e64953" providerId="ADAL" clId="{A883A833-23CF-4DCE-9902-3854E2EA9721}" dt="2023-02-12T07:29:34.890" v="2670" actId="26606"/>
          <ac:spMkLst>
            <pc:docMk/>
            <pc:sldMk cId="829358017" sldId="262"/>
            <ac:spMk id="11" creationId="{7699B66A-3779-48B9-9963-C9339B22B0AA}"/>
          </ac:spMkLst>
        </pc:spChg>
        <pc:spChg chg="add">
          <ac:chgData name="Ian Bell" userId="cd244502-8c08-4b39-937e-75e767e64953" providerId="ADAL" clId="{A883A833-23CF-4DCE-9902-3854E2EA9721}" dt="2023-02-12T07:29:34.890" v="2670" actId="26606"/>
          <ac:spMkLst>
            <pc:docMk/>
            <pc:sldMk cId="829358017" sldId="262"/>
            <ac:spMk id="13" creationId="{5D2088EB-F82A-4CF7-A658-5EB0B344D7F6}"/>
          </ac:spMkLst>
        </pc:spChg>
        <pc:spChg chg="add">
          <ac:chgData name="Ian Bell" userId="cd244502-8c08-4b39-937e-75e767e64953" providerId="ADAL" clId="{A883A833-23CF-4DCE-9902-3854E2EA9721}" dt="2023-02-12T07:29:34.890" v="2670" actId="26606"/>
          <ac:spMkLst>
            <pc:docMk/>
            <pc:sldMk cId="829358017" sldId="262"/>
            <ac:spMk id="15" creationId="{EDA32667-BAAD-4252-B7F6-CDABAD11DAEF}"/>
          </ac:spMkLst>
        </pc:spChg>
        <pc:graphicFrameChg chg="add mod">
          <ac:chgData name="Ian Bell" userId="cd244502-8c08-4b39-937e-75e767e64953" providerId="ADAL" clId="{A883A833-23CF-4DCE-9902-3854E2EA9721}" dt="2023-02-12T07:29:42.471" v="2672" actId="14100"/>
          <ac:graphicFrameMkLst>
            <pc:docMk/>
            <pc:sldMk cId="829358017" sldId="262"/>
            <ac:graphicFrameMk id="5" creationId="{DA4716AE-2C4B-C42F-37B8-23977666B473}"/>
          </ac:graphicFrameMkLst>
        </pc:graphicFrameChg>
      </pc:sldChg>
      <pc:sldChg chg="addSp delSp modSp new mod setBg">
        <pc:chgData name="Ian Bell" userId="cd244502-8c08-4b39-937e-75e767e64953" providerId="ADAL" clId="{A883A833-23CF-4DCE-9902-3854E2EA9721}" dt="2023-02-12T07:27:41.655" v="2475" actId="26606"/>
        <pc:sldMkLst>
          <pc:docMk/>
          <pc:sldMk cId="943058443" sldId="263"/>
        </pc:sldMkLst>
        <pc:spChg chg="mod">
          <ac:chgData name="Ian Bell" userId="cd244502-8c08-4b39-937e-75e767e64953" providerId="ADAL" clId="{A883A833-23CF-4DCE-9902-3854E2EA9721}" dt="2023-02-12T07:27:41.655" v="2475" actId="26606"/>
          <ac:spMkLst>
            <pc:docMk/>
            <pc:sldMk cId="943058443" sldId="263"/>
            <ac:spMk id="2" creationId="{3C1B1B5F-7603-7F39-1EEC-706C0411697D}"/>
          </ac:spMkLst>
        </pc:spChg>
        <pc:spChg chg="del">
          <ac:chgData name="Ian Bell" userId="cd244502-8c08-4b39-937e-75e767e64953" providerId="ADAL" clId="{A883A833-23CF-4DCE-9902-3854E2EA9721}" dt="2023-02-12T07:27:41.655" v="2475" actId="26606"/>
          <ac:spMkLst>
            <pc:docMk/>
            <pc:sldMk cId="943058443" sldId="263"/>
            <ac:spMk id="3" creationId="{5ED74125-E8C8-3091-8ADB-B811B19626FB}"/>
          </ac:spMkLst>
        </pc:spChg>
        <pc:spChg chg="add">
          <ac:chgData name="Ian Bell" userId="cd244502-8c08-4b39-937e-75e767e64953" providerId="ADAL" clId="{A883A833-23CF-4DCE-9902-3854E2EA9721}" dt="2023-02-12T07:27:41.655" v="2475" actId="26606"/>
          <ac:spMkLst>
            <pc:docMk/>
            <pc:sldMk cId="943058443" sldId="263"/>
            <ac:spMk id="10" creationId="{A6EF5A53-0A64-4CA5-B9C7-1CB97CB5CF1C}"/>
          </ac:spMkLst>
        </pc:spChg>
        <pc:spChg chg="add">
          <ac:chgData name="Ian Bell" userId="cd244502-8c08-4b39-937e-75e767e64953" providerId="ADAL" clId="{A883A833-23CF-4DCE-9902-3854E2EA9721}" dt="2023-02-12T07:27:41.655" v="2475" actId="26606"/>
          <ac:spMkLst>
            <pc:docMk/>
            <pc:sldMk cId="943058443" sldId="263"/>
            <ac:spMk id="12" creationId="{34ABFBEA-4EB0-4D02-A2C0-1733CD3D6F12}"/>
          </ac:spMkLst>
        </pc:spChg>
        <pc:spChg chg="add">
          <ac:chgData name="Ian Bell" userId="cd244502-8c08-4b39-937e-75e767e64953" providerId="ADAL" clId="{A883A833-23CF-4DCE-9902-3854E2EA9721}" dt="2023-02-12T07:27:41.655" v="2475" actId="26606"/>
          <ac:spMkLst>
            <pc:docMk/>
            <pc:sldMk cId="943058443" sldId="263"/>
            <ac:spMk id="14" creationId="{19E083F6-57F4-487B-A766-EA0462B1EED8}"/>
          </ac:spMkLst>
        </pc:spChg>
        <pc:spChg chg="add">
          <ac:chgData name="Ian Bell" userId="cd244502-8c08-4b39-937e-75e767e64953" providerId="ADAL" clId="{A883A833-23CF-4DCE-9902-3854E2EA9721}" dt="2023-02-12T07:27:41.655" v="2475" actId="26606"/>
          <ac:spMkLst>
            <pc:docMk/>
            <pc:sldMk cId="943058443" sldId="263"/>
            <ac:spMk id="16" creationId="{7A18C9FB-EC4C-4DAE-8F7D-C6E5AF607958}"/>
          </ac:spMkLst>
        </pc:spChg>
        <pc:spChg chg="add">
          <ac:chgData name="Ian Bell" userId="cd244502-8c08-4b39-937e-75e767e64953" providerId="ADAL" clId="{A883A833-23CF-4DCE-9902-3854E2EA9721}" dt="2023-02-12T07:27:41.655" v="2475" actId="26606"/>
          <ac:spMkLst>
            <pc:docMk/>
            <pc:sldMk cId="943058443" sldId="263"/>
            <ac:spMk id="18" creationId="{4A8FDA66-67B4-4DBE-8354-C26F91ADB665}"/>
          </ac:spMkLst>
        </pc:spChg>
        <pc:spChg chg="add">
          <ac:chgData name="Ian Bell" userId="cd244502-8c08-4b39-937e-75e767e64953" providerId="ADAL" clId="{A883A833-23CF-4DCE-9902-3854E2EA9721}" dt="2023-02-12T07:27:41.655" v="2475" actId="26606"/>
          <ac:spMkLst>
            <pc:docMk/>
            <pc:sldMk cId="943058443" sldId="263"/>
            <ac:spMk id="20" creationId="{3B2B1500-BB55-471C-8A9E-67288297ECE1}"/>
          </ac:spMkLst>
        </pc:spChg>
        <pc:spChg chg="add">
          <ac:chgData name="Ian Bell" userId="cd244502-8c08-4b39-937e-75e767e64953" providerId="ADAL" clId="{A883A833-23CF-4DCE-9902-3854E2EA9721}" dt="2023-02-12T07:27:41.655" v="2475" actId="26606"/>
          <ac:spMkLst>
            <pc:docMk/>
            <pc:sldMk cId="943058443" sldId="263"/>
            <ac:spMk id="22" creationId="{3045E22C-A99D-41BB-AF14-EF1B1E745A70}"/>
          </ac:spMkLst>
        </pc:spChg>
        <pc:picChg chg="add">
          <ac:chgData name="Ian Bell" userId="cd244502-8c08-4b39-937e-75e767e64953" providerId="ADAL" clId="{A883A833-23CF-4DCE-9902-3854E2EA9721}" dt="2023-02-12T07:27:41.655" v="2475" actId="26606"/>
          <ac:picMkLst>
            <pc:docMk/>
            <pc:sldMk cId="943058443" sldId="263"/>
            <ac:picMk id="7" creationId="{6A7101FD-26D7-26C5-C11B-B4F39A324DF3}"/>
          </ac:picMkLst>
        </pc:picChg>
      </pc:sldChg>
      <pc:sldChg chg="addSp delSp modSp new mod setBg">
        <pc:chgData name="Ian Bell" userId="cd244502-8c08-4b39-937e-75e767e64953" providerId="ADAL" clId="{A883A833-23CF-4DCE-9902-3854E2EA9721}" dt="2023-02-12T07:36:10.141" v="3593" actId="1076"/>
        <pc:sldMkLst>
          <pc:docMk/>
          <pc:sldMk cId="3988822100" sldId="264"/>
        </pc:sldMkLst>
        <pc:spChg chg="mod">
          <ac:chgData name="Ian Bell" userId="cd244502-8c08-4b39-937e-75e767e64953" providerId="ADAL" clId="{A883A833-23CF-4DCE-9902-3854E2EA9721}" dt="2023-02-12T07:35:48.088" v="3587" actId="26606"/>
          <ac:spMkLst>
            <pc:docMk/>
            <pc:sldMk cId="3988822100" sldId="264"/>
            <ac:spMk id="2" creationId="{34F2662D-FA18-4B48-93F2-CD9F1CF93BDA}"/>
          </ac:spMkLst>
        </pc:spChg>
        <pc:spChg chg="del mod">
          <ac:chgData name="Ian Bell" userId="cd244502-8c08-4b39-937e-75e767e64953" providerId="ADAL" clId="{A883A833-23CF-4DCE-9902-3854E2EA9721}" dt="2023-02-12T07:35:48.088" v="3587" actId="26606"/>
          <ac:spMkLst>
            <pc:docMk/>
            <pc:sldMk cId="3988822100" sldId="264"/>
            <ac:spMk id="3" creationId="{31FC58DF-7BE6-8D97-EED0-A04CA86131FC}"/>
          </ac:spMkLst>
        </pc:spChg>
        <pc:spChg chg="add">
          <ac:chgData name="Ian Bell" userId="cd244502-8c08-4b39-937e-75e767e64953" providerId="ADAL" clId="{A883A833-23CF-4DCE-9902-3854E2EA9721}" dt="2023-02-12T07:35:48.088" v="3587" actId="26606"/>
          <ac:spMkLst>
            <pc:docMk/>
            <pc:sldMk cId="3988822100" sldId="264"/>
            <ac:spMk id="9" creationId="{987A0FBA-CC04-4256-A8EB-BB3C543E989C}"/>
          </ac:spMkLst>
        </pc:spChg>
        <pc:spChg chg="add">
          <ac:chgData name="Ian Bell" userId="cd244502-8c08-4b39-937e-75e767e64953" providerId="ADAL" clId="{A883A833-23CF-4DCE-9902-3854E2EA9721}" dt="2023-02-12T07:35:48.088" v="3587" actId="26606"/>
          <ac:spMkLst>
            <pc:docMk/>
            <pc:sldMk cId="3988822100" sldId="264"/>
            <ac:spMk id="11" creationId="{7699B66A-3779-48B9-9963-C9339B22B0AA}"/>
          </ac:spMkLst>
        </pc:spChg>
        <pc:spChg chg="add">
          <ac:chgData name="Ian Bell" userId="cd244502-8c08-4b39-937e-75e767e64953" providerId="ADAL" clId="{A883A833-23CF-4DCE-9902-3854E2EA9721}" dt="2023-02-12T07:35:48.088" v="3587" actId="26606"/>
          <ac:spMkLst>
            <pc:docMk/>
            <pc:sldMk cId="3988822100" sldId="264"/>
            <ac:spMk id="13" creationId="{5D2088EB-F82A-4CF7-A658-5EB0B344D7F6}"/>
          </ac:spMkLst>
        </pc:spChg>
        <pc:spChg chg="add">
          <ac:chgData name="Ian Bell" userId="cd244502-8c08-4b39-937e-75e767e64953" providerId="ADAL" clId="{A883A833-23CF-4DCE-9902-3854E2EA9721}" dt="2023-02-12T07:35:48.088" v="3587" actId="26606"/>
          <ac:spMkLst>
            <pc:docMk/>
            <pc:sldMk cId="3988822100" sldId="264"/>
            <ac:spMk id="15" creationId="{EDA32667-BAAD-4252-B7F6-CDABAD11DAEF}"/>
          </ac:spMkLst>
        </pc:spChg>
        <pc:graphicFrameChg chg="add mod">
          <ac:chgData name="Ian Bell" userId="cd244502-8c08-4b39-937e-75e767e64953" providerId="ADAL" clId="{A883A833-23CF-4DCE-9902-3854E2EA9721}" dt="2023-02-12T07:36:10.141" v="3593" actId="1076"/>
          <ac:graphicFrameMkLst>
            <pc:docMk/>
            <pc:sldMk cId="3988822100" sldId="264"/>
            <ac:graphicFrameMk id="5" creationId="{206BFFDA-1935-585D-1C15-E366E9BA99F8}"/>
          </ac:graphicFrameMkLst>
        </pc:graphicFrameChg>
      </pc:sldChg>
      <pc:sldChg chg="modSp new mod">
        <pc:chgData name="Ian Bell" userId="cd244502-8c08-4b39-937e-75e767e64953" providerId="ADAL" clId="{A883A833-23CF-4DCE-9902-3854E2EA9721}" dt="2023-02-12T08:39:17.791" v="3920" actId="20577"/>
        <pc:sldMkLst>
          <pc:docMk/>
          <pc:sldMk cId="720151361" sldId="265"/>
        </pc:sldMkLst>
        <pc:spChg chg="mod">
          <ac:chgData name="Ian Bell" userId="cd244502-8c08-4b39-937e-75e767e64953" providerId="ADAL" clId="{A883A833-23CF-4DCE-9902-3854E2EA9721}" dt="2023-02-12T08:38:03.794" v="3621" actId="20577"/>
          <ac:spMkLst>
            <pc:docMk/>
            <pc:sldMk cId="720151361" sldId="265"/>
            <ac:spMk id="2" creationId="{8B78B685-C4B6-2713-D557-A2CC2AACAF7F}"/>
          </ac:spMkLst>
        </pc:spChg>
        <pc:spChg chg="mod">
          <ac:chgData name="Ian Bell" userId="cd244502-8c08-4b39-937e-75e767e64953" providerId="ADAL" clId="{A883A833-23CF-4DCE-9902-3854E2EA9721}" dt="2023-02-12T08:39:17.791" v="3920" actId="20577"/>
          <ac:spMkLst>
            <pc:docMk/>
            <pc:sldMk cId="720151361" sldId="265"/>
            <ac:spMk id="3" creationId="{95696032-2A52-9007-41DC-8E9653F70A6D}"/>
          </ac:spMkLst>
        </pc:spChg>
      </pc:sldChg>
      <pc:sldChg chg="addSp delSp modSp new mod setBg">
        <pc:chgData name="Ian Bell" userId="cd244502-8c08-4b39-937e-75e767e64953" providerId="ADAL" clId="{A883A833-23CF-4DCE-9902-3854E2EA9721}" dt="2023-02-12T08:39:45.823" v="3974" actId="403"/>
        <pc:sldMkLst>
          <pc:docMk/>
          <pc:sldMk cId="468194761" sldId="266"/>
        </pc:sldMkLst>
        <pc:spChg chg="mod">
          <ac:chgData name="Ian Bell" userId="cd244502-8c08-4b39-937e-75e767e64953" providerId="ADAL" clId="{A883A833-23CF-4DCE-9902-3854E2EA9721}" dt="2023-02-12T08:39:45.823" v="3974" actId="403"/>
          <ac:spMkLst>
            <pc:docMk/>
            <pc:sldMk cId="468194761" sldId="266"/>
            <ac:spMk id="2" creationId="{ABA51667-9311-FE91-B97E-15D0F84C68B6}"/>
          </ac:spMkLst>
        </pc:spChg>
        <pc:spChg chg="del">
          <ac:chgData name="Ian Bell" userId="cd244502-8c08-4b39-937e-75e767e64953" providerId="ADAL" clId="{A883A833-23CF-4DCE-9902-3854E2EA9721}" dt="2023-02-12T08:39:41.429" v="3969" actId="26606"/>
          <ac:spMkLst>
            <pc:docMk/>
            <pc:sldMk cId="468194761" sldId="266"/>
            <ac:spMk id="3" creationId="{7B6CEB7D-3483-6F13-DBD3-CC2CBB6F9E7D}"/>
          </ac:spMkLst>
        </pc:spChg>
        <pc:spChg chg="add">
          <ac:chgData name="Ian Bell" userId="cd244502-8c08-4b39-937e-75e767e64953" providerId="ADAL" clId="{A883A833-23CF-4DCE-9902-3854E2EA9721}" dt="2023-02-12T08:39:41.429" v="3969" actId="26606"/>
          <ac:spMkLst>
            <pc:docMk/>
            <pc:sldMk cId="468194761" sldId="266"/>
            <ac:spMk id="9" creationId="{A6EF5A53-0A64-4CA5-B9C7-1CB97CB5CF1C}"/>
          </ac:spMkLst>
        </pc:spChg>
        <pc:spChg chg="add">
          <ac:chgData name="Ian Bell" userId="cd244502-8c08-4b39-937e-75e767e64953" providerId="ADAL" clId="{A883A833-23CF-4DCE-9902-3854E2EA9721}" dt="2023-02-12T08:39:41.429" v="3969" actId="26606"/>
          <ac:spMkLst>
            <pc:docMk/>
            <pc:sldMk cId="468194761" sldId="266"/>
            <ac:spMk id="11" creationId="{34ABFBEA-4EB0-4D02-A2C0-1733CD3D6F12}"/>
          </ac:spMkLst>
        </pc:spChg>
        <pc:spChg chg="add">
          <ac:chgData name="Ian Bell" userId="cd244502-8c08-4b39-937e-75e767e64953" providerId="ADAL" clId="{A883A833-23CF-4DCE-9902-3854E2EA9721}" dt="2023-02-12T08:39:41.429" v="3969" actId="26606"/>
          <ac:spMkLst>
            <pc:docMk/>
            <pc:sldMk cId="468194761" sldId="266"/>
            <ac:spMk id="13" creationId="{19E083F6-57F4-487B-A766-EA0462B1EED8}"/>
          </ac:spMkLst>
        </pc:spChg>
        <pc:spChg chg="add">
          <ac:chgData name="Ian Bell" userId="cd244502-8c08-4b39-937e-75e767e64953" providerId="ADAL" clId="{A883A833-23CF-4DCE-9902-3854E2EA9721}" dt="2023-02-12T08:39:41.429" v="3969" actId="26606"/>
          <ac:spMkLst>
            <pc:docMk/>
            <pc:sldMk cId="468194761" sldId="266"/>
            <ac:spMk id="15" creationId="{7A18C9FB-EC4C-4DAE-8F7D-C6E5AF607958}"/>
          </ac:spMkLst>
        </pc:spChg>
        <pc:spChg chg="add">
          <ac:chgData name="Ian Bell" userId="cd244502-8c08-4b39-937e-75e767e64953" providerId="ADAL" clId="{A883A833-23CF-4DCE-9902-3854E2EA9721}" dt="2023-02-12T08:39:41.429" v="3969" actId="26606"/>
          <ac:spMkLst>
            <pc:docMk/>
            <pc:sldMk cId="468194761" sldId="266"/>
            <ac:spMk id="17" creationId="{5E698B96-C345-4CAB-9657-02BD17A19499}"/>
          </ac:spMkLst>
        </pc:spChg>
        <pc:picChg chg="add">
          <ac:chgData name="Ian Bell" userId="cd244502-8c08-4b39-937e-75e767e64953" providerId="ADAL" clId="{A883A833-23CF-4DCE-9902-3854E2EA9721}" dt="2023-02-12T08:39:41.429" v="3969" actId="26606"/>
          <ac:picMkLst>
            <pc:docMk/>
            <pc:sldMk cId="468194761" sldId="266"/>
            <ac:picMk id="5" creationId="{C2CFDED4-ECEB-17A0-4979-741189879062}"/>
          </ac:picMkLst>
        </pc:picChg>
      </pc:sldChg>
      <pc:sldChg chg="addSp delSp modSp new mod ord setBg">
        <pc:chgData name="Ian Bell" userId="cd244502-8c08-4b39-937e-75e767e64953" providerId="ADAL" clId="{A883A833-23CF-4DCE-9902-3854E2EA9721}" dt="2023-02-12T10:14:48.025" v="7779" actId="26606"/>
        <pc:sldMkLst>
          <pc:docMk/>
          <pc:sldMk cId="2972018735" sldId="267"/>
        </pc:sldMkLst>
        <pc:spChg chg="mod ord">
          <ac:chgData name="Ian Bell" userId="cd244502-8c08-4b39-937e-75e767e64953" providerId="ADAL" clId="{A883A833-23CF-4DCE-9902-3854E2EA9721}" dt="2023-02-12T10:01:09.403" v="7449" actId="14100"/>
          <ac:spMkLst>
            <pc:docMk/>
            <pc:sldMk cId="2972018735" sldId="267"/>
            <ac:spMk id="2" creationId="{516A5C96-928F-53D6-CB9B-1E239CE38D78}"/>
          </ac:spMkLst>
        </pc:spChg>
        <pc:spChg chg="add del mod">
          <ac:chgData name="Ian Bell" userId="cd244502-8c08-4b39-937e-75e767e64953" providerId="ADAL" clId="{A883A833-23CF-4DCE-9902-3854E2EA9721}" dt="2023-02-12T10:14:48.025" v="7779" actId="26606"/>
          <ac:spMkLst>
            <pc:docMk/>
            <pc:sldMk cId="2972018735" sldId="267"/>
            <ac:spMk id="3" creationId="{70D1695F-7277-AA70-FBDD-189B058DE2A6}"/>
          </ac:spMkLst>
        </pc:spChg>
        <pc:spChg chg="add del">
          <ac:chgData name="Ian Bell" userId="cd244502-8c08-4b39-937e-75e767e64953" providerId="ADAL" clId="{A883A833-23CF-4DCE-9902-3854E2EA9721}" dt="2023-02-12T10:01:00.986" v="7448" actId="26606"/>
          <ac:spMkLst>
            <pc:docMk/>
            <pc:sldMk cId="2972018735" sldId="267"/>
            <ac:spMk id="8" creationId="{987A0FBA-CC04-4256-A8EB-BB3C543E989C}"/>
          </ac:spMkLst>
        </pc:spChg>
        <pc:spChg chg="add del">
          <ac:chgData name="Ian Bell" userId="cd244502-8c08-4b39-937e-75e767e64953" providerId="ADAL" clId="{A883A833-23CF-4DCE-9902-3854E2EA9721}" dt="2023-02-12T10:01:00.986" v="7448" actId="26606"/>
          <ac:spMkLst>
            <pc:docMk/>
            <pc:sldMk cId="2972018735" sldId="267"/>
            <ac:spMk id="10" creationId="{1F2E94ED-9EAC-4540-B972-B11CAA852653}"/>
          </ac:spMkLst>
        </pc:spChg>
        <pc:spChg chg="add del">
          <ac:chgData name="Ian Bell" userId="cd244502-8c08-4b39-937e-75e767e64953" providerId="ADAL" clId="{A883A833-23CF-4DCE-9902-3854E2EA9721}" dt="2023-02-12T10:01:00.986" v="7448" actId="26606"/>
          <ac:spMkLst>
            <pc:docMk/>
            <pc:sldMk cId="2972018735" sldId="267"/>
            <ac:spMk id="12" creationId="{A3BFB3E6-2D9E-4A5C-826F-44A91F59778D}"/>
          </ac:spMkLst>
        </pc:spChg>
        <pc:spChg chg="add">
          <ac:chgData name="Ian Bell" userId="cd244502-8c08-4b39-937e-75e767e64953" providerId="ADAL" clId="{A883A833-23CF-4DCE-9902-3854E2EA9721}" dt="2023-02-12T10:01:00.986" v="7448" actId="26606"/>
          <ac:spMkLst>
            <pc:docMk/>
            <pc:sldMk cId="2972018735" sldId="267"/>
            <ac:spMk id="17" creationId="{987A0FBA-CC04-4256-A8EB-BB3C543E989C}"/>
          </ac:spMkLst>
        </pc:spChg>
        <pc:spChg chg="add">
          <ac:chgData name="Ian Bell" userId="cd244502-8c08-4b39-937e-75e767e64953" providerId="ADAL" clId="{A883A833-23CF-4DCE-9902-3854E2EA9721}" dt="2023-02-12T10:01:00.986" v="7448" actId="26606"/>
          <ac:spMkLst>
            <pc:docMk/>
            <pc:sldMk cId="2972018735" sldId="267"/>
            <ac:spMk id="19" creationId="{66FC6F62-FEC6-45C4-B697-39FDA62A9666}"/>
          </ac:spMkLst>
        </pc:spChg>
        <pc:grpChg chg="add">
          <ac:chgData name="Ian Bell" userId="cd244502-8c08-4b39-937e-75e767e64953" providerId="ADAL" clId="{A883A833-23CF-4DCE-9902-3854E2EA9721}" dt="2023-02-12T10:01:00.986" v="7448" actId="26606"/>
          <ac:grpSpMkLst>
            <pc:docMk/>
            <pc:sldMk cId="2972018735" sldId="267"/>
            <ac:grpSpMk id="21" creationId="{F8D7210F-BCFD-46C1-9A2C-3717368B1A78}"/>
          </ac:grpSpMkLst>
        </pc:grpChg>
        <pc:graphicFrameChg chg="add del">
          <ac:chgData name="Ian Bell" userId="cd244502-8c08-4b39-937e-75e767e64953" providerId="ADAL" clId="{A883A833-23CF-4DCE-9902-3854E2EA9721}" dt="2023-02-12T10:14:48.025" v="7779" actId="26606"/>
          <ac:graphicFrameMkLst>
            <pc:docMk/>
            <pc:sldMk cId="2972018735" sldId="267"/>
            <ac:graphicFrameMk id="25" creationId="{504687DA-634E-0FDD-E8E1-AD914DFF16E4}"/>
          </ac:graphicFrameMkLst>
        </pc:graphicFrameChg>
        <pc:picChg chg="add mod ord">
          <ac:chgData name="Ian Bell" userId="cd244502-8c08-4b39-937e-75e767e64953" providerId="ADAL" clId="{A883A833-23CF-4DCE-9902-3854E2EA9721}" dt="2023-02-12T10:01:00.986" v="7448" actId="26606"/>
          <ac:picMkLst>
            <pc:docMk/>
            <pc:sldMk cId="2972018735" sldId="267"/>
            <ac:picMk id="5" creationId="{E9AFD15C-29D4-6DF4-0E2A-F279EAC5DA15}"/>
          </ac:picMkLst>
        </pc:picChg>
      </pc:sldChg>
      <pc:sldChg chg="modSp new mod">
        <pc:chgData name="Ian Bell" userId="cd244502-8c08-4b39-937e-75e767e64953" providerId="ADAL" clId="{A883A833-23CF-4DCE-9902-3854E2EA9721}" dt="2023-02-12T09:54:11.808" v="6331" actId="13926"/>
        <pc:sldMkLst>
          <pc:docMk/>
          <pc:sldMk cId="371111414" sldId="268"/>
        </pc:sldMkLst>
        <pc:spChg chg="mod">
          <ac:chgData name="Ian Bell" userId="cd244502-8c08-4b39-937e-75e767e64953" providerId="ADAL" clId="{A883A833-23CF-4DCE-9902-3854E2EA9721}" dt="2023-02-12T08:50:05.050" v="4975" actId="20577"/>
          <ac:spMkLst>
            <pc:docMk/>
            <pc:sldMk cId="371111414" sldId="268"/>
            <ac:spMk id="2" creationId="{DF799C4A-ADA2-F955-8BF5-7456771CA9C5}"/>
          </ac:spMkLst>
        </pc:spChg>
        <pc:spChg chg="mod">
          <ac:chgData name="Ian Bell" userId="cd244502-8c08-4b39-937e-75e767e64953" providerId="ADAL" clId="{A883A833-23CF-4DCE-9902-3854E2EA9721}" dt="2023-02-12T09:54:11.808" v="6331" actId="13926"/>
          <ac:spMkLst>
            <pc:docMk/>
            <pc:sldMk cId="371111414" sldId="268"/>
            <ac:spMk id="3" creationId="{BEE79C10-5624-6C84-20F9-83D5928F0E2C}"/>
          </ac:spMkLst>
        </pc:spChg>
      </pc:sldChg>
      <pc:sldChg chg="addSp delSp modSp new mod ord setBg">
        <pc:chgData name="Ian Bell" userId="cd244502-8c08-4b39-937e-75e767e64953" providerId="ADAL" clId="{A883A833-23CF-4DCE-9902-3854E2EA9721}" dt="2023-02-12T10:14:23.271" v="7777" actId="26606"/>
        <pc:sldMkLst>
          <pc:docMk/>
          <pc:sldMk cId="3893091732" sldId="269"/>
        </pc:sldMkLst>
        <pc:spChg chg="mod ord">
          <ac:chgData name="Ian Bell" userId="cd244502-8c08-4b39-937e-75e767e64953" providerId="ADAL" clId="{A883A833-23CF-4DCE-9902-3854E2EA9721}" dt="2023-02-12T10:14:23.271" v="7777" actId="26606"/>
          <ac:spMkLst>
            <pc:docMk/>
            <pc:sldMk cId="3893091732" sldId="269"/>
            <ac:spMk id="2" creationId="{77A482BE-D491-5E9E-2D2B-3F94279375E2}"/>
          </ac:spMkLst>
        </pc:spChg>
        <pc:spChg chg="add del mod">
          <ac:chgData name="Ian Bell" userId="cd244502-8c08-4b39-937e-75e767e64953" providerId="ADAL" clId="{A883A833-23CF-4DCE-9902-3854E2EA9721}" dt="2023-02-12T10:14:23.271" v="7777" actId="26606"/>
          <ac:spMkLst>
            <pc:docMk/>
            <pc:sldMk cId="3893091732" sldId="269"/>
            <ac:spMk id="3" creationId="{4E2A63A3-AE6D-177B-C8C5-2E3C0D30466F}"/>
          </ac:spMkLst>
        </pc:spChg>
        <pc:spChg chg="add del">
          <ac:chgData name="Ian Bell" userId="cd244502-8c08-4b39-937e-75e767e64953" providerId="ADAL" clId="{A883A833-23CF-4DCE-9902-3854E2EA9721}" dt="2023-02-12T10:14:23.271" v="7777" actId="26606"/>
          <ac:spMkLst>
            <pc:docMk/>
            <pc:sldMk cId="3893091732" sldId="269"/>
            <ac:spMk id="8" creationId="{987A0FBA-CC04-4256-A8EB-BB3C543E989C}"/>
          </ac:spMkLst>
        </pc:spChg>
        <pc:spChg chg="add del">
          <ac:chgData name="Ian Bell" userId="cd244502-8c08-4b39-937e-75e767e64953" providerId="ADAL" clId="{A883A833-23CF-4DCE-9902-3854E2EA9721}" dt="2023-02-12T10:14:23.271" v="7777" actId="26606"/>
          <ac:spMkLst>
            <pc:docMk/>
            <pc:sldMk cId="3893091732" sldId="269"/>
            <ac:spMk id="10" creationId="{605804E6-08AA-49E9-AD30-149FDD3DD4F5}"/>
          </ac:spMkLst>
        </pc:spChg>
        <pc:spChg chg="add del">
          <ac:chgData name="Ian Bell" userId="cd244502-8c08-4b39-937e-75e767e64953" providerId="ADAL" clId="{A883A833-23CF-4DCE-9902-3854E2EA9721}" dt="2023-02-12T10:14:23.271" v="7777" actId="26606"/>
          <ac:spMkLst>
            <pc:docMk/>
            <pc:sldMk cId="3893091732" sldId="269"/>
            <ac:spMk id="12" creationId="{424ECFA8-BE37-446C-B1BD-88D2981B6F47}"/>
          </ac:spMkLst>
        </pc:spChg>
        <pc:spChg chg="add del">
          <ac:chgData name="Ian Bell" userId="cd244502-8c08-4b39-937e-75e767e64953" providerId="ADAL" clId="{A883A833-23CF-4DCE-9902-3854E2EA9721}" dt="2023-02-12T10:14:23.236" v="7776" actId="26606"/>
          <ac:spMkLst>
            <pc:docMk/>
            <pc:sldMk cId="3893091732" sldId="269"/>
            <ac:spMk id="18" creationId="{987A0FBA-CC04-4256-A8EB-BB3C543E989C}"/>
          </ac:spMkLst>
        </pc:spChg>
        <pc:spChg chg="add del">
          <ac:chgData name="Ian Bell" userId="cd244502-8c08-4b39-937e-75e767e64953" providerId="ADAL" clId="{A883A833-23CF-4DCE-9902-3854E2EA9721}" dt="2023-02-12T10:14:23.236" v="7776" actId="26606"/>
          <ac:spMkLst>
            <pc:docMk/>
            <pc:sldMk cId="3893091732" sldId="269"/>
            <ac:spMk id="20" creationId="{3F3A0F6C-EB8F-4A4C-8258-23F6D815E0E0}"/>
          </ac:spMkLst>
        </pc:spChg>
        <pc:spChg chg="add del">
          <ac:chgData name="Ian Bell" userId="cd244502-8c08-4b39-937e-75e767e64953" providerId="ADAL" clId="{A883A833-23CF-4DCE-9902-3854E2EA9721}" dt="2023-02-12T10:14:23.236" v="7776" actId="26606"/>
          <ac:spMkLst>
            <pc:docMk/>
            <pc:sldMk cId="3893091732" sldId="269"/>
            <ac:spMk id="22" creationId="{6A9C92F4-A4A4-42E0-9391-C666AAED1E6A}"/>
          </ac:spMkLst>
        </pc:spChg>
        <pc:spChg chg="add">
          <ac:chgData name="Ian Bell" userId="cd244502-8c08-4b39-937e-75e767e64953" providerId="ADAL" clId="{A883A833-23CF-4DCE-9902-3854E2EA9721}" dt="2023-02-12T10:14:23.271" v="7777" actId="26606"/>
          <ac:spMkLst>
            <pc:docMk/>
            <pc:sldMk cId="3893091732" sldId="269"/>
            <ac:spMk id="24" creationId="{F493E929-55A8-46F3-836C-1C37C8975B9D}"/>
          </ac:spMkLst>
        </pc:spChg>
        <pc:spChg chg="add">
          <ac:chgData name="Ian Bell" userId="cd244502-8c08-4b39-937e-75e767e64953" providerId="ADAL" clId="{A883A833-23CF-4DCE-9902-3854E2EA9721}" dt="2023-02-12T10:14:23.271" v="7777" actId="26606"/>
          <ac:spMkLst>
            <pc:docMk/>
            <pc:sldMk cId="3893091732" sldId="269"/>
            <ac:spMk id="25" creationId="{987A0FBA-CC04-4256-A8EB-BB3C543E989C}"/>
          </ac:spMkLst>
        </pc:spChg>
        <pc:spChg chg="add">
          <ac:chgData name="Ian Bell" userId="cd244502-8c08-4b39-937e-75e767e64953" providerId="ADAL" clId="{A883A833-23CF-4DCE-9902-3854E2EA9721}" dt="2023-02-12T10:14:23.271" v="7777" actId="26606"/>
          <ac:spMkLst>
            <pc:docMk/>
            <pc:sldMk cId="3893091732" sldId="269"/>
            <ac:spMk id="26" creationId="{F95E8271-D5FF-4A58-A151-6D825CF02D64}"/>
          </ac:spMkLst>
        </pc:spChg>
        <pc:spChg chg="add">
          <ac:chgData name="Ian Bell" userId="cd244502-8c08-4b39-937e-75e767e64953" providerId="ADAL" clId="{A883A833-23CF-4DCE-9902-3854E2EA9721}" dt="2023-02-12T10:14:23.271" v="7777" actId="26606"/>
          <ac:spMkLst>
            <pc:docMk/>
            <pc:sldMk cId="3893091732" sldId="269"/>
            <ac:spMk id="27" creationId="{E65E7DAE-0831-45F9-BBA2-9BBD2E397C0B}"/>
          </ac:spMkLst>
        </pc:spChg>
        <pc:graphicFrameChg chg="add del">
          <ac:chgData name="Ian Bell" userId="cd244502-8c08-4b39-937e-75e767e64953" providerId="ADAL" clId="{A883A833-23CF-4DCE-9902-3854E2EA9721}" dt="2023-02-12T10:14:23.236" v="7776" actId="26606"/>
          <ac:graphicFrameMkLst>
            <pc:docMk/>
            <pc:sldMk cId="3893091732" sldId="269"/>
            <ac:graphicFrameMk id="14" creationId="{C6CC5BC0-1F88-05D1-E262-14AF510411DD}"/>
          </ac:graphicFrameMkLst>
        </pc:graphicFrameChg>
        <pc:graphicFrameChg chg="add">
          <ac:chgData name="Ian Bell" userId="cd244502-8c08-4b39-937e-75e767e64953" providerId="ADAL" clId="{A883A833-23CF-4DCE-9902-3854E2EA9721}" dt="2023-02-12T10:14:23.271" v="7777" actId="26606"/>
          <ac:graphicFrameMkLst>
            <pc:docMk/>
            <pc:sldMk cId="3893091732" sldId="269"/>
            <ac:graphicFrameMk id="28" creationId="{A037AA1D-245A-B84A-9778-29113F48792B}"/>
          </ac:graphicFrameMkLst>
        </pc:graphicFrameChg>
      </pc:sldChg>
      <pc:sldChg chg="addSp delSp modSp new mod setBg">
        <pc:chgData name="Ian Bell" userId="cd244502-8c08-4b39-937e-75e767e64953" providerId="ADAL" clId="{A883A833-23CF-4DCE-9902-3854E2EA9721}" dt="2023-02-12T10:27:43.259" v="8252" actId="27636"/>
        <pc:sldMkLst>
          <pc:docMk/>
          <pc:sldMk cId="3751373829" sldId="270"/>
        </pc:sldMkLst>
        <pc:spChg chg="mod ord">
          <ac:chgData name="Ian Bell" userId="cd244502-8c08-4b39-937e-75e767e64953" providerId="ADAL" clId="{A883A833-23CF-4DCE-9902-3854E2EA9721}" dt="2023-02-12T10:25:48.743" v="8104" actId="26606"/>
          <ac:spMkLst>
            <pc:docMk/>
            <pc:sldMk cId="3751373829" sldId="270"/>
            <ac:spMk id="2" creationId="{5727C251-B65A-F818-746A-7B5D6F9C4FBB}"/>
          </ac:spMkLst>
        </pc:spChg>
        <pc:spChg chg="mod">
          <ac:chgData name="Ian Bell" userId="cd244502-8c08-4b39-937e-75e767e64953" providerId="ADAL" clId="{A883A833-23CF-4DCE-9902-3854E2EA9721}" dt="2023-02-12T10:27:43.259" v="8252" actId="27636"/>
          <ac:spMkLst>
            <pc:docMk/>
            <pc:sldMk cId="3751373829" sldId="270"/>
            <ac:spMk id="3" creationId="{CC1792FB-B6EA-A1A5-D246-572A1E3CC6BB}"/>
          </ac:spMkLst>
        </pc:spChg>
        <pc:spChg chg="add del">
          <ac:chgData name="Ian Bell" userId="cd244502-8c08-4b39-937e-75e767e64953" providerId="ADAL" clId="{A883A833-23CF-4DCE-9902-3854E2EA9721}" dt="2023-02-12T10:27:35.853" v="8246" actId="26606"/>
          <ac:spMkLst>
            <pc:docMk/>
            <pc:sldMk cId="3751373829" sldId="270"/>
            <ac:spMk id="10" creationId="{987A0FBA-CC04-4256-A8EB-BB3C543E989C}"/>
          </ac:spMkLst>
        </pc:spChg>
        <pc:spChg chg="add del">
          <ac:chgData name="Ian Bell" userId="cd244502-8c08-4b39-937e-75e767e64953" providerId="ADAL" clId="{A883A833-23CF-4DCE-9902-3854E2EA9721}" dt="2023-02-12T10:27:35.853" v="8246" actId="26606"/>
          <ac:spMkLst>
            <pc:docMk/>
            <pc:sldMk cId="3751373829" sldId="270"/>
            <ac:spMk id="12" creationId="{3D065C6D-EB42-400B-99C4-D0ACE936F6C3}"/>
          </ac:spMkLst>
        </pc:spChg>
        <pc:spChg chg="add del">
          <ac:chgData name="Ian Bell" userId="cd244502-8c08-4b39-937e-75e767e64953" providerId="ADAL" clId="{A883A833-23CF-4DCE-9902-3854E2EA9721}" dt="2023-02-12T10:27:35.853" v="8246" actId="26606"/>
          <ac:spMkLst>
            <pc:docMk/>
            <pc:sldMk cId="3751373829" sldId="270"/>
            <ac:spMk id="14" creationId="{3362A0EA-3E81-4464-94B8-70BE5870EDC0}"/>
          </ac:spMkLst>
        </pc:spChg>
        <pc:spChg chg="add">
          <ac:chgData name="Ian Bell" userId="cd244502-8c08-4b39-937e-75e767e64953" providerId="ADAL" clId="{A883A833-23CF-4DCE-9902-3854E2EA9721}" dt="2023-02-12T10:27:35.853" v="8246" actId="26606"/>
          <ac:spMkLst>
            <pc:docMk/>
            <pc:sldMk cId="3751373829" sldId="270"/>
            <ac:spMk id="19" creationId="{987A0FBA-CC04-4256-A8EB-BB3C543E989C}"/>
          </ac:spMkLst>
        </pc:spChg>
        <pc:spChg chg="add">
          <ac:chgData name="Ian Bell" userId="cd244502-8c08-4b39-937e-75e767e64953" providerId="ADAL" clId="{A883A833-23CF-4DCE-9902-3854E2EA9721}" dt="2023-02-12T10:27:35.853" v="8246" actId="26606"/>
          <ac:spMkLst>
            <pc:docMk/>
            <pc:sldMk cId="3751373829" sldId="270"/>
            <ac:spMk id="21" creationId="{3D065C6D-EB42-400B-99C4-D0ACE936F6C3}"/>
          </ac:spMkLst>
        </pc:spChg>
        <pc:spChg chg="add">
          <ac:chgData name="Ian Bell" userId="cd244502-8c08-4b39-937e-75e767e64953" providerId="ADAL" clId="{A883A833-23CF-4DCE-9902-3854E2EA9721}" dt="2023-02-12T10:27:35.853" v="8246" actId="26606"/>
          <ac:spMkLst>
            <pc:docMk/>
            <pc:sldMk cId="3751373829" sldId="270"/>
            <ac:spMk id="23" creationId="{3362A0EA-3E81-4464-94B8-70BE5870EDC0}"/>
          </ac:spMkLst>
        </pc:spChg>
        <pc:picChg chg="add del mod">
          <ac:chgData name="Ian Bell" userId="cd244502-8c08-4b39-937e-75e767e64953" providerId="ADAL" clId="{A883A833-23CF-4DCE-9902-3854E2EA9721}" dt="2023-02-12T10:27:33.100" v="8244" actId="478"/>
          <ac:picMkLst>
            <pc:docMk/>
            <pc:sldMk cId="3751373829" sldId="270"/>
            <ac:picMk id="5" creationId="{37BBDFF9-EAE8-A981-F524-C521755F82D4}"/>
          </ac:picMkLst>
        </pc:picChg>
        <pc:picChg chg="add mod">
          <ac:chgData name="Ian Bell" userId="cd244502-8c08-4b39-937e-75e767e64953" providerId="ADAL" clId="{A883A833-23CF-4DCE-9902-3854E2EA9721}" dt="2023-02-12T10:27:35.853" v="8246" actId="26606"/>
          <ac:picMkLst>
            <pc:docMk/>
            <pc:sldMk cId="3751373829" sldId="270"/>
            <ac:picMk id="7" creationId="{DC994AB8-DBA5-58A3-8899-6A95A453F13B}"/>
          </ac:picMkLst>
        </pc:picChg>
      </pc:sldChg>
      <pc:sldChg chg="addSp delSp modSp new mod setBg">
        <pc:chgData name="Ian Bell" userId="cd244502-8c08-4b39-937e-75e767e64953" providerId="ADAL" clId="{A883A833-23CF-4DCE-9902-3854E2EA9721}" dt="2023-02-12T10:00:47.248" v="7447" actId="26606"/>
        <pc:sldMkLst>
          <pc:docMk/>
          <pc:sldMk cId="1453958688" sldId="271"/>
        </pc:sldMkLst>
        <pc:spChg chg="mod">
          <ac:chgData name="Ian Bell" userId="cd244502-8c08-4b39-937e-75e767e64953" providerId="ADAL" clId="{A883A833-23CF-4DCE-9902-3854E2EA9721}" dt="2023-02-12T10:00:47.248" v="7447" actId="26606"/>
          <ac:spMkLst>
            <pc:docMk/>
            <pc:sldMk cId="1453958688" sldId="271"/>
            <ac:spMk id="2" creationId="{F45903BD-A504-DFF3-349E-35B6500F281D}"/>
          </ac:spMkLst>
        </pc:spChg>
        <pc:spChg chg="del mod">
          <ac:chgData name="Ian Bell" userId="cd244502-8c08-4b39-937e-75e767e64953" providerId="ADAL" clId="{A883A833-23CF-4DCE-9902-3854E2EA9721}" dt="2023-02-12T10:00:47.248" v="7447" actId="26606"/>
          <ac:spMkLst>
            <pc:docMk/>
            <pc:sldMk cId="1453958688" sldId="271"/>
            <ac:spMk id="3" creationId="{65CB5AD0-FD73-B6C6-BDB5-C72C5CBD8A80}"/>
          </ac:spMkLst>
        </pc:spChg>
        <pc:spChg chg="add del">
          <ac:chgData name="Ian Bell" userId="cd244502-8c08-4b39-937e-75e767e64953" providerId="ADAL" clId="{A883A833-23CF-4DCE-9902-3854E2EA9721}" dt="2023-02-12T09:57:17.036" v="6859" actId="22"/>
          <ac:spMkLst>
            <pc:docMk/>
            <pc:sldMk cId="1453958688" sldId="271"/>
            <ac:spMk id="5" creationId="{9F6FDB14-F8B9-9519-9BD1-8F2C70467846}"/>
          </ac:spMkLst>
        </pc:spChg>
        <pc:spChg chg="add">
          <ac:chgData name="Ian Bell" userId="cd244502-8c08-4b39-937e-75e767e64953" providerId="ADAL" clId="{A883A833-23CF-4DCE-9902-3854E2EA9721}" dt="2023-02-12T10:00:47.248" v="7447" actId="26606"/>
          <ac:spMkLst>
            <pc:docMk/>
            <pc:sldMk cId="1453958688" sldId="271"/>
            <ac:spMk id="9" creationId="{987A0FBA-CC04-4256-A8EB-BB3C543E989C}"/>
          </ac:spMkLst>
        </pc:spChg>
        <pc:spChg chg="add">
          <ac:chgData name="Ian Bell" userId="cd244502-8c08-4b39-937e-75e767e64953" providerId="ADAL" clId="{A883A833-23CF-4DCE-9902-3854E2EA9721}" dt="2023-02-12T10:00:47.248" v="7447" actId="26606"/>
          <ac:spMkLst>
            <pc:docMk/>
            <pc:sldMk cId="1453958688" sldId="271"/>
            <ac:spMk id="11" creationId="{7699B66A-3779-48B9-9963-C9339B22B0AA}"/>
          </ac:spMkLst>
        </pc:spChg>
        <pc:spChg chg="add">
          <ac:chgData name="Ian Bell" userId="cd244502-8c08-4b39-937e-75e767e64953" providerId="ADAL" clId="{A883A833-23CF-4DCE-9902-3854E2EA9721}" dt="2023-02-12T10:00:47.248" v="7447" actId="26606"/>
          <ac:spMkLst>
            <pc:docMk/>
            <pc:sldMk cId="1453958688" sldId="271"/>
            <ac:spMk id="13" creationId="{5D2088EB-F82A-4CF7-A658-5EB0B344D7F6}"/>
          </ac:spMkLst>
        </pc:spChg>
        <pc:spChg chg="add">
          <ac:chgData name="Ian Bell" userId="cd244502-8c08-4b39-937e-75e767e64953" providerId="ADAL" clId="{A883A833-23CF-4DCE-9902-3854E2EA9721}" dt="2023-02-12T10:00:47.248" v="7447" actId="26606"/>
          <ac:spMkLst>
            <pc:docMk/>
            <pc:sldMk cId="1453958688" sldId="271"/>
            <ac:spMk id="15" creationId="{EDA32667-BAAD-4252-B7F6-CDABAD11DAEF}"/>
          </ac:spMkLst>
        </pc:spChg>
        <pc:graphicFrameChg chg="add">
          <ac:chgData name="Ian Bell" userId="cd244502-8c08-4b39-937e-75e767e64953" providerId="ADAL" clId="{A883A833-23CF-4DCE-9902-3854E2EA9721}" dt="2023-02-12T10:00:47.248" v="7447" actId="26606"/>
          <ac:graphicFrameMkLst>
            <pc:docMk/>
            <pc:sldMk cId="1453958688" sldId="271"/>
            <ac:graphicFrameMk id="6" creationId="{7E879F04-71AE-D47D-7748-30B4D5973CF9}"/>
          </ac:graphicFrameMkLst>
        </pc:graphicFrameChg>
      </pc:sldChg>
      <pc:sldChg chg="addSp modSp new mod setBg">
        <pc:chgData name="Ian Bell" userId="cd244502-8c08-4b39-937e-75e767e64953" providerId="ADAL" clId="{A883A833-23CF-4DCE-9902-3854E2EA9721}" dt="2023-02-12T10:14:07.243" v="7774" actId="1076"/>
        <pc:sldMkLst>
          <pc:docMk/>
          <pc:sldMk cId="648579584" sldId="272"/>
        </pc:sldMkLst>
        <pc:spChg chg="mod ord">
          <ac:chgData name="Ian Bell" userId="cd244502-8c08-4b39-937e-75e767e64953" providerId="ADAL" clId="{A883A833-23CF-4DCE-9902-3854E2EA9721}" dt="2023-02-12T10:13:36.919" v="7765" actId="1076"/>
          <ac:spMkLst>
            <pc:docMk/>
            <pc:sldMk cId="648579584" sldId="272"/>
            <ac:spMk id="2" creationId="{947ED0B6-A24A-0D9A-928E-B92273904D5E}"/>
          </ac:spMkLst>
        </pc:spChg>
        <pc:spChg chg="mod ord">
          <ac:chgData name="Ian Bell" userId="cd244502-8c08-4b39-937e-75e767e64953" providerId="ADAL" clId="{A883A833-23CF-4DCE-9902-3854E2EA9721}" dt="2023-02-12T10:13:27.205" v="7762" actId="26606"/>
          <ac:spMkLst>
            <pc:docMk/>
            <pc:sldMk cId="648579584" sldId="272"/>
            <ac:spMk id="3" creationId="{2E97B760-ADD8-A5C2-F698-1AFF9E8EF5A5}"/>
          </ac:spMkLst>
        </pc:spChg>
        <pc:spChg chg="add">
          <ac:chgData name="Ian Bell" userId="cd244502-8c08-4b39-937e-75e767e64953" providerId="ADAL" clId="{A883A833-23CF-4DCE-9902-3854E2EA9721}" dt="2023-02-12T10:13:27.205" v="7762" actId="26606"/>
          <ac:spMkLst>
            <pc:docMk/>
            <pc:sldMk cId="648579584" sldId="272"/>
            <ac:spMk id="10" creationId="{987A0FBA-CC04-4256-A8EB-BB3C543E989C}"/>
          </ac:spMkLst>
        </pc:spChg>
        <pc:spChg chg="add">
          <ac:chgData name="Ian Bell" userId="cd244502-8c08-4b39-937e-75e767e64953" providerId="ADAL" clId="{A883A833-23CF-4DCE-9902-3854E2EA9721}" dt="2023-02-12T10:13:27.205" v="7762" actId="26606"/>
          <ac:spMkLst>
            <pc:docMk/>
            <pc:sldMk cId="648579584" sldId="272"/>
            <ac:spMk id="12" creationId="{66FC6F62-FEC6-45C4-B697-39FDA62A9666}"/>
          </ac:spMkLst>
        </pc:spChg>
        <pc:grpChg chg="add">
          <ac:chgData name="Ian Bell" userId="cd244502-8c08-4b39-937e-75e767e64953" providerId="ADAL" clId="{A883A833-23CF-4DCE-9902-3854E2EA9721}" dt="2023-02-12T10:13:27.205" v="7762" actId="26606"/>
          <ac:grpSpMkLst>
            <pc:docMk/>
            <pc:sldMk cId="648579584" sldId="272"/>
            <ac:grpSpMk id="14" creationId="{F8D7210F-BCFD-46C1-9A2C-3717368B1A78}"/>
          </ac:grpSpMkLst>
        </pc:grpChg>
        <pc:picChg chg="add mod modCrop">
          <ac:chgData name="Ian Bell" userId="cd244502-8c08-4b39-937e-75e767e64953" providerId="ADAL" clId="{A883A833-23CF-4DCE-9902-3854E2EA9721}" dt="2023-02-12T10:14:07.243" v="7774" actId="1076"/>
          <ac:picMkLst>
            <pc:docMk/>
            <pc:sldMk cId="648579584" sldId="272"/>
            <ac:picMk id="5" creationId="{558F509B-E91D-8EF5-1EF8-B440D8788DF8}"/>
          </ac:picMkLst>
        </pc:picChg>
      </pc:sldChg>
      <pc:sldChg chg="addSp delSp modSp new mod ord setBg">
        <pc:chgData name="Ian Bell" userId="cd244502-8c08-4b39-937e-75e767e64953" providerId="ADAL" clId="{A883A833-23CF-4DCE-9902-3854E2EA9721}" dt="2023-02-12T10:35:33.450" v="9289" actId="14100"/>
        <pc:sldMkLst>
          <pc:docMk/>
          <pc:sldMk cId="3541588165" sldId="273"/>
        </pc:sldMkLst>
        <pc:spChg chg="mod ord">
          <ac:chgData name="Ian Bell" userId="cd244502-8c08-4b39-937e-75e767e64953" providerId="ADAL" clId="{A883A833-23CF-4DCE-9902-3854E2EA9721}" dt="2023-02-12T10:35:33.450" v="9289" actId="14100"/>
          <ac:spMkLst>
            <pc:docMk/>
            <pc:sldMk cId="3541588165" sldId="273"/>
            <ac:spMk id="2" creationId="{90F05645-8745-1E7B-FD4D-BB4354916565}"/>
          </ac:spMkLst>
        </pc:spChg>
        <pc:spChg chg="add del mod">
          <ac:chgData name="Ian Bell" userId="cd244502-8c08-4b39-937e-75e767e64953" providerId="ADAL" clId="{A883A833-23CF-4DCE-9902-3854E2EA9721}" dt="2023-02-12T10:35:29.070" v="9287" actId="27636"/>
          <ac:spMkLst>
            <pc:docMk/>
            <pc:sldMk cId="3541588165" sldId="273"/>
            <ac:spMk id="3" creationId="{B9E153D9-3274-D40F-1DF2-D13C1B36E3BF}"/>
          </ac:spMkLst>
        </pc:spChg>
        <pc:spChg chg="add">
          <ac:chgData name="Ian Bell" userId="cd244502-8c08-4b39-937e-75e767e64953" providerId="ADAL" clId="{A883A833-23CF-4DCE-9902-3854E2EA9721}" dt="2023-02-12T10:35:12.139" v="9275" actId="26606"/>
          <ac:spMkLst>
            <pc:docMk/>
            <pc:sldMk cId="3541588165" sldId="273"/>
            <ac:spMk id="12" creationId="{987A0FBA-CC04-4256-A8EB-BB3C543E989C}"/>
          </ac:spMkLst>
        </pc:spChg>
        <pc:spChg chg="add">
          <ac:chgData name="Ian Bell" userId="cd244502-8c08-4b39-937e-75e767e64953" providerId="ADAL" clId="{A883A833-23CF-4DCE-9902-3854E2EA9721}" dt="2023-02-12T10:35:12.139" v="9275" actId="26606"/>
          <ac:spMkLst>
            <pc:docMk/>
            <pc:sldMk cId="3541588165" sldId="273"/>
            <ac:spMk id="14" creationId="{3D065C6D-EB42-400B-99C4-D0ACE936F6C3}"/>
          </ac:spMkLst>
        </pc:spChg>
        <pc:spChg chg="add">
          <ac:chgData name="Ian Bell" userId="cd244502-8c08-4b39-937e-75e767e64953" providerId="ADAL" clId="{A883A833-23CF-4DCE-9902-3854E2EA9721}" dt="2023-02-12T10:35:12.139" v="9275" actId="26606"/>
          <ac:spMkLst>
            <pc:docMk/>
            <pc:sldMk cId="3541588165" sldId="273"/>
            <ac:spMk id="16" creationId="{3362A0EA-3E81-4464-94B8-70BE5870EDC0}"/>
          </ac:spMkLst>
        </pc:spChg>
        <pc:picChg chg="add del mod ord">
          <ac:chgData name="Ian Bell" userId="cd244502-8c08-4b39-937e-75e767e64953" providerId="ADAL" clId="{A883A833-23CF-4DCE-9902-3854E2EA9721}" dt="2023-02-12T10:31:17.805" v="8653" actId="22"/>
          <ac:picMkLst>
            <pc:docMk/>
            <pc:sldMk cId="3541588165" sldId="273"/>
            <ac:picMk id="5" creationId="{04EF47EB-2B93-2F59-DF84-300A67C26618}"/>
          </ac:picMkLst>
        </pc:picChg>
        <pc:picChg chg="add mod">
          <ac:chgData name="Ian Bell" userId="cd244502-8c08-4b39-937e-75e767e64953" providerId="ADAL" clId="{A883A833-23CF-4DCE-9902-3854E2EA9721}" dt="2023-02-12T10:35:12.139" v="9275" actId="26606"/>
          <ac:picMkLst>
            <pc:docMk/>
            <pc:sldMk cId="3541588165" sldId="273"/>
            <ac:picMk id="7" creationId="{0CD7FFB2-F180-5CA2-A7D4-0EECA89E91B6}"/>
          </ac:picMkLst>
        </pc:picChg>
      </pc:sldChg>
      <pc:sldChg chg="addSp delSp modSp new mod setBg">
        <pc:chgData name="Ian Bell" userId="cd244502-8c08-4b39-937e-75e767e64953" providerId="ADAL" clId="{A883A833-23CF-4DCE-9902-3854E2EA9721}" dt="2023-02-12T10:31:01.386" v="8644" actId="403"/>
        <pc:sldMkLst>
          <pc:docMk/>
          <pc:sldMk cId="3694510472" sldId="274"/>
        </pc:sldMkLst>
        <pc:spChg chg="mod ord">
          <ac:chgData name="Ian Bell" userId="cd244502-8c08-4b39-937e-75e767e64953" providerId="ADAL" clId="{A883A833-23CF-4DCE-9902-3854E2EA9721}" dt="2023-02-12T10:31:01.386" v="8644" actId="403"/>
          <ac:spMkLst>
            <pc:docMk/>
            <pc:sldMk cId="3694510472" sldId="274"/>
            <ac:spMk id="2" creationId="{91109697-2434-2D0A-AED5-33D0D20E8D2F}"/>
          </ac:spMkLst>
        </pc:spChg>
        <pc:spChg chg="mod ord">
          <ac:chgData name="Ian Bell" userId="cd244502-8c08-4b39-937e-75e767e64953" providerId="ADAL" clId="{A883A833-23CF-4DCE-9902-3854E2EA9721}" dt="2023-02-12T10:29:40.590" v="8635" actId="14100"/>
          <ac:spMkLst>
            <pc:docMk/>
            <pc:sldMk cId="3694510472" sldId="274"/>
            <ac:spMk id="3" creationId="{2153B0C0-80BC-9C0B-EA90-3173BBFD434E}"/>
          </ac:spMkLst>
        </pc:spChg>
        <pc:spChg chg="add del">
          <ac:chgData name="Ian Bell" userId="cd244502-8c08-4b39-937e-75e767e64953" providerId="ADAL" clId="{A883A833-23CF-4DCE-9902-3854E2EA9721}" dt="2023-02-12T10:27:50.618" v="8255" actId="26606"/>
          <ac:spMkLst>
            <pc:docMk/>
            <pc:sldMk cId="3694510472" sldId="274"/>
            <ac:spMk id="10" creationId="{987A0FBA-CC04-4256-A8EB-BB3C543E989C}"/>
          </ac:spMkLst>
        </pc:spChg>
        <pc:spChg chg="add del">
          <ac:chgData name="Ian Bell" userId="cd244502-8c08-4b39-937e-75e767e64953" providerId="ADAL" clId="{A883A833-23CF-4DCE-9902-3854E2EA9721}" dt="2023-02-12T10:27:50.618" v="8255" actId="26606"/>
          <ac:spMkLst>
            <pc:docMk/>
            <pc:sldMk cId="3694510472" sldId="274"/>
            <ac:spMk id="12" creationId="{551AE076-7865-49BB-81C0-8C9E7E994AFD}"/>
          </ac:spMkLst>
        </pc:spChg>
        <pc:spChg chg="add del">
          <ac:chgData name="Ian Bell" userId="cd244502-8c08-4b39-937e-75e767e64953" providerId="ADAL" clId="{A883A833-23CF-4DCE-9902-3854E2EA9721}" dt="2023-02-12T10:27:50.618" v="8255" actId="26606"/>
          <ac:spMkLst>
            <pc:docMk/>
            <pc:sldMk cId="3694510472" sldId="274"/>
            <ac:spMk id="14" creationId="{424ECFA8-BE37-446C-B1BD-88D2981B6F47}"/>
          </ac:spMkLst>
        </pc:spChg>
        <pc:spChg chg="add">
          <ac:chgData name="Ian Bell" userId="cd244502-8c08-4b39-937e-75e767e64953" providerId="ADAL" clId="{A883A833-23CF-4DCE-9902-3854E2EA9721}" dt="2023-02-12T10:27:50.618" v="8255" actId="26606"/>
          <ac:spMkLst>
            <pc:docMk/>
            <pc:sldMk cId="3694510472" sldId="274"/>
            <ac:spMk id="19" creationId="{987A0FBA-CC04-4256-A8EB-BB3C543E989C}"/>
          </ac:spMkLst>
        </pc:spChg>
        <pc:spChg chg="add">
          <ac:chgData name="Ian Bell" userId="cd244502-8c08-4b39-937e-75e767e64953" providerId="ADAL" clId="{A883A833-23CF-4DCE-9902-3854E2EA9721}" dt="2023-02-12T10:27:50.618" v="8255" actId="26606"/>
          <ac:spMkLst>
            <pc:docMk/>
            <pc:sldMk cId="3694510472" sldId="274"/>
            <ac:spMk id="21" creationId="{C75CD783-E708-4711-B23C-5B7B72A3D8F0}"/>
          </ac:spMkLst>
        </pc:spChg>
        <pc:spChg chg="add">
          <ac:chgData name="Ian Bell" userId="cd244502-8c08-4b39-937e-75e767e64953" providerId="ADAL" clId="{A883A833-23CF-4DCE-9902-3854E2EA9721}" dt="2023-02-12T10:27:50.618" v="8255" actId="26606"/>
          <ac:spMkLst>
            <pc:docMk/>
            <pc:sldMk cId="3694510472" sldId="274"/>
            <ac:spMk id="23" creationId="{E633B38B-B87A-4288-A20F-0223A6C27A5A}"/>
          </ac:spMkLst>
        </pc:spChg>
        <pc:picChg chg="add del mod">
          <ac:chgData name="Ian Bell" userId="cd244502-8c08-4b39-937e-75e767e64953" providerId="ADAL" clId="{A883A833-23CF-4DCE-9902-3854E2EA9721}" dt="2023-02-12T10:27:46.107" v="8253" actId="478"/>
          <ac:picMkLst>
            <pc:docMk/>
            <pc:sldMk cId="3694510472" sldId="274"/>
            <ac:picMk id="5" creationId="{6BCF51C9-D70A-146E-3AE2-9044954264AF}"/>
          </ac:picMkLst>
        </pc:picChg>
        <pc:picChg chg="add mod ord">
          <ac:chgData name="Ian Bell" userId="cd244502-8c08-4b39-937e-75e767e64953" providerId="ADAL" clId="{A883A833-23CF-4DCE-9902-3854E2EA9721}" dt="2023-02-12T10:27:50.618" v="8255" actId="26606"/>
          <ac:picMkLst>
            <pc:docMk/>
            <pc:sldMk cId="3694510472" sldId="274"/>
            <ac:picMk id="7" creationId="{ACCE6AB8-C80B-7C2C-B81F-D78C0063758B}"/>
          </ac:picMkLst>
        </pc:picChg>
      </pc:sldChg>
      <pc:sldChg chg="addSp modSp new mod setBg">
        <pc:chgData name="Ian Bell" userId="cd244502-8c08-4b39-937e-75e767e64953" providerId="ADAL" clId="{A883A833-23CF-4DCE-9902-3854E2EA9721}" dt="2023-02-12T10:39:30.431" v="9830" actId="27636"/>
        <pc:sldMkLst>
          <pc:docMk/>
          <pc:sldMk cId="3787071447" sldId="275"/>
        </pc:sldMkLst>
        <pc:spChg chg="mod ord">
          <ac:chgData name="Ian Bell" userId="cd244502-8c08-4b39-937e-75e767e64953" providerId="ADAL" clId="{A883A833-23CF-4DCE-9902-3854E2EA9721}" dt="2023-02-12T10:39:24.045" v="9824" actId="1076"/>
          <ac:spMkLst>
            <pc:docMk/>
            <pc:sldMk cId="3787071447" sldId="275"/>
            <ac:spMk id="2" creationId="{F5EA3876-D0FA-FD74-3D21-E1B5576091CE}"/>
          </ac:spMkLst>
        </pc:spChg>
        <pc:spChg chg="mod">
          <ac:chgData name="Ian Bell" userId="cd244502-8c08-4b39-937e-75e767e64953" providerId="ADAL" clId="{A883A833-23CF-4DCE-9902-3854E2EA9721}" dt="2023-02-12T10:39:30.431" v="9830" actId="27636"/>
          <ac:spMkLst>
            <pc:docMk/>
            <pc:sldMk cId="3787071447" sldId="275"/>
            <ac:spMk id="3" creationId="{411364B0-D7AB-F4DA-95EE-759E30018FCB}"/>
          </ac:spMkLst>
        </pc:spChg>
        <pc:spChg chg="add">
          <ac:chgData name="Ian Bell" userId="cd244502-8c08-4b39-937e-75e767e64953" providerId="ADAL" clId="{A883A833-23CF-4DCE-9902-3854E2EA9721}" dt="2023-02-12T10:39:18.910" v="9822" actId="26606"/>
          <ac:spMkLst>
            <pc:docMk/>
            <pc:sldMk cId="3787071447" sldId="275"/>
            <ac:spMk id="9" creationId="{987A0FBA-CC04-4256-A8EB-BB3C543E989C}"/>
          </ac:spMkLst>
        </pc:spChg>
        <pc:spChg chg="add">
          <ac:chgData name="Ian Bell" userId="cd244502-8c08-4b39-937e-75e767e64953" providerId="ADAL" clId="{A883A833-23CF-4DCE-9902-3854E2EA9721}" dt="2023-02-12T10:39:18.910" v="9822" actId="26606"/>
          <ac:spMkLst>
            <pc:docMk/>
            <pc:sldMk cId="3787071447" sldId="275"/>
            <ac:spMk id="11" creationId="{3362A0EA-3E81-4464-94B8-70BE5870EDC0}"/>
          </ac:spMkLst>
        </pc:spChg>
        <pc:picChg chg="add">
          <ac:chgData name="Ian Bell" userId="cd244502-8c08-4b39-937e-75e767e64953" providerId="ADAL" clId="{A883A833-23CF-4DCE-9902-3854E2EA9721}" dt="2023-02-12T10:39:18.910" v="9822" actId="26606"/>
          <ac:picMkLst>
            <pc:docMk/>
            <pc:sldMk cId="3787071447" sldId="275"/>
            <ac:picMk id="5" creationId="{F41251C4-4AA5-5C94-5D40-2B153A2B20D2}"/>
          </ac:picMkLst>
        </pc:picChg>
      </pc:sldChg>
      <pc:sldChg chg="modSp new mod">
        <pc:chgData name="Ian Bell" userId="cd244502-8c08-4b39-937e-75e767e64953" providerId="ADAL" clId="{A883A833-23CF-4DCE-9902-3854E2EA9721}" dt="2023-02-12T10:47:55.163" v="10218" actId="14100"/>
        <pc:sldMkLst>
          <pc:docMk/>
          <pc:sldMk cId="689781797" sldId="276"/>
        </pc:sldMkLst>
        <pc:spChg chg="mod">
          <ac:chgData name="Ian Bell" userId="cd244502-8c08-4b39-937e-75e767e64953" providerId="ADAL" clId="{A883A833-23CF-4DCE-9902-3854E2EA9721}" dt="2023-02-12T10:47:53.531" v="10217" actId="1076"/>
          <ac:spMkLst>
            <pc:docMk/>
            <pc:sldMk cId="689781797" sldId="276"/>
            <ac:spMk id="2" creationId="{425143D4-C88E-6FA4-FE2F-4A402731E7D2}"/>
          </ac:spMkLst>
        </pc:spChg>
        <pc:spChg chg="mod">
          <ac:chgData name="Ian Bell" userId="cd244502-8c08-4b39-937e-75e767e64953" providerId="ADAL" clId="{A883A833-23CF-4DCE-9902-3854E2EA9721}" dt="2023-02-12T10:47:55.163" v="10218" actId="14100"/>
          <ac:spMkLst>
            <pc:docMk/>
            <pc:sldMk cId="689781797" sldId="276"/>
            <ac:spMk id="3" creationId="{0EFD25CD-1991-ACCD-630B-C24A0B443063}"/>
          </ac:spMkLst>
        </pc:spChg>
      </pc:sldChg>
      <pc:sldChg chg="addSp delSp modSp new del mod setBg">
        <pc:chgData name="Ian Bell" userId="cd244502-8c08-4b39-937e-75e767e64953" providerId="ADAL" clId="{A883A833-23CF-4DCE-9902-3854E2EA9721}" dt="2023-02-12T13:04:24.159" v="10253" actId="47"/>
        <pc:sldMkLst>
          <pc:docMk/>
          <pc:sldMk cId="2139326583" sldId="277"/>
        </pc:sldMkLst>
        <pc:spChg chg="mod ord">
          <ac:chgData name="Ian Bell" userId="cd244502-8c08-4b39-937e-75e767e64953" providerId="ADAL" clId="{A883A833-23CF-4DCE-9902-3854E2EA9721}" dt="2023-02-12T12:37:01.544" v="10252" actId="20577"/>
          <ac:spMkLst>
            <pc:docMk/>
            <pc:sldMk cId="2139326583" sldId="277"/>
            <ac:spMk id="2" creationId="{EBB4C244-71D4-0C1C-B8BB-160D2125AC1A}"/>
          </ac:spMkLst>
        </pc:spChg>
        <pc:spChg chg="add del">
          <ac:chgData name="Ian Bell" userId="cd244502-8c08-4b39-937e-75e767e64953" providerId="ADAL" clId="{A883A833-23CF-4DCE-9902-3854E2EA9721}" dt="2023-02-12T12:36:55.178" v="10243" actId="26606"/>
          <ac:spMkLst>
            <pc:docMk/>
            <pc:sldMk cId="2139326583" sldId="277"/>
            <ac:spMk id="3" creationId="{83E920D7-677D-F9AB-FB62-01A52944E041}"/>
          </ac:spMkLst>
        </pc:spChg>
        <pc:spChg chg="add">
          <ac:chgData name="Ian Bell" userId="cd244502-8c08-4b39-937e-75e767e64953" providerId="ADAL" clId="{A883A833-23CF-4DCE-9902-3854E2EA9721}" dt="2023-02-12T12:36:55.178" v="10243" actId="26606"/>
          <ac:spMkLst>
            <pc:docMk/>
            <pc:sldMk cId="2139326583" sldId="277"/>
            <ac:spMk id="7" creationId="{A6EF5A53-0A64-4CA5-B9C7-1CB97CB5CF1C}"/>
          </ac:spMkLst>
        </pc:spChg>
        <pc:spChg chg="add">
          <ac:chgData name="Ian Bell" userId="cd244502-8c08-4b39-937e-75e767e64953" providerId="ADAL" clId="{A883A833-23CF-4DCE-9902-3854E2EA9721}" dt="2023-02-12T12:36:55.178" v="10243" actId="26606"/>
          <ac:spMkLst>
            <pc:docMk/>
            <pc:sldMk cId="2139326583" sldId="277"/>
            <ac:spMk id="8" creationId="{34ABFBEA-4EB0-4D02-A2C0-1733CD3D6F12}"/>
          </ac:spMkLst>
        </pc:spChg>
        <pc:spChg chg="add">
          <ac:chgData name="Ian Bell" userId="cd244502-8c08-4b39-937e-75e767e64953" providerId="ADAL" clId="{A883A833-23CF-4DCE-9902-3854E2EA9721}" dt="2023-02-12T12:36:55.178" v="10243" actId="26606"/>
          <ac:spMkLst>
            <pc:docMk/>
            <pc:sldMk cId="2139326583" sldId="277"/>
            <ac:spMk id="9" creationId="{19E083F6-57F4-487B-A766-EA0462B1EED8}"/>
          </ac:spMkLst>
        </pc:spChg>
        <pc:spChg chg="add del">
          <ac:chgData name="Ian Bell" userId="cd244502-8c08-4b39-937e-75e767e64953" providerId="ADAL" clId="{A883A833-23CF-4DCE-9902-3854E2EA9721}" dt="2023-02-12T12:36:34.022" v="10242" actId="26606"/>
          <ac:spMkLst>
            <pc:docMk/>
            <pc:sldMk cId="2139326583" sldId="277"/>
            <ac:spMk id="10" creationId="{A6EF5A53-0A64-4CA5-B9C7-1CB97CB5CF1C}"/>
          </ac:spMkLst>
        </pc:spChg>
        <pc:spChg chg="add">
          <ac:chgData name="Ian Bell" userId="cd244502-8c08-4b39-937e-75e767e64953" providerId="ADAL" clId="{A883A833-23CF-4DCE-9902-3854E2EA9721}" dt="2023-02-12T12:36:55.178" v="10243" actId="26606"/>
          <ac:spMkLst>
            <pc:docMk/>
            <pc:sldMk cId="2139326583" sldId="277"/>
            <ac:spMk id="11" creationId="{7A18C9FB-EC4C-4DAE-8F7D-C6E5AF607958}"/>
          </ac:spMkLst>
        </pc:spChg>
        <pc:spChg chg="add del">
          <ac:chgData name="Ian Bell" userId="cd244502-8c08-4b39-937e-75e767e64953" providerId="ADAL" clId="{A883A833-23CF-4DCE-9902-3854E2EA9721}" dt="2023-02-12T12:36:34.022" v="10242" actId="26606"/>
          <ac:spMkLst>
            <pc:docMk/>
            <pc:sldMk cId="2139326583" sldId="277"/>
            <ac:spMk id="12" creationId="{34ABFBEA-4EB0-4D02-A2C0-1733CD3D6F12}"/>
          </ac:spMkLst>
        </pc:spChg>
        <pc:spChg chg="add">
          <ac:chgData name="Ian Bell" userId="cd244502-8c08-4b39-937e-75e767e64953" providerId="ADAL" clId="{A883A833-23CF-4DCE-9902-3854E2EA9721}" dt="2023-02-12T12:36:55.178" v="10243" actId="26606"/>
          <ac:spMkLst>
            <pc:docMk/>
            <pc:sldMk cId="2139326583" sldId="277"/>
            <ac:spMk id="13" creationId="{A9896C11-F8DF-437A-B349-8AFD602DC0CA}"/>
          </ac:spMkLst>
        </pc:spChg>
        <pc:spChg chg="add del">
          <ac:chgData name="Ian Bell" userId="cd244502-8c08-4b39-937e-75e767e64953" providerId="ADAL" clId="{A883A833-23CF-4DCE-9902-3854E2EA9721}" dt="2023-02-12T12:36:34.022" v="10242" actId="26606"/>
          <ac:spMkLst>
            <pc:docMk/>
            <pc:sldMk cId="2139326583" sldId="277"/>
            <ac:spMk id="14" creationId="{19E083F6-57F4-487B-A766-EA0462B1EED8}"/>
          </ac:spMkLst>
        </pc:spChg>
        <pc:spChg chg="add del">
          <ac:chgData name="Ian Bell" userId="cd244502-8c08-4b39-937e-75e767e64953" providerId="ADAL" clId="{A883A833-23CF-4DCE-9902-3854E2EA9721}" dt="2023-02-12T12:36:34.022" v="10242" actId="26606"/>
          <ac:spMkLst>
            <pc:docMk/>
            <pc:sldMk cId="2139326583" sldId="277"/>
            <ac:spMk id="16" creationId="{7A18C9FB-EC4C-4DAE-8F7D-C6E5AF607958}"/>
          </ac:spMkLst>
        </pc:spChg>
        <pc:spChg chg="add del">
          <ac:chgData name="Ian Bell" userId="cd244502-8c08-4b39-937e-75e767e64953" providerId="ADAL" clId="{A883A833-23CF-4DCE-9902-3854E2EA9721}" dt="2023-02-12T12:36:34.022" v="10242" actId="26606"/>
          <ac:spMkLst>
            <pc:docMk/>
            <pc:sldMk cId="2139326583" sldId="277"/>
            <ac:spMk id="18" creationId="{1A0F8916-44ED-4BA2-B4A8-BFF92E4B49BE}"/>
          </ac:spMkLst>
        </pc:spChg>
        <pc:picChg chg="add mod">
          <ac:chgData name="Ian Bell" userId="cd244502-8c08-4b39-937e-75e767e64953" providerId="ADAL" clId="{A883A833-23CF-4DCE-9902-3854E2EA9721}" dt="2023-02-12T12:36:55.178" v="10243" actId="26606"/>
          <ac:picMkLst>
            <pc:docMk/>
            <pc:sldMk cId="2139326583" sldId="277"/>
            <ac:picMk id="5" creationId="{3F52ACD5-8DEB-E49A-9DB3-5BC90E92C842}"/>
          </ac:picMkLst>
        </pc:picChg>
      </pc:sldChg>
      <pc:sldMasterChg chg="del delSldLayout">
        <pc:chgData name="Ian Bell" userId="cd244502-8c08-4b39-937e-75e767e64953" providerId="ADAL" clId="{A883A833-23CF-4DCE-9902-3854E2EA9721}" dt="2023-02-12T04:04:14.807" v="1" actId="26606"/>
        <pc:sldMasterMkLst>
          <pc:docMk/>
          <pc:sldMasterMk cId="1501311512" sldId="2147483672"/>
        </pc:sldMasterMkLst>
        <pc:sldLayoutChg chg="del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1501311512" sldId="2147483672"/>
            <pc:sldLayoutMk cId="906838624" sldId="2147483673"/>
          </pc:sldLayoutMkLst>
        </pc:sldLayoutChg>
        <pc:sldLayoutChg chg="del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1501311512" sldId="2147483672"/>
            <pc:sldLayoutMk cId="4082552715" sldId="2147483674"/>
          </pc:sldLayoutMkLst>
        </pc:sldLayoutChg>
        <pc:sldLayoutChg chg="del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1501311512" sldId="2147483672"/>
            <pc:sldLayoutMk cId="2437650385" sldId="2147483675"/>
          </pc:sldLayoutMkLst>
        </pc:sldLayoutChg>
        <pc:sldLayoutChg chg="del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1501311512" sldId="2147483672"/>
            <pc:sldLayoutMk cId="4021299207" sldId="2147483676"/>
          </pc:sldLayoutMkLst>
        </pc:sldLayoutChg>
        <pc:sldLayoutChg chg="del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1501311512" sldId="2147483672"/>
            <pc:sldLayoutMk cId="3798290918" sldId="2147483677"/>
          </pc:sldLayoutMkLst>
        </pc:sldLayoutChg>
        <pc:sldLayoutChg chg="del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1501311512" sldId="2147483672"/>
            <pc:sldLayoutMk cId="1419127474" sldId="2147483678"/>
          </pc:sldLayoutMkLst>
        </pc:sldLayoutChg>
        <pc:sldLayoutChg chg="del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1501311512" sldId="2147483672"/>
            <pc:sldLayoutMk cId="3973978469" sldId="2147483679"/>
          </pc:sldLayoutMkLst>
        </pc:sldLayoutChg>
        <pc:sldLayoutChg chg="del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1501311512" sldId="2147483672"/>
            <pc:sldLayoutMk cId="492620070" sldId="2147483680"/>
          </pc:sldLayoutMkLst>
        </pc:sldLayoutChg>
        <pc:sldLayoutChg chg="del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1501311512" sldId="2147483672"/>
            <pc:sldLayoutMk cId="3084627728" sldId="2147483681"/>
          </pc:sldLayoutMkLst>
        </pc:sldLayoutChg>
        <pc:sldLayoutChg chg="del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1501311512" sldId="2147483672"/>
            <pc:sldLayoutMk cId="2042842431" sldId="2147483682"/>
          </pc:sldLayoutMkLst>
        </pc:sldLayoutChg>
        <pc:sldLayoutChg chg="del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1501311512" sldId="2147483672"/>
            <pc:sldLayoutMk cId="733485318" sldId="2147483683"/>
          </pc:sldLayoutMkLst>
        </pc:sldLayoutChg>
        <pc:sldLayoutChg chg="del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1501311512" sldId="2147483672"/>
            <pc:sldLayoutMk cId="3258970105" sldId="2147483684"/>
          </pc:sldLayoutMkLst>
        </pc:sldLayoutChg>
        <pc:sldLayoutChg chg="del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1501311512" sldId="2147483672"/>
            <pc:sldLayoutMk cId="1424909983" sldId="2147483685"/>
          </pc:sldLayoutMkLst>
        </pc:sldLayoutChg>
        <pc:sldLayoutChg chg="del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1501311512" sldId="2147483672"/>
            <pc:sldLayoutMk cId="2250494258" sldId="2147483686"/>
          </pc:sldLayoutMkLst>
        </pc:sldLayoutChg>
        <pc:sldLayoutChg chg="del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1501311512" sldId="2147483672"/>
            <pc:sldLayoutMk cId="661143788" sldId="2147483687"/>
          </pc:sldLayoutMkLst>
        </pc:sldLayoutChg>
        <pc:sldLayoutChg chg="del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1501311512" sldId="2147483672"/>
            <pc:sldLayoutMk cId="2670958986" sldId="2147483688"/>
          </pc:sldLayoutMkLst>
        </pc:sldLayoutChg>
        <pc:sldLayoutChg chg="del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1501311512" sldId="2147483672"/>
            <pc:sldLayoutMk cId="1723444540" sldId="2147483689"/>
          </pc:sldLayoutMkLst>
        </pc:sldLayoutChg>
      </pc:sldMasterChg>
      <pc:sldMasterChg chg="add addSldLayout">
        <pc:chgData name="Ian Bell" userId="cd244502-8c08-4b39-937e-75e767e64953" providerId="ADAL" clId="{A883A833-23CF-4DCE-9902-3854E2EA9721}" dt="2023-02-12T04:04:14.807" v="1" actId="26606"/>
        <pc:sldMasterMkLst>
          <pc:docMk/>
          <pc:sldMasterMk cId="3230231421" sldId="2147483749"/>
        </pc:sldMasterMkLst>
        <pc:sldLayoutChg chg="add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3230231421" sldId="2147483749"/>
            <pc:sldLayoutMk cId="280764691" sldId="2147483738"/>
          </pc:sldLayoutMkLst>
        </pc:sldLayoutChg>
        <pc:sldLayoutChg chg="add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3230231421" sldId="2147483749"/>
            <pc:sldLayoutMk cId="3820853137" sldId="2147483739"/>
          </pc:sldLayoutMkLst>
        </pc:sldLayoutChg>
        <pc:sldLayoutChg chg="add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3230231421" sldId="2147483749"/>
            <pc:sldLayoutMk cId="3438959113" sldId="2147483740"/>
          </pc:sldLayoutMkLst>
        </pc:sldLayoutChg>
        <pc:sldLayoutChg chg="add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3230231421" sldId="2147483749"/>
            <pc:sldLayoutMk cId="3302611397" sldId="2147483741"/>
          </pc:sldLayoutMkLst>
        </pc:sldLayoutChg>
        <pc:sldLayoutChg chg="add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3230231421" sldId="2147483749"/>
            <pc:sldLayoutMk cId="2375779788" sldId="2147483742"/>
          </pc:sldLayoutMkLst>
        </pc:sldLayoutChg>
        <pc:sldLayoutChg chg="add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3230231421" sldId="2147483749"/>
            <pc:sldLayoutMk cId="1277329584" sldId="2147483743"/>
          </pc:sldLayoutMkLst>
        </pc:sldLayoutChg>
        <pc:sldLayoutChg chg="add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3230231421" sldId="2147483749"/>
            <pc:sldLayoutMk cId="2637994406" sldId="2147483744"/>
          </pc:sldLayoutMkLst>
        </pc:sldLayoutChg>
        <pc:sldLayoutChg chg="add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3230231421" sldId="2147483749"/>
            <pc:sldLayoutMk cId="193979880" sldId="2147483745"/>
          </pc:sldLayoutMkLst>
        </pc:sldLayoutChg>
        <pc:sldLayoutChg chg="add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3230231421" sldId="2147483749"/>
            <pc:sldLayoutMk cId="2115279033" sldId="2147483746"/>
          </pc:sldLayoutMkLst>
        </pc:sldLayoutChg>
        <pc:sldLayoutChg chg="add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3230231421" sldId="2147483749"/>
            <pc:sldLayoutMk cId="4085338718" sldId="2147483747"/>
          </pc:sldLayoutMkLst>
        </pc:sldLayoutChg>
        <pc:sldLayoutChg chg="add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3230231421" sldId="2147483749"/>
            <pc:sldLayoutMk cId="3715795588" sldId="2147483748"/>
          </pc:sldLayoutMkLst>
        </pc:sldLayoutChg>
      </pc:sldMasterChg>
    </pc:docChg>
  </pc:docChgLst>
  <pc:docChgLst>
    <pc:chgData name="Ian Bell" userId="cd244502-8c08-4b39-937e-75e767e64953" providerId="ADAL" clId="{E9C52349-D128-4DA4-A71C-21D56D6B0741}"/>
    <pc:docChg chg="undo redo custSel delSld modSld">
      <pc:chgData name="Ian Bell" userId="cd244502-8c08-4b39-937e-75e767e64953" providerId="ADAL" clId="{E9C52349-D128-4DA4-A71C-21D56D6B0741}" dt="2023-07-30T08:46:19.151" v="841" actId="20577"/>
      <pc:docMkLst>
        <pc:docMk/>
      </pc:docMkLst>
      <pc:sldChg chg="modSp mod">
        <pc:chgData name="Ian Bell" userId="cd244502-8c08-4b39-937e-75e767e64953" providerId="ADAL" clId="{E9C52349-D128-4DA4-A71C-21D56D6B0741}" dt="2023-07-30T08:42:52.239" v="688" actId="20577"/>
        <pc:sldMkLst>
          <pc:docMk/>
          <pc:sldMk cId="109857222" sldId="256"/>
        </pc:sldMkLst>
        <pc:spChg chg="mod">
          <ac:chgData name="Ian Bell" userId="cd244502-8c08-4b39-937e-75e767e64953" providerId="ADAL" clId="{E9C52349-D128-4DA4-A71C-21D56D6B0741}" dt="2023-07-30T08:42:46.853" v="68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Ian Bell" userId="cd244502-8c08-4b39-937e-75e767e64953" providerId="ADAL" clId="{E9C52349-D128-4DA4-A71C-21D56D6B0741}" dt="2023-07-30T08:42:52.239" v="68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mod">
        <pc:chgData name="Ian Bell" userId="cd244502-8c08-4b39-937e-75e767e64953" providerId="ADAL" clId="{E9C52349-D128-4DA4-A71C-21D56D6B0741}" dt="2023-07-30T07:41:44.799" v="652" actId="20577"/>
        <pc:sldMkLst>
          <pc:docMk/>
          <pc:sldMk cId="1788408278" sldId="257"/>
        </pc:sldMkLst>
        <pc:spChg chg="mod">
          <ac:chgData name="Ian Bell" userId="cd244502-8c08-4b39-937e-75e767e64953" providerId="ADAL" clId="{E9C52349-D128-4DA4-A71C-21D56D6B0741}" dt="2023-07-30T07:41:44.799" v="652" actId="20577"/>
          <ac:spMkLst>
            <pc:docMk/>
            <pc:sldMk cId="1788408278" sldId="257"/>
            <ac:spMk id="3" creationId="{C8F5D60A-B9BE-5559-F5F7-5B25C7CB1A52}"/>
          </ac:spMkLst>
        </pc:spChg>
      </pc:sldChg>
      <pc:sldChg chg="modSp del mod">
        <pc:chgData name="Ian Bell" userId="cd244502-8c08-4b39-937e-75e767e64953" providerId="ADAL" clId="{E9C52349-D128-4DA4-A71C-21D56D6B0741}" dt="2023-07-30T08:43:31.707" v="736" actId="47"/>
        <pc:sldMkLst>
          <pc:docMk/>
          <pc:sldMk cId="1196973624" sldId="258"/>
        </pc:sldMkLst>
        <pc:spChg chg="mod">
          <ac:chgData name="Ian Bell" userId="cd244502-8c08-4b39-937e-75e767e64953" providerId="ADAL" clId="{E9C52349-D128-4DA4-A71C-21D56D6B0741}" dt="2023-07-30T08:43:20.851" v="733" actId="20577"/>
          <ac:spMkLst>
            <pc:docMk/>
            <pc:sldMk cId="1196973624" sldId="258"/>
            <ac:spMk id="2" creationId="{88E47319-B3EB-0152-7979-E527B1696542}"/>
          </ac:spMkLst>
        </pc:spChg>
        <pc:spChg chg="mod">
          <ac:chgData name="Ian Bell" userId="cd244502-8c08-4b39-937e-75e767e64953" providerId="ADAL" clId="{E9C52349-D128-4DA4-A71C-21D56D6B0741}" dt="2023-07-30T08:43:26.467" v="734" actId="6549"/>
          <ac:spMkLst>
            <pc:docMk/>
            <pc:sldMk cId="1196973624" sldId="258"/>
            <ac:spMk id="3" creationId="{0570B829-7E07-75C1-CA61-EC528B01BCE9}"/>
          </ac:spMkLst>
        </pc:spChg>
      </pc:sldChg>
      <pc:sldChg chg="modSp del mod">
        <pc:chgData name="Ian Bell" userId="cd244502-8c08-4b39-937e-75e767e64953" providerId="ADAL" clId="{E9C52349-D128-4DA4-A71C-21D56D6B0741}" dt="2023-07-30T07:33:45.104" v="28" actId="2696"/>
        <pc:sldMkLst>
          <pc:docMk/>
          <pc:sldMk cId="3595041688" sldId="259"/>
        </pc:sldMkLst>
        <pc:spChg chg="mod">
          <ac:chgData name="Ian Bell" userId="cd244502-8c08-4b39-937e-75e767e64953" providerId="ADAL" clId="{E9C52349-D128-4DA4-A71C-21D56D6B0741}" dt="2023-07-30T07:33:38.632" v="27" actId="20577"/>
          <ac:spMkLst>
            <pc:docMk/>
            <pc:sldMk cId="3595041688" sldId="259"/>
            <ac:spMk id="3" creationId="{C4FD48EE-D1EB-08AE-99BB-DCB1C62B59BC}"/>
          </ac:spMkLst>
        </pc:spChg>
      </pc:sldChg>
      <pc:sldChg chg="del">
        <pc:chgData name="Ian Bell" userId="cd244502-8c08-4b39-937e-75e767e64953" providerId="ADAL" clId="{E9C52349-D128-4DA4-A71C-21D56D6B0741}" dt="2023-07-30T08:43:32.532" v="737" actId="47"/>
        <pc:sldMkLst>
          <pc:docMk/>
          <pc:sldMk cId="4154276565" sldId="260"/>
        </pc:sldMkLst>
      </pc:sldChg>
      <pc:sldChg chg="del">
        <pc:chgData name="Ian Bell" userId="cd244502-8c08-4b39-937e-75e767e64953" providerId="ADAL" clId="{E9C52349-D128-4DA4-A71C-21D56D6B0741}" dt="2023-07-30T08:43:35.727" v="738" actId="47"/>
        <pc:sldMkLst>
          <pc:docMk/>
          <pc:sldMk cId="4090181387" sldId="261"/>
        </pc:sldMkLst>
      </pc:sldChg>
      <pc:sldChg chg="del">
        <pc:chgData name="Ian Bell" userId="cd244502-8c08-4b39-937e-75e767e64953" providerId="ADAL" clId="{E9C52349-D128-4DA4-A71C-21D56D6B0741}" dt="2023-07-30T08:43:40.466" v="739" actId="47"/>
        <pc:sldMkLst>
          <pc:docMk/>
          <pc:sldMk cId="829358017" sldId="262"/>
        </pc:sldMkLst>
      </pc:sldChg>
      <pc:sldChg chg="modSp del mod">
        <pc:chgData name="Ian Bell" userId="cd244502-8c08-4b39-937e-75e767e64953" providerId="ADAL" clId="{E9C52349-D128-4DA4-A71C-21D56D6B0741}" dt="2023-07-30T08:43:30.880" v="735" actId="47"/>
        <pc:sldMkLst>
          <pc:docMk/>
          <pc:sldMk cId="943058443" sldId="263"/>
        </pc:sldMkLst>
        <pc:spChg chg="mod">
          <ac:chgData name="Ian Bell" userId="cd244502-8c08-4b39-937e-75e767e64953" providerId="ADAL" clId="{E9C52349-D128-4DA4-A71C-21D56D6B0741}" dt="2023-07-30T08:43:05.127" v="709" actId="20577"/>
          <ac:spMkLst>
            <pc:docMk/>
            <pc:sldMk cId="943058443" sldId="263"/>
            <ac:spMk id="2" creationId="{3C1B1B5F-7603-7F39-1EEC-706C0411697D}"/>
          </ac:spMkLst>
        </pc:spChg>
      </pc:sldChg>
      <pc:sldChg chg="del">
        <pc:chgData name="Ian Bell" userId="cd244502-8c08-4b39-937e-75e767e64953" providerId="ADAL" clId="{E9C52349-D128-4DA4-A71C-21D56D6B0741}" dt="2023-07-30T08:43:46.242" v="740" actId="47"/>
        <pc:sldMkLst>
          <pc:docMk/>
          <pc:sldMk cId="3988822100" sldId="264"/>
        </pc:sldMkLst>
      </pc:sldChg>
      <pc:sldChg chg="del">
        <pc:chgData name="Ian Bell" userId="cd244502-8c08-4b39-937e-75e767e64953" providerId="ADAL" clId="{E9C52349-D128-4DA4-A71C-21D56D6B0741}" dt="2023-07-30T08:43:48.844" v="741" actId="47"/>
        <pc:sldMkLst>
          <pc:docMk/>
          <pc:sldMk cId="720151361" sldId="265"/>
        </pc:sldMkLst>
      </pc:sldChg>
      <pc:sldChg chg="modSp mod">
        <pc:chgData name="Ian Bell" userId="cd244502-8c08-4b39-937e-75e767e64953" providerId="ADAL" clId="{E9C52349-D128-4DA4-A71C-21D56D6B0741}" dt="2023-07-30T08:44:28.798" v="770" actId="20577"/>
        <pc:sldMkLst>
          <pc:docMk/>
          <pc:sldMk cId="2972018735" sldId="267"/>
        </pc:sldMkLst>
        <pc:spChg chg="mod">
          <ac:chgData name="Ian Bell" userId="cd244502-8c08-4b39-937e-75e767e64953" providerId="ADAL" clId="{E9C52349-D128-4DA4-A71C-21D56D6B0741}" dt="2023-07-30T08:44:28.798" v="770" actId="20577"/>
          <ac:spMkLst>
            <pc:docMk/>
            <pc:sldMk cId="2972018735" sldId="267"/>
            <ac:spMk id="2" creationId="{516A5C96-928F-53D6-CB9B-1E239CE38D78}"/>
          </ac:spMkLst>
        </pc:spChg>
      </pc:sldChg>
      <pc:sldChg chg="modSp mod">
        <pc:chgData name="Ian Bell" userId="cd244502-8c08-4b39-937e-75e767e64953" providerId="ADAL" clId="{E9C52349-D128-4DA4-A71C-21D56D6B0741}" dt="2023-07-30T08:46:14.452" v="839" actId="21"/>
        <pc:sldMkLst>
          <pc:docMk/>
          <pc:sldMk cId="371111414" sldId="268"/>
        </pc:sldMkLst>
        <pc:spChg chg="mod">
          <ac:chgData name="Ian Bell" userId="cd244502-8c08-4b39-937e-75e767e64953" providerId="ADAL" clId="{E9C52349-D128-4DA4-A71C-21D56D6B0741}" dt="2023-07-30T08:42:15.764" v="654" actId="20577"/>
          <ac:spMkLst>
            <pc:docMk/>
            <pc:sldMk cId="371111414" sldId="268"/>
            <ac:spMk id="2" creationId="{DF799C4A-ADA2-F955-8BF5-7456771CA9C5}"/>
          </ac:spMkLst>
        </pc:spChg>
        <pc:spChg chg="mod">
          <ac:chgData name="Ian Bell" userId="cd244502-8c08-4b39-937e-75e767e64953" providerId="ADAL" clId="{E9C52349-D128-4DA4-A71C-21D56D6B0741}" dt="2023-07-30T08:46:14.452" v="839" actId="21"/>
          <ac:spMkLst>
            <pc:docMk/>
            <pc:sldMk cId="371111414" sldId="268"/>
            <ac:spMk id="3" creationId="{BEE79C10-5624-6C84-20F9-83D5928F0E2C}"/>
          </ac:spMkLst>
        </pc:spChg>
      </pc:sldChg>
      <pc:sldChg chg="modSp mod">
        <pc:chgData name="Ian Bell" userId="cd244502-8c08-4b39-937e-75e767e64953" providerId="ADAL" clId="{E9C52349-D128-4DA4-A71C-21D56D6B0741}" dt="2023-07-30T08:44:11.199" v="757" actId="114"/>
        <pc:sldMkLst>
          <pc:docMk/>
          <pc:sldMk cId="3893091732" sldId="269"/>
        </pc:sldMkLst>
        <pc:spChg chg="mod">
          <ac:chgData name="Ian Bell" userId="cd244502-8c08-4b39-937e-75e767e64953" providerId="ADAL" clId="{E9C52349-D128-4DA4-A71C-21D56D6B0741}" dt="2023-07-30T08:43:56.990" v="743" actId="20577"/>
          <ac:spMkLst>
            <pc:docMk/>
            <pc:sldMk cId="3893091732" sldId="269"/>
            <ac:spMk id="2" creationId="{77A482BE-D491-5E9E-2D2B-3F94279375E2}"/>
          </ac:spMkLst>
        </pc:spChg>
        <pc:graphicFrameChg chg="mod">
          <ac:chgData name="Ian Bell" userId="cd244502-8c08-4b39-937e-75e767e64953" providerId="ADAL" clId="{E9C52349-D128-4DA4-A71C-21D56D6B0741}" dt="2023-07-30T08:44:11.199" v="757" actId="114"/>
          <ac:graphicFrameMkLst>
            <pc:docMk/>
            <pc:sldMk cId="3893091732" sldId="269"/>
            <ac:graphicFrameMk id="28" creationId="{A037AA1D-245A-B84A-9778-29113F48792B}"/>
          </ac:graphicFrameMkLst>
        </pc:graphicFrameChg>
      </pc:sldChg>
      <pc:sldChg chg="modSp mod">
        <pc:chgData name="Ian Bell" userId="cd244502-8c08-4b39-937e-75e767e64953" providerId="ADAL" clId="{E9C52349-D128-4DA4-A71C-21D56D6B0741}" dt="2023-07-30T08:45:05.322" v="799" actId="20577"/>
        <pc:sldMkLst>
          <pc:docMk/>
          <pc:sldMk cId="3751373829" sldId="270"/>
        </pc:sldMkLst>
        <pc:spChg chg="mod">
          <ac:chgData name="Ian Bell" userId="cd244502-8c08-4b39-937e-75e767e64953" providerId="ADAL" clId="{E9C52349-D128-4DA4-A71C-21D56D6B0741}" dt="2023-07-30T08:44:52.070" v="784" actId="20577"/>
          <ac:spMkLst>
            <pc:docMk/>
            <pc:sldMk cId="3751373829" sldId="270"/>
            <ac:spMk id="2" creationId="{5727C251-B65A-F818-746A-7B5D6F9C4FBB}"/>
          </ac:spMkLst>
        </pc:spChg>
        <pc:spChg chg="mod">
          <ac:chgData name="Ian Bell" userId="cd244502-8c08-4b39-937e-75e767e64953" providerId="ADAL" clId="{E9C52349-D128-4DA4-A71C-21D56D6B0741}" dt="2023-07-30T08:45:05.322" v="799" actId="20577"/>
          <ac:spMkLst>
            <pc:docMk/>
            <pc:sldMk cId="3751373829" sldId="270"/>
            <ac:spMk id="3" creationId="{CC1792FB-B6EA-A1A5-D246-572A1E3CC6BB}"/>
          </ac:spMkLst>
        </pc:spChg>
      </pc:sldChg>
      <pc:sldChg chg="modSp mod">
        <pc:chgData name="Ian Bell" userId="cd244502-8c08-4b39-937e-75e767e64953" providerId="ADAL" clId="{E9C52349-D128-4DA4-A71C-21D56D6B0741}" dt="2023-07-30T08:44:22.091" v="767" actId="20577"/>
        <pc:sldMkLst>
          <pc:docMk/>
          <pc:sldMk cId="1453958688" sldId="271"/>
        </pc:sldMkLst>
        <pc:spChg chg="mod">
          <ac:chgData name="Ian Bell" userId="cd244502-8c08-4b39-937e-75e767e64953" providerId="ADAL" clId="{E9C52349-D128-4DA4-A71C-21D56D6B0741}" dt="2023-07-30T08:44:22.091" v="767" actId="20577"/>
          <ac:spMkLst>
            <pc:docMk/>
            <pc:sldMk cId="1453958688" sldId="271"/>
            <ac:spMk id="2" creationId="{F45903BD-A504-DFF3-349E-35B6500F281D}"/>
          </ac:spMkLst>
        </pc:spChg>
        <pc:graphicFrameChg chg="mod">
          <ac:chgData name="Ian Bell" userId="cd244502-8c08-4b39-937e-75e767e64953" providerId="ADAL" clId="{E9C52349-D128-4DA4-A71C-21D56D6B0741}" dt="2023-07-30T08:44:19.001" v="764" actId="20577"/>
          <ac:graphicFrameMkLst>
            <pc:docMk/>
            <pc:sldMk cId="1453958688" sldId="271"/>
            <ac:graphicFrameMk id="6" creationId="{7E879F04-71AE-D47D-7748-30B4D5973CF9}"/>
          </ac:graphicFrameMkLst>
        </pc:graphicFrameChg>
      </pc:sldChg>
      <pc:sldChg chg="modSp mod">
        <pc:chgData name="Ian Bell" userId="cd244502-8c08-4b39-937e-75e767e64953" providerId="ADAL" clId="{E9C52349-D128-4DA4-A71C-21D56D6B0741}" dt="2023-07-30T08:46:19.151" v="841" actId="20577"/>
        <pc:sldMkLst>
          <pc:docMk/>
          <pc:sldMk cId="648579584" sldId="272"/>
        </pc:sldMkLst>
        <pc:spChg chg="mod">
          <ac:chgData name="Ian Bell" userId="cd244502-8c08-4b39-937e-75e767e64953" providerId="ADAL" clId="{E9C52349-D128-4DA4-A71C-21D56D6B0741}" dt="2023-07-30T08:46:19.151" v="841" actId="20577"/>
          <ac:spMkLst>
            <pc:docMk/>
            <pc:sldMk cId="648579584" sldId="272"/>
            <ac:spMk id="2" creationId="{947ED0B6-A24A-0D9A-928E-B92273904D5E}"/>
          </ac:spMkLst>
        </pc:spChg>
      </pc:sldChg>
      <pc:sldChg chg="modSp mod">
        <pc:chgData name="Ian Bell" userId="cd244502-8c08-4b39-937e-75e767e64953" providerId="ADAL" clId="{E9C52349-D128-4DA4-A71C-21D56D6B0741}" dt="2023-07-30T08:45:17.657" v="822" actId="20577"/>
        <pc:sldMkLst>
          <pc:docMk/>
          <pc:sldMk cId="3541588165" sldId="273"/>
        </pc:sldMkLst>
        <pc:spChg chg="mod">
          <ac:chgData name="Ian Bell" userId="cd244502-8c08-4b39-937e-75e767e64953" providerId="ADAL" clId="{E9C52349-D128-4DA4-A71C-21D56D6B0741}" dt="2023-07-30T08:45:17.657" v="822" actId="20577"/>
          <ac:spMkLst>
            <pc:docMk/>
            <pc:sldMk cId="3541588165" sldId="273"/>
            <ac:spMk id="2" creationId="{90F05645-8745-1E7B-FD4D-BB4354916565}"/>
          </ac:spMkLst>
        </pc:spChg>
      </pc:sldChg>
      <pc:sldChg chg="modSp mod">
        <pc:chgData name="Ian Bell" userId="cd244502-8c08-4b39-937e-75e767e64953" providerId="ADAL" clId="{E9C52349-D128-4DA4-A71C-21D56D6B0741}" dt="2023-07-30T08:45:36.603" v="834" actId="20577"/>
        <pc:sldMkLst>
          <pc:docMk/>
          <pc:sldMk cId="3787071447" sldId="275"/>
        </pc:sldMkLst>
        <pc:spChg chg="mod">
          <ac:chgData name="Ian Bell" userId="cd244502-8c08-4b39-937e-75e767e64953" providerId="ADAL" clId="{E9C52349-D128-4DA4-A71C-21D56D6B0741}" dt="2023-07-30T08:45:33.814" v="825" actId="20577"/>
          <ac:spMkLst>
            <pc:docMk/>
            <pc:sldMk cId="3787071447" sldId="275"/>
            <ac:spMk id="2" creationId="{F5EA3876-D0FA-FD74-3D21-E1B5576091CE}"/>
          </ac:spMkLst>
        </pc:spChg>
        <pc:spChg chg="mod">
          <ac:chgData name="Ian Bell" userId="cd244502-8c08-4b39-937e-75e767e64953" providerId="ADAL" clId="{E9C52349-D128-4DA4-A71C-21D56D6B0741}" dt="2023-07-30T08:45:36.603" v="834" actId="20577"/>
          <ac:spMkLst>
            <pc:docMk/>
            <pc:sldMk cId="3787071447" sldId="275"/>
            <ac:spMk id="3" creationId="{411364B0-D7AB-F4DA-95EE-759E30018FC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F92836-D6B6-4AF6-A8FE-249BA620917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4AE573-C8FB-49CC-A6AB-5370227893E4}">
      <dgm:prSet/>
      <dgm:spPr/>
      <dgm:t>
        <a:bodyPr/>
        <a:lstStyle/>
        <a:p>
          <a:r>
            <a:rPr lang="en-US"/>
            <a:t>In order to implement the desired functionality we would need two classes…</a:t>
          </a:r>
        </a:p>
      </dgm:t>
    </dgm:pt>
    <dgm:pt modelId="{A8DF4EF7-38C2-4021-8028-EE5D251D1010}" type="parTrans" cxnId="{D801FFD7-B536-4417-A8C3-786BAF9BE162}">
      <dgm:prSet/>
      <dgm:spPr/>
      <dgm:t>
        <a:bodyPr/>
        <a:lstStyle/>
        <a:p>
          <a:endParaRPr lang="en-US"/>
        </a:p>
      </dgm:t>
    </dgm:pt>
    <dgm:pt modelId="{44CF3540-FDA6-403E-A4FD-05BCD818A12B}" type="sibTrans" cxnId="{D801FFD7-B536-4417-A8C3-786BAF9BE162}">
      <dgm:prSet/>
      <dgm:spPr/>
      <dgm:t>
        <a:bodyPr/>
        <a:lstStyle/>
        <a:p>
          <a:endParaRPr lang="en-US"/>
        </a:p>
      </dgm:t>
    </dgm:pt>
    <dgm:pt modelId="{88540C33-53C8-4B67-BF1D-310AAB2C7B52}">
      <dgm:prSet/>
      <dgm:spPr/>
      <dgm:t>
        <a:bodyPr/>
        <a:lstStyle/>
        <a:p>
          <a:r>
            <a:rPr lang="en-US" dirty="0"/>
            <a:t>We need to the able to track different parameters on individual nodes</a:t>
          </a:r>
        </a:p>
      </dgm:t>
    </dgm:pt>
    <dgm:pt modelId="{BF77A2C6-3D17-4380-A12A-EB2F30269790}" type="parTrans" cxnId="{C0676BE1-4C7F-4827-BDB8-F7A58431DB2B}">
      <dgm:prSet/>
      <dgm:spPr/>
      <dgm:t>
        <a:bodyPr/>
        <a:lstStyle/>
        <a:p>
          <a:endParaRPr lang="en-US"/>
        </a:p>
      </dgm:t>
    </dgm:pt>
    <dgm:pt modelId="{F5F18D9C-55EB-4DA3-98B8-41F8CC85370B}" type="sibTrans" cxnId="{C0676BE1-4C7F-4827-BDB8-F7A58431DB2B}">
      <dgm:prSet/>
      <dgm:spPr/>
      <dgm:t>
        <a:bodyPr/>
        <a:lstStyle/>
        <a:p>
          <a:endParaRPr lang="en-US"/>
        </a:p>
      </dgm:t>
    </dgm:pt>
    <dgm:pt modelId="{1282A1BD-8ED6-4DC5-8B04-27CFA82D3F35}">
      <dgm:prSet/>
      <dgm:spPr/>
      <dgm:t>
        <a:bodyPr/>
        <a:lstStyle/>
        <a:p>
          <a:r>
            <a:rPr lang="en-US"/>
            <a:t>Accordingly, we’d need a </a:t>
          </a:r>
          <a:r>
            <a:rPr lang="en-US" i="1"/>
            <a:t>Node </a:t>
          </a:r>
          <a:r>
            <a:rPr lang="en-US"/>
            <a:t>class attached to each node</a:t>
          </a:r>
        </a:p>
      </dgm:t>
    </dgm:pt>
    <dgm:pt modelId="{A486F2C1-521B-4BEA-A093-C2DC4589FD9A}" type="parTrans" cxnId="{47122376-90C7-417F-9EBB-F9ACED61FC78}">
      <dgm:prSet/>
      <dgm:spPr/>
      <dgm:t>
        <a:bodyPr/>
        <a:lstStyle/>
        <a:p>
          <a:endParaRPr lang="en-US"/>
        </a:p>
      </dgm:t>
    </dgm:pt>
    <dgm:pt modelId="{CD92234C-1996-45DD-AC71-10F527772AD3}" type="sibTrans" cxnId="{47122376-90C7-417F-9EBB-F9ACED61FC78}">
      <dgm:prSet/>
      <dgm:spPr/>
      <dgm:t>
        <a:bodyPr/>
        <a:lstStyle/>
        <a:p>
          <a:endParaRPr lang="en-US"/>
        </a:p>
      </dgm:t>
    </dgm:pt>
    <dgm:pt modelId="{8D56E028-246C-442D-B8A0-B243C9E1E9D4}">
      <dgm:prSet/>
      <dgm:spPr/>
      <dgm:t>
        <a:bodyPr/>
        <a:lstStyle/>
        <a:p>
          <a:r>
            <a:rPr lang="en-US"/>
            <a:t>We also need a script which actually contains the algorithm and performs the search</a:t>
          </a:r>
        </a:p>
      </dgm:t>
    </dgm:pt>
    <dgm:pt modelId="{9E2293E8-18E6-4E50-9315-D44EF69E0747}" type="parTrans" cxnId="{3FF8FAF2-8456-45D4-B136-5A3451DE304E}">
      <dgm:prSet/>
      <dgm:spPr/>
      <dgm:t>
        <a:bodyPr/>
        <a:lstStyle/>
        <a:p>
          <a:endParaRPr lang="en-US"/>
        </a:p>
      </dgm:t>
    </dgm:pt>
    <dgm:pt modelId="{28BFC6D4-EAAD-4C04-B05C-E13021346727}" type="sibTrans" cxnId="{3FF8FAF2-8456-45D4-B136-5A3451DE304E}">
      <dgm:prSet/>
      <dgm:spPr/>
      <dgm:t>
        <a:bodyPr/>
        <a:lstStyle/>
        <a:p>
          <a:endParaRPr lang="en-US"/>
        </a:p>
      </dgm:t>
    </dgm:pt>
    <dgm:pt modelId="{20A32CC2-B4CB-4B48-8961-BCDD09878F73}">
      <dgm:prSet/>
      <dgm:spPr/>
      <dgm:t>
        <a:bodyPr/>
        <a:lstStyle/>
        <a:p>
          <a:r>
            <a:rPr lang="en-US" dirty="0"/>
            <a:t>This will be </a:t>
          </a:r>
          <a:r>
            <a:rPr lang="en-US" i="1" dirty="0" err="1"/>
            <a:t>BreadthFirstSearch.cs</a:t>
          </a:r>
          <a:endParaRPr lang="en-US" dirty="0"/>
        </a:p>
      </dgm:t>
    </dgm:pt>
    <dgm:pt modelId="{E9B2A4E6-BA1D-4022-8040-27C4E37A75F0}" type="parTrans" cxnId="{E84C12DB-A896-45DB-896D-243BA2294CED}">
      <dgm:prSet/>
      <dgm:spPr/>
      <dgm:t>
        <a:bodyPr/>
        <a:lstStyle/>
        <a:p>
          <a:endParaRPr lang="en-US"/>
        </a:p>
      </dgm:t>
    </dgm:pt>
    <dgm:pt modelId="{BBCE9DF6-574E-4EDA-8F79-56F0CA33B1E5}" type="sibTrans" cxnId="{E84C12DB-A896-45DB-896D-243BA2294CED}">
      <dgm:prSet/>
      <dgm:spPr/>
      <dgm:t>
        <a:bodyPr/>
        <a:lstStyle/>
        <a:p>
          <a:endParaRPr lang="en-US"/>
        </a:p>
      </dgm:t>
    </dgm:pt>
    <dgm:pt modelId="{40525C63-BF06-4978-B5D5-A411D4D0A35F}" type="pres">
      <dgm:prSet presAssocID="{CFF92836-D6B6-4AF6-A8FE-249BA6209174}" presName="outerComposite" presStyleCnt="0">
        <dgm:presLayoutVars>
          <dgm:chMax val="5"/>
          <dgm:dir/>
          <dgm:resizeHandles val="exact"/>
        </dgm:presLayoutVars>
      </dgm:prSet>
      <dgm:spPr/>
    </dgm:pt>
    <dgm:pt modelId="{314DFB0D-32B5-4970-B4DD-C16AF58A02FD}" type="pres">
      <dgm:prSet presAssocID="{CFF92836-D6B6-4AF6-A8FE-249BA6209174}" presName="dummyMaxCanvas" presStyleCnt="0">
        <dgm:presLayoutVars/>
      </dgm:prSet>
      <dgm:spPr/>
    </dgm:pt>
    <dgm:pt modelId="{C57BED3F-3F9F-4079-8DC5-1793E063CF87}" type="pres">
      <dgm:prSet presAssocID="{CFF92836-D6B6-4AF6-A8FE-249BA6209174}" presName="FiveNodes_1" presStyleLbl="node1" presStyleIdx="0" presStyleCnt="5">
        <dgm:presLayoutVars>
          <dgm:bulletEnabled val="1"/>
        </dgm:presLayoutVars>
      </dgm:prSet>
      <dgm:spPr/>
    </dgm:pt>
    <dgm:pt modelId="{E6A1475E-54C7-40F7-A5B9-F4C1138A9165}" type="pres">
      <dgm:prSet presAssocID="{CFF92836-D6B6-4AF6-A8FE-249BA6209174}" presName="FiveNodes_2" presStyleLbl="node1" presStyleIdx="1" presStyleCnt="5">
        <dgm:presLayoutVars>
          <dgm:bulletEnabled val="1"/>
        </dgm:presLayoutVars>
      </dgm:prSet>
      <dgm:spPr/>
    </dgm:pt>
    <dgm:pt modelId="{4074A263-C0B8-4001-A881-5DC1D5474605}" type="pres">
      <dgm:prSet presAssocID="{CFF92836-D6B6-4AF6-A8FE-249BA6209174}" presName="FiveNodes_3" presStyleLbl="node1" presStyleIdx="2" presStyleCnt="5">
        <dgm:presLayoutVars>
          <dgm:bulletEnabled val="1"/>
        </dgm:presLayoutVars>
      </dgm:prSet>
      <dgm:spPr/>
    </dgm:pt>
    <dgm:pt modelId="{D7601CBD-0B5C-457A-9D70-63C554DAE503}" type="pres">
      <dgm:prSet presAssocID="{CFF92836-D6B6-4AF6-A8FE-249BA6209174}" presName="FiveNodes_4" presStyleLbl="node1" presStyleIdx="3" presStyleCnt="5">
        <dgm:presLayoutVars>
          <dgm:bulletEnabled val="1"/>
        </dgm:presLayoutVars>
      </dgm:prSet>
      <dgm:spPr/>
    </dgm:pt>
    <dgm:pt modelId="{C3354058-462B-4CB1-9B12-75A02630A354}" type="pres">
      <dgm:prSet presAssocID="{CFF92836-D6B6-4AF6-A8FE-249BA6209174}" presName="FiveNodes_5" presStyleLbl="node1" presStyleIdx="4" presStyleCnt="5">
        <dgm:presLayoutVars>
          <dgm:bulletEnabled val="1"/>
        </dgm:presLayoutVars>
      </dgm:prSet>
      <dgm:spPr/>
    </dgm:pt>
    <dgm:pt modelId="{72CCF15C-E70F-44E0-AF04-3656DF170D13}" type="pres">
      <dgm:prSet presAssocID="{CFF92836-D6B6-4AF6-A8FE-249BA6209174}" presName="FiveConn_1-2" presStyleLbl="fgAccFollowNode1" presStyleIdx="0" presStyleCnt="4">
        <dgm:presLayoutVars>
          <dgm:bulletEnabled val="1"/>
        </dgm:presLayoutVars>
      </dgm:prSet>
      <dgm:spPr/>
    </dgm:pt>
    <dgm:pt modelId="{1B268A26-8B87-4DA3-9F8D-898CF69AB1B1}" type="pres">
      <dgm:prSet presAssocID="{CFF92836-D6B6-4AF6-A8FE-249BA6209174}" presName="FiveConn_2-3" presStyleLbl="fgAccFollowNode1" presStyleIdx="1" presStyleCnt="4">
        <dgm:presLayoutVars>
          <dgm:bulletEnabled val="1"/>
        </dgm:presLayoutVars>
      </dgm:prSet>
      <dgm:spPr/>
    </dgm:pt>
    <dgm:pt modelId="{ECE05A04-5941-47E4-A045-86248A23A21D}" type="pres">
      <dgm:prSet presAssocID="{CFF92836-D6B6-4AF6-A8FE-249BA6209174}" presName="FiveConn_3-4" presStyleLbl="fgAccFollowNode1" presStyleIdx="2" presStyleCnt="4">
        <dgm:presLayoutVars>
          <dgm:bulletEnabled val="1"/>
        </dgm:presLayoutVars>
      </dgm:prSet>
      <dgm:spPr/>
    </dgm:pt>
    <dgm:pt modelId="{F4C2CCFF-5796-4A25-8787-50BB120D6391}" type="pres">
      <dgm:prSet presAssocID="{CFF92836-D6B6-4AF6-A8FE-249BA6209174}" presName="FiveConn_4-5" presStyleLbl="fgAccFollowNode1" presStyleIdx="3" presStyleCnt="4">
        <dgm:presLayoutVars>
          <dgm:bulletEnabled val="1"/>
        </dgm:presLayoutVars>
      </dgm:prSet>
      <dgm:spPr/>
    </dgm:pt>
    <dgm:pt modelId="{11075BA0-07A6-467D-B2AB-6A9D3303415A}" type="pres">
      <dgm:prSet presAssocID="{CFF92836-D6B6-4AF6-A8FE-249BA6209174}" presName="FiveNodes_1_text" presStyleLbl="node1" presStyleIdx="4" presStyleCnt="5">
        <dgm:presLayoutVars>
          <dgm:bulletEnabled val="1"/>
        </dgm:presLayoutVars>
      </dgm:prSet>
      <dgm:spPr/>
    </dgm:pt>
    <dgm:pt modelId="{14238952-ABB8-4292-8AA4-97F9D2B16038}" type="pres">
      <dgm:prSet presAssocID="{CFF92836-D6B6-4AF6-A8FE-249BA6209174}" presName="FiveNodes_2_text" presStyleLbl="node1" presStyleIdx="4" presStyleCnt="5">
        <dgm:presLayoutVars>
          <dgm:bulletEnabled val="1"/>
        </dgm:presLayoutVars>
      </dgm:prSet>
      <dgm:spPr/>
    </dgm:pt>
    <dgm:pt modelId="{38930146-EC62-4308-B80C-31F56B25B5C5}" type="pres">
      <dgm:prSet presAssocID="{CFF92836-D6B6-4AF6-A8FE-249BA6209174}" presName="FiveNodes_3_text" presStyleLbl="node1" presStyleIdx="4" presStyleCnt="5">
        <dgm:presLayoutVars>
          <dgm:bulletEnabled val="1"/>
        </dgm:presLayoutVars>
      </dgm:prSet>
      <dgm:spPr/>
    </dgm:pt>
    <dgm:pt modelId="{78AE60AC-8186-4E92-8FA5-5F632C3F1B17}" type="pres">
      <dgm:prSet presAssocID="{CFF92836-D6B6-4AF6-A8FE-249BA6209174}" presName="FiveNodes_4_text" presStyleLbl="node1" presStyleIdx="4" presStyleCnt="5">
        <dgm:presLayoutVars>
          <dgm:bulletEnabled val="1"/>
        </dgm:presLayoutVars>
      </dgm:prSet>
      <dgm:spPr/>
    </dgm:pt>
    <dgm:pt modelId="{6C9CAD2C-610F-4D2C-A07F-990D9F59C6EC}" type="pres">
      <dgm:prSet presAssocID="{CFF92836-D6B6-4AF6-A8FE-249BA620917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C6D63321-4B47-4346-8179-7FB58C76DA4A}" type="presOf" srcId="{F5F18D9C-55EB-4DA3-98B8-41F8CC85370B}" destId="{1B268A26-8B87-4DA3-9F8D-898CF69AB1B1}" srcOrd="0" destOrd="0" presId="urn:microsoft.com/office/officeart/2005/8/layout/vProcess5"/>
    <dgm:cxn modelId="{9ED6A229-B7CC-453B-B519-E4E953C302FF}" type="presOf" srcId="{704AE573-C8FB-49CC-A6AB-5370227893E4}" destId="{11075BA0-07A6-467D-B2AB-6A9D3303415A}" srcOrd="1" destOrd="0" presId="urn:microsoft.com/office/officeart/2005/8/layout/vProcess5"/>
    <dgm:cxn modelId="{565BFA31-1D9F-4E33-BD25-BE9DDD5A441D}" type="presOf" srcId="{28BFC6D4-EAAD-4C04-B05C-E13021346727}" destId="{F4C2CCFF-5796-4A25-8787-50BB120D6391}" srcOrd="0" destOrd="0" presId="urn:microsoft.com/office/officeart/2005/8/layout/vProcess5"/>
    <dgm:cxn modelId="{32FDCC37-D58C-4BA0-BA4E-BA4CBE13500C}" type="presOf" srcId="{88540C33-53C8-4B67-BF1D-310AAB2C7B52}" destId="{14238952-ABB8-4292-8AA4-97F9D2B16038}" srcOrd="1" destOrd="0" presId="urn:microsoft.com/office/officeart/2005/8/layout/vProcess5"/>
    <dgm:cxn modelId="{33CF485F-EE90-4216-9098-DC12B3F51BF6}" type="presOf" srcId="{20A32CC2-B4CB-4B48-8961-BCDD09878F73}" destId="{6C9CAD2C-610F-4D2C-A07F-990D9F59C6EC}" srcOrd="1" destOrd="0" presId="urn:microsoft.com/office/officeart/2005/8/layout/vProcess5"/>
    <dgm:cxn modelId="{E8760643-8DC2-4929-8916-0E1A3B88ECE1}" type="presOf" srcId="{CD92234C-1996-45DD-AC71-10F527772AD3}" destId="{ECE05A04-5941-47E4-A045-86248A23A21D}" srcOrd="0" destOrd="0" presId="urn:microsoft.com/office/officeart/2005/8/layout/vProcess5"/>
    <dgm:cxn modelId="{47122376-90C7-417F-9EBB-F9ACED61FC78}" srcId="{CFF92836-D6B6-4AF6-A8FE-249BA6209174}" destId="{1282A1BD-8ED6-4DC5-8B04-27CFA82D3F35}" srcOrd="2" destOrd="0" parTransId="{A486F2C1-521B-4BEA-A093-C2DC4589FD9A}" sibTransId="{CD92234C-1996-45DD-AC71-10F527772AD3}"/>
    <dgm:cxn modelId="{A6B4D059-BBC4-4BEE-890E-AD127F6CABF7}" type="presOf" srcId="{44CF3540-FDA6-403E-A4FD-05BCD818A12B}" destId="{72CCF15C-E70F-44E0-AF04-3656DF170D13}" srcOrd="0" destOrd="0" presId="urn:microsoft.com/office/officeart/2005/8/layout/vProcess5"/>
    <dgm:cxn modelId="{55C9FB7D-173D-4303-AB8A-7820EC33B61B}" type="presOf" srcId="{8D56E028-246C-442D-B8A0-B243C9E1E9D4}" destId="{D7601CBD-0B5C-457A-9D70-63C554DAE503}" srcOrd="0" destOrd="0" presId="urn:microsoft.com/office/officeart/2005/8/layout/vProcess5"/>
    <dgm:cxn modelId="{5B8207A2-4008-43B2-862C-65CCDF7EC852}" type="presOf" srcId="{1282A1BD-8ED6-4DC5-8B04-27CFA82D3F35}" destId="{4074A263-C0B8-4001-A881-5DC1D5474605}" srcOrd="0" destOrd="0" presId="urn:microsoft.com/office/officeart/2005/8/layout/vProcess5"/>
    <dgm:cxn modelId="{1AF2FCAB-AD87-4A95-93D9-54D0FAB83B7F}" type="presOf" srcId="{CFF92836-D6B6-4AF6-A8FE-249BA6209174}" destId="{40525C63-BF06-4978-B5D5-A411D4D0A35F}" srcOrd="0" destOrd="0" presId="urn:microsoft.com/office/officeart/2005/8/layout/vProcess5"/>
    <dgm:cxn modelId="{C2B536BE-CB29-482B-9222-3BBE050DC0F2}" type="presOf" srcId="{8D56E028-246C-442D-B8A0-B243C9E1E9D4}" destId="{78AE60AC-8186-4E92-8FA5-5F632C3F1B17}" srcOrd="1" destOrd="0" presId="urn:microsoft.com/office/officeart/2005/8/layout/vProcess5"/>
    <dgm:cxn modelId="{431E9AC2-867C-41D7-A12F-B772A505BBDF}" type="presOf" srcId="{1282A1BD-8ED6-4DC5-8B04-27CFA82D3F35}" destId="{38930146-EC62-4308-B80C-31F56B25B5C5}" srcOrd="1" destOrd="0" presId="urn:microsoft.com/office/officeart/2005/8/layout/vProcess5"/>
    <dgm:cxn modelId="{D801FFD7-B536-4417-A8C3-786BAF9BE162}" srcId="{CFF92836-D6B6-4AF6-A8FE-249BA6209174}" destId="{704AE573-C8FB-49CC-A6AB-5370227893E4}" srcOrd="0" destOrd="0" parTransId="{A8DF4EF7-38C2-4021-8028-EE5D251D1010}" sibTransId="{44CF3540-FDA6-403E-A4FD-05BCD818A12B}"/>
    <dgm:cxn modelId="{E84C12DB-A896-45DB-896D-243BA2294CED}" srcId="{CFF92836-D6B6-4AF6-A8FE-249BA6209174}" destId="{20A32CC2-B4CB-4B48-8961-BCDD09878F73}" srcOrd="4" destOrd="0" parTransId="{E9B2A4E6-BA1D-4022-8040-27C4E37A75F0}" sibTransId="{BBCE9DF6-574E-4EDA-8F79-56F0CA33B1E5}"/>
    <dgm:cxn modelId="{3FB0CADE-173C-4A78-AEC7-02FA78F714FC}" type="presOf" srcId="{88540C33-53C8-4B67-BF1D-310AAB2C7B52}" destId="{E6A1475E-54C7-40F7-A5B9-F4C1138A9165}" srcOrd="0" destOrd="0" presId="urn:microsoft.com/office/officeart/2005/8/layout/vProcess5"/>
    <dgm:cxn modelId="{C0676BE1-4C7F-4827-BDB8-F7A58431DB2B}" srcId="{CFF92836-D6B6-4AF6-A8FE-249BA6209174}" destId="{88540C33-53C8-4B67-BF1D-310AAB2C7B52}" srcOrd="1" destOrd="0" parTransId="{BF77A2C6-3D17-4380-A12A-EB2F30269790}" sibTransId="{F5F18D9C-55EB-4DA3-98B8-41F8CC85370B}"/>
    <dgm:cxn modelId="{3FF8FAF2-8456-45D4-B136-5A3451DE304E}" srcId="{CFF92836-D6B6-4AF6-A8FE-249BA6209174}" destId="{8D56E028-246C-442D-B8A0-B243C9E1E9D4}" srcOrd="3" destOrd="0" parTransId="{9E2293E8-18E6-4E50-9315-D44EF69E0747}" sibTransId="{28BFC6D4-EAAD-4C04-B05C-E13021346727}"/>
    <dgm:cxn modelId="{09860EFB-7B76-49D2-B525-A7A4809362B3}" type="presOf" srcId="{704AE573-C8FB-49CC-A6AB-5370227893E4}" destId="{C57BED3F-3F9F-4079-8DC5-1793E063CF87}" srcOrd="0" destOrd="0" presId="urn:microsoft.com/office/officeart/2005/8/layout/vProcess5"/>
    <dgm:cxn modelId="{F5C146FD-F421-4C90-AEB3-CEEB2BF9F3D3}" type="presOf" srcId="{20A32CC2-B4CB-4B48-8961-BCDD09878F73}" destId="{C3354058-462B-4CB1-9B12-75A02630A354}" srcOrd="0" destOrd="0" presId="urn:microsoft.com/office/officeart/2005/8/layout/vProcess5"/>
    <dgm:cxn modelId="{7FCA524C-9928-4BAD-B541-D60012EF62F8}" type="presParOf" srcId="{40525C63-BF06-4978-B5D5-A411D4D0A35F}" destId="{314DFB0D-32B5-4970-B4DD-C16AF58A02FD}" srcOrd="0" destOrd="0" presId="urn:microsoft.com/office/officeart/2005/8/layout/vProcess5"/>
    <dgm:cxn modelId="{454FD19E-96BE-4E3F-A7E5-F24D0E574F4F}" type="presParOf" srcId="{40525C63-BF06-4978-B5D5-A411D4D0A35F}" destId="{C57BED3F-3F9F-4079-8DC5-1793E063CF87}" srcOrd="1" destOrd="0" presId="urn:microsoft.com/office/officeart/2005/8/layout/vProcess5"/>
    <dgm:cxn modelId="{34E43DF3-72BF-4F9A-8E01-0F71DA6F2F59}" type="presParOf" srcId="{40525C63-BF06-4978-B5D5-A411D4D0A35F}" destId="{E6A1475E-54C7-40F7-A5B9-F4C1138A9165}" srcOrd="2" destOrd="0" presId="urn:microsoft.com/office/officeart/2005/8/layout/vProcess5"/>
    <dgm:cxn modelId="{856A2E29-BB8B-4112-8AE8-1A51EE42A155}" type="presParOf" srcId="{40525C63-BF06-4978-B5D5-A411D4D0A35F}" destId="{4074A263-C0B8-4001-A881-5DC1D5474605}" srcOrd="3" destOrd="0" presId="urn:microsoft.com/office/officeart/2005/8/layout/vProcess5"/>
    <dgm:cxn modelId="{5FEAA2CE-F6A3-4B92-B1BB-121A4BB20D2D}" type="presParOf" srcId="{40525C63-BF06-4978-B5D5-A411D4D0A35F}" destId="{D7601CBD-0B5C-457A-9D70-63C554DAE503}" srcOrd="4" destOrd="0" presId="urn:microsoft.com/office/officeart/2005/8/layout/vProcess5"/>
    <dgm:cxn modelId="{53A1224C-2EE1-4F75-A3CE-DE6EF4C7B9D5}" type="presParOf" srcId="{40525C63-BF06-4978-B5D5-A411D4D0A35F}" destId="{C3354058-462B-4CB1-9B12-75A02630A354}" srcOrd="5" destOrd="0" presId="urn:microsoft.com/office/officeart/2005/8/layout/vProcess5"/>
    <dgm:cxn modelId="{965CD8A4-4EB4-422D-8E69-6427832DCF5B}" type="presParOf" srcId="{40525C63-BF06-4978-B5D5-A411D4D0A35F}" destId="{72CCF15C-E70F-44E0-AF04-3656DF170D13}" srcOrd="6" destOrd="0" presId="urn:microsoft.com/office/officeart/2005/8/layout/vProcess5"/>
    <dgm:cxn modelId="{643C06B4-08DF-4AC7-ADAD-896E0415F758}" type="presParOf" srcId="{40525C63-BF06-4978-B5D5-A411D4D0A35F}" destId="{1B268A26-8B87-4DA3-9F8D-898CF69AB1B1}" srcOrd="7" destOrd="0" presId="urn:microsoft.com/office/officeart/2005/8/layout/vProcess5"/>
    <dgm:cxn modelId="{555E2A67-0F42-4EE9-B252-579D238A8A9E}" type="presParOf" srcId="{40525C63-BF06-4978-B5D5-A411D4D0A35F}" destId="{ECE05A04-5941-47E4-A045-86248A23A21D}" srcOrd="8" destOrd="0" presId="urn:microsoft.com/office/officeart/2005/8/layout/vProcess5"/>
    <dgm:cxn modelId="{15C591C8-6675-483B-A91A-F5E6533DB2EF}" type="presParOf" srcId="{40525C63-BF06-4978-B5D5-A411D4D0A35F}" destId="{F4C2CCFF-5796-4A25-8787-50BB120D6391}" srcOrd="9" destOrd="0" presId="urn:microsoft.com/office/officeart/2005/8/layout/vProcess5"/>
    <dgm:cxn modelId="{8BA735D5-8F28-46FF-B97E-EF978C31805B}" type="presParOf" srcId="{40525C63-BF06-4978-B5D5-A411D4D0A35F}" destId="{11075BA0-07A6-467D-B2AB-6A9D3303415A}" srcOrd="10" destOrd="0" presId="urn:microsoft.com/office/officeart/2005/8/layout/vProcess5"/>
    <dgm:cxn modelId="{3EB06E73-E51E-41A8-8789-6B64484EE365}" type="presParOf" srcId="{40525C63-BF06-4978-B5D5-A411D4D0A35F}" destId="{14238952-ABB8-4292-8AA4-97F9D2B16038}" srcOrd="11" destOrd="0" presId="urn:microsoft.com/office/officeart/2005/8/layout/vProcess5"/>
    <dgm:cxn modelId="{AFCFAD5B-1B2A-4ED6-B0EF-735629A086F4}" type="presParOf" srcId="{40525C63-BF06-4978-B5D5-A411D4D0A35F}" destId="{38930146-EC62-4308-B80C-31F56B25B5C5}" srcOrd="12" destOrd="0" presId="urn:microsoft.com/office/officeart/2005/8/layout/vProcess5"/>
    <dgm:cxn modelId="{ED9A1D5B-0EB7-4B99-BCA5-765B0F4FB8C2}" type="presParOf" srcId="{40525C63-BF06-4978-B5D5-A411D4D0A35F}" destId="{78AE60AC-8186-4E92-8FA5-5F632C3F1B17}" srcOrd="13" destOrd="0" presId="urn:microsoft.com/office/officeart/2005/8/layout/vProcess5"/>
    <dgm:cxn modelId="{4CF1791D-F187-44A7-A031-D7FD3AE1C59F}" type="presParOf" srcId="{40525C63-BF06-4978-B5D5-A411D4D0A35F}" destId="{6C9CAD2C-610F-4D2C-A07F-990D9F59C6E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C40185-401C-48EB-93B7-CCBCE843FFF7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28EC81A-D7E6-477C-92A1-4E7CA8515677}">
      <dgm:prSet/>
      <dgm:spPr/>
      <dgm:t>
        <a:bodyPr/>
        <a:lstStyle/>
        <a:p>
          <a:r>
            <a:rPr lang="en-US" i="1"/>
            <a:t>Node</a:t>
          </a:r>
          <a:r>
            <a:rPr lang="en-US"/>
            <a:t> class</a:t>
          </a:r>
        </a:p>
      </dgm:t>
    </dgm:pt>
    <dgm:pt modelId="{635E3597-2371-424D-A3FE-2DBB689D1450}" type="parTrans" cxnId="{9FE337C7-D8B2-4715-BFD8-929646E1D952}">
      <dgm:prSet/>
      <dgm:spPr/>
      <dgm:t>
        <a:bodyPr/>
        <a:lstStyle/>
        <a:p>
          <a:endParaRPr lang="en-US"/>
        </a:p>
      </dgm:t>
    </dgm:pt>
    <dgm:pt modelId="{51E9080B-9F5F-49D5-B3CD-E03845F78263}" type="sibTrans" cxnId="{9FE337C7-D8B2-4715-BFD8-929646E1D952}">
      <dgm:prSet/>
      <dgm:spPr/>
      <dgm:t>
        <a:bodyPr/>
        <a:lstStyle/>
        <a:p>
          <a:endParaRPr lang="en-US"/>
        </a:p>
      </dgm:t>
    </dgm:pt>
    <dgm:pt modelId="{F3568731-A754-4457-B0B1-5ECB1CF74350}">
      <dgm:prSet/>
      <dgm:spPr/>
      <dgm:t>
        <a:bodyPr/>
        <a:lstStyle/>
        <a:p>
          <a:r>
            <a:rPr lang="en-US"/>
            <a:t>Each ‘node’ will contain unique information via variables</a:t>
          </a:r>
        </a:p>
      </dgm:t>
    </dgm:pt>
    <dgm:pt modelId="{2DB867A5-50FF-4C0C-B8DC-F9D75FB0945E}" type="parTrans" cxnId="{769F4479-5D04-4995-BC0E-341687B0F347}">
      <dgm:prSet/>
      <dgm:spPr/>
      <dgm:t>
        <a:bodyPr/>
        <a:lstStyle/>
        <a:p>
          <a:endParaRPr lang="en-US"/>
        </a:p>
      </dgm:t>
    </dgm:pt>
    <dgm:pt modelId="{8E29F20F-97B0-435B-BD18-D9D832F26AD4}" type="sibTrans" cxnId="{769F4479-5D04-4995-BC0E-341687B0F347}">
      <dgm:prSet/>
      <dgm:spPr/>
      <dgm:t>
        <a:bodyPr/>
        <a:lstStyle/>
        <a:p>
          <a:endParaRPr lang="en-US"/>
        </a:p>
      </dgm:t>
    </dgm:pt>
    <dgm:pt modelId="{54D5CBB3-4833-4B56-8DA5-C73563EE67D3}">
      <dgm:prSet/>
      <dgm:spPr/>
      <dgm:t>
        <a:bodyPr/>
        <a:lstStyle/>
        <a:p>
          <a:r>
            <a:rPr lang="en-US"/>
            <a:t>The data can be set within the class via methods and retrieved by other classes</a:t>
          </a:r>
        </a:p>
      </dgm:t>
    </dgm:pt>
    <dgm:pt modelId="{C727BCE0-0A2C-4AAD-A8FA-E9744BAB1A9E}" type="parTrans" cxnId="{A804E82F-308E-43E7-8700-E791161217D9}">
      <dgm:prSet/>
      <dgm:spPr/>
      <dgm:t>
        <a:bodyPr/>
        <a:lstStyle/>
        <a:p>
          <a:endParaRPr lang="en-US"/>
        </a:p>
      </dgm:t>
    </dgm:pt>
    <dgm:pt modelId="{C51D6ECB-7ED1-4F5C-B2F7-AAD5F55B4189}" type="sibTrans" cxnId="{A804E82F-308E-43E7-8700-E791161217D9}">
      <dgm:prSet/>
      <dgm:spPr/>
      <dgm:t>
        <a:bodyPr/>
        <a:lstStyle/>
        <a:p>
          <a:endParaRPr lang="en-US"/>
        </a:p>
      </dgm:t>
    </dgm:pt>
    <dgm:pt modelId="{7F4BC367-AFAE-4161-B133-195DE4164F01}">
      <dgm:prSet/>
      <dgm:spPr/>
      <dgm:t>
        <a:bodyPr/>
        <a:lstStyle/>
        <a:p>
          <a:r>
            <a:rPr lang="en-US" i="1" dirty="0" err="1"/>
            <a:t>BreadthFirstSearch</a:t>
          </a:r>
          <a:r>
            <a:rPr lang="en-US" dirty="0"/>
            <a:t> class</a:t>
          </a:r>
        </a:p>
      </dgm:t>
    </dgm:pt>
    <dgm:pt modelId="{B6F34DDA-3FB9-42D3-B21F-BB6162C482EE}" type="parTrans" cxnId="{269D881F-0695-461D-ACCB-3DE87BB395F1}">
      <dgm:prSet/>
      <dgm:spPr/>
      <dgm:t>
        <a:bodyPr/>
        <a:lstStyle/>
        <a:p>
          <a:endParaRPr lang="en-US"/>
        </a:p>
      </dgm:t>
    </dgm:pt>
    <dgm:pt modelId="{2A4CE5E8-6CAE-45BF-97F6-64592CB7B0DF}" type="sibTrans" cxnId="{269D881F-0695-461D-ACCB-3DE87BB395F1}">
      <dgm:prSet/>
      <dgm:spPr/>
      <dgm:t>
        <a:bodyPr/>
        <a:lstStyle/>
        <a:p>
          <a:endParaRPr lang="en-US"/>
        </a:p>
      </dgm:t>
    </dgm:pt>
    <dgm:pt modelId="{3F2BE587-EB3D-4E61-BAAD-3682EA19798B}">
      <dgm:prSet/>
      <dgm:spPr/>
      <dgm:t>
        <a:bodyPr/>
        <a:lstStyle/>
        <a:p>
          <a:r>
            <a:rPr lang="en-US"/>
            <a:t>Will contain the code for actually executing the pathfinding</a:t>
          </a:r>
        </a:p>
      </dgm:t>
    </dgm:pt>
    <dgm:pt modelId="{579B75E6-3DC1-4B42-BF18-ADC94FB45021}" type="parTrans" cxnId="{F3A6F1BD-70DA-471E-A242-24E81D46B970}">
      <dgm:prSet/>
      <dgm:spPr/>
      <dgm:t>
        <a:bodyPr/>
        <a:lstStyle/>
        <a:p>
          <a:endParaRPr lang="en-US"/>
        </a:p>
      </dgm:t>
    </dgm:pt>
    <dgm:pt modelId="{9A029B9D-C18E-4788-88C4-52F85809C459}" type="sibTrans" cxnId="{F3A6F1BD-70DA-471E-A242-24E81D46B970}">
      <dgm:prSet/>
      <dgm:spPr/>
      <dgm:t>
        <a:bodyPr/>
        <a:lstStyle/>
        <a:p>
          <a:endParaRPr lang="en-US"/>
        </a:p>
      </dgm:t>
    </dgm:pt>
    <dgm:pt modelId="{8CA6394A-B0D1-4901-B733-AC628655E570}">
      <dgm:prSet/>
      <dgm:spPr/>
      <dgm:t>
        <a:bodyPr/>
        <a:lstStyle/>
        <a:p>
          <a:r>
            <a:rPr lang="en-US"/>
            <a:t>Will contain variables for storing the nodes, starting point, finish point and path (once calculated)</a:t>
          </a:r>
        </a:p>
      </dgm:t>
    </dgm:pt>
    <dgm:pt modelId="{76680F81-383B-4D7B-82AC-63931EC5640F}" type="parTrans" cxnId="{2146699F-7ABB-44FA-AFD1-D6BD6E7BC71E}">
      <dgm:prSet/>
      <dgm:spPr/>
      <dgm:t>
        <a:bodyPr/>
        <a:lstStyle/>
        <a:p>
          <a:endParaRPr lang="en-US"/>
        </a:p>
      </dgm:t>
    </dgm:pt>
    <dgm:pt modelId="{B8C7EB7B-6350-4725-8E2E-71BEE21EBA6B}" type="sibTrans" cxnId="{2146699F-7ABB-44FA-AFD1-D6BD6E7BC71E}">
      <dgm:prSet/>
      <dgm:spPr/>
      <dgm:t>
        <a:bodyPr/>
        <a:lstStyle/>
        <a:p>
          <a:endParaRPr lang="en-US"/>
        </a:p>
      </dgm:t>
    </dgm:pt>
    <dgm:pt modelId="{59F789BE-FBC5-4CEB-9FB7-4FB19C93065D}" type="pres">
      <dgm:prSet presAssocID="{89C40185-401C-48EB-93B7-CCBCE843FFF7}" presName="Name0" presStyleCnt="0">
        <dgm:presLayoutVars>
          <dgm:dir/>
          <dgm:animLvl val="lvl"/>
          <dgm:resizeHandles val="exact"/>
        </dgm:presLayoutVars>
      </dgm:prSet>
      <dgm:spPr/>
    </dgm:pt>
    <dgm:pt modelId="{D724C292-3B15-4EAE-BDFB-96C9F1705C00}" type="pres">
      <dgm:prSet presAssocID="{A28EC81A-D7E6-477C-92A1-4E7CA8515677}" presName="composite" presStyleCnt="0"/>
      <dgm:spPr/>
    </dgm:pt>
    <dgm:pt modelId="{06EC947C-2A4F-4F67-AFE7-7EE1464B4B8F}" type="pres">
      <dgm:prSet presAssocID="{A28EC81A-D7E6-477C-92A1-4E7CA851567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86FBA2D-3737-4E0F-9B88-A79D10CF3085}" type="pres">
      <dgm:prSet presAssocID="{A28EC81A-D7E6-477C-92A1-4E7CA8515677}" presName="desTx" presStyleLbl="alignAccFollowNode1" presStyleIdx="0" presStyleCnt="2">
        <dgm:presLayoutVars>
          <dgm:bulletEnabled val="1"/>
        </dgm:presLayoutVars>
      </dgm:prSet>
      <dgm:spPr/>
    </dgm:pt>
    <dgm:pt modelId="{63E43BF1-6B4C-4DBC-B2E7-836D365100F9}" type="pres">
      <dgm:prSet presAssocID="{51E9080B-9F5F-49D5-B3CD-E03845F78263}" presName="space" presStyleCnt="0"/>
      <dgm:spPr/>
    </dgm:pt>
    <dgm:pt modelId="{A638BB7B-21D9-4C6B-8237-0E233E6B736E}" type="pres">
      <dgm:prSet presAssocID="{7F4BC367-AFAE-4161-B133-195DE4164F01}" presName="composite" presStyleCnt="0"/>
      <dgm:spPr/>
    </dgm:pt>
    <dgm:pt modelId="{DD2C1F8E-49A6-4F6D-A551-6669C0D67F8B}" type="pres">
      <dgm:prSet presAssocID="{7F4BC367-AFAE-4161-B133-195DE4164F0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907F128-6145-44DE-8B3B-CDAE7E5CE48C}" type="pres">
      <dgm:prSet presAssocID="{7F4BC367-AFAE-4161-B133-195DE4164F0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9F35112-D4E7-4400-8A69-936D7E4AB09C}" type="presOf" srcId="{89C40185-401C-48EB-93B7-CCBCE843FFF7}" destId="{59F789BE-FBC5-4CEB-9FB7-4FB19C93065D}" srcOrd="0" destOrd="0" presId="urn:microsoft.com/office/officeart/2005/8/layout/hList1"/>
    <dgm:cxn modelId="{E226DE1D-F6F2-4AB9-BFEB-F578F4AECF37}" type="presOf" srcId="{54D5CBB3-4833-4B56-8DA5-C73563EE67D3}" destId="{686FBA2D-3737-4E0F-9B88-A79D10CF3085}" srcOrd="0" destOrd="1" presId="urn:microsoft.com/office/officeart/2005/8/layout/hList1"/>
    <dgm:cxn modelId="{269D881F-0695-461D-ACCB-3DE87BB395F1}" srcId="{89C40185-401C-48EB-93B7-CCBCE843FFF7}" destId="{7F4BC367-AFAE-4161-B133-195DE4164F01}" srcOrd="1" destOrd="0" parTransId="{B6F34DDA-3FB9-42D3-B21F-BB6162C482EE}" sibTransId="{2A4CE5E8-6CAE-45BF-97F6-64592CB7B0DF}"/>
    <dgm:cxn modelId="{3C876D28-E359-46D7-88E2-48EEB93DBFE4}" type="presOf" srcId="{3F2BE587-EB3D-4E61-BAAD-3682EA19798B}" destId="{3907F128-6145-44DE-8B3B-CDAE7E5CE48C}" srcOrd="0" destOrd="0" presId="urn:microsoft.com/office/officeart/2005/8/layout/hList1"/>
    <dgm:cxn modelId="{D8E2F92C-C8D9-43EE-B24C-CC99076B526C}" type="presOf" srcId="{8CA6394A-B0D1-4901-B733-AC628655E570}" destId="{3907F128-6145-44DE-8B3B-CDAE7E5CE48C}" srcOrd="0" destOrd="1" presId="urn:microsoft.com/office/officeart/2005/8/layout/hList1"/>
    <dgm:cxn modelId="{A804E82F-308E-43E7-8700-E791161217D9}" srcId="{A28EC81A-D7E6-477C-92A1-4E7CA8515677}" destId="{54D5CBB3-4833-4B56-8DA5-C73563EE67D3}" srcOrd="1" destOrd="0" parTransId="{C727BCE0-0A2C-4AAD-A8FA-E9744BAB1A9E}" sibTransId="{C51D6ECB-7ED1-4F5C-B2F7-AAD5F55B4189}"/>
    <dgm:cxn modelId="{769F4479-5D04-4995-BC0E-341687B0F347}" srcId="{A28EC81A-D7E6-477C-92A1-4E7CA8515677}" destId="{F3568731-A754-4457-B0B1-5ECB1CF74350}" srcOrd="0" destOrd="0" parTransId="{2DB867A5-50FF-4C0C-B8DC-F9D75FB0945E}" sibTransId="{8E29F20F-97B0-435B-BD18-D9D832F26AD4}"/>
    <dgm:cxn modelId="{0E9F9C82-88E2-4132-90C1-0EE7AAF1B43B}" type="presOf" srcId="{F3568731-A754-4457-B0B1-5ECB1CF74350}" destId="{686FBA2D-3737-4E0F-9B88-A79D10CF3085}" srcOrd="0" destOrd="0" presId="urn:microsoft.com/office/officeart/2005/8/layout/hList1"/>
    <dgm:cxn modelId="{2146699F-7ABB-44FA-AFD1-D6BD6E7BC71E}" srcId="{7F4BC367-AFAE-4161-B133-195DE4164F01}" destId="{8CA6394A-B0D1-4901-B733-AC628655E570}" srcOrd="1" destOrd="0" parTransId="{76680F81-383B-4D7B-82AC-63931EC5640F}" sibTransId="{B8C7EB7B-6350-4725-8E2E-71BEE21EBA6B}"/>
    <dgm:cxn modelId="{F3A6F1BD-70DA-471E-A242-24E81D46B970}" srcId="{7F4BC367-AFAE-4161-B133-195DE4164F01}" destId="{3F2BE587-EB3D-4E61-BAAD-3682EA19798B}" srcOrd="0" destOrd="0" parTransId="{579B75E6-3DC1-4B42-BF18-ADC94FB45021}" sibTransId="{9A029B9D-C18E-4788-88C4-52F85809C459}"/>
    <dgm:cxn modelId="{9FE337C7-D8B2-4715-BFD8-929646E1D952}" srcId="{89C40185-401C-48EB-93B7-CCBCE843FFF7}" destId="{A28EC81A-D7E6-477C-92A1-4E7CA8515677}" srcOrd="0" destOrd="0" parTransId="{635E3597-2371-424D-A3FE-2DBB689D1450}" sibTransId="{51E9080B-9F5F-49D5-B3CD-E03845F78263}"/>
    <dgm:cxn modelId="{3B73C1DD-4D0B-42E8-9D7E-473AABE20A3C}" type="presOf" srcId="{7F4BC367-AFAE-4161-B133-195DE4164F01}" destId="{DD2C1F8E-49A6-4F6D-A551-6669C0D67F8B}" srcOrd="0" destOrd="0" presId="urn:microsoft.com/office/officeart/2005/8/layout/hList1"/>
    <dgm:cxn modelId="{A0C41BFB-DCB1-482E-A9AE-8FF2FAAF3AEB}" type="presOf" srcId="{A28EC81A-D7E6-477C-92A1-4E7CA8515677}" destId="{06EC947C-2A4F-4F67-AFE7-7EE1464B4B8F}" srcOrd="0" destOrd="0" presId="urn:microsoft.com/office/officeart/2005/8/layout/hList1"/>
    <dgm:cxn modelId="{6F9FBFE9-992A-49FA-A777-B329080A6F75}" type="presParOf" srcId="{59F789BE-FBC5-4CEB-9FB7-4FB19C93065D}" destId="{D724C292-3B15-4EAE-BDFB-96C9F1705C00}" srcOrd="0" destOrd="0" presId="urn:microsoft.com/office/officeart/2005/8/layout/hList1"/>
    <dgm:cxn modelId="{E76949AC-9FE3-4321-B93F-21E82ECED51D}" type="presParOf" srcId="{D724C292-3B15-4EAE-BDFB-96C9F1705C00}" destId="{06EC947C-2A4F-4F67-AFE7-7EE1464B4B8F}" srcOrd="0" destOrd="0" presId="urn:microsoft.com/office/officeart/2005/8/layout/hList1"/>
    <dgm:cxn modelId="{035C6C16-2B59-49CF-9B76-60C9C08EDAAB}" type="presParOf" srcId="{D724C292-3B15-4EAE-BDFB-96C9F1705C00}" destId="{686FBA2D-3737-4E0F-9B88-A79D10CF3085}" srcOrd="1" destOrd="0" presId="urn:microsoft.com/office/officeart/2005/8/layout/hList1"/>
    <dgm:cxn modelId="{BC14FD77-798F-4858-8560-53C2368715A8}" type="presParOf" srcId="{59F789BE-FBC5-4CEB-9FB7-4FB19C93065D}" destId="{63E43BF1-6B4C-4DBC-B2E7-836D365100F9}" srcOrd="1" destOrd="0" presId="urn:microsoft.com/office/officeart/2005/8/layout/hList1"/>
    <dgm:cxn modelId="{CF22C5DC-6470-474B-BE7B-CD226B4D2EAB}" type="presParOf" srcId="{59F789BE-FBC5-4CEB-9FB7-4FB19C93065D}" destId="{A638BB7B-21D9-4C6B-8237-0E233E6B736E}" srcOrd="2" destOrd="0" presId="urn:microsoft.com/office/officeart/2005/8/layout/hList1"/>
    <dgm:cxn modelId="{57F8FBCE-3315-421E-899C-DEBC54C32D7F}" type="presParOf" srcId="{A638BB7B-21D9-4C6B-8237-0E233E6B736E}" destId="{DD2C1F8E-49A6-4F6D-A551-6669C0D67F8B}" srcOrd="0" destOrd="0" presId="urn:microsoft.com/office/officeart/2005/8/layout/hList1"/>
    <dgm:cxn modelId="{5F8692CF-DF9C-4055-BC0C-80076750B62A}" type="presParOf" srcId="{A638BB7B-21D9-4C6B-8237-0E233E6B736E}" destId="{3907F128-6145-44DE-8B3B-CDAE7E5CE48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BED3F-3F9F-4079-8DC5-1793E063CF87}">
      <dsp:nvSpPr>
        <dsp:cNvPr id="0" name=""/>
        <dsp:cNvSpPr/>
      </dsp:nvSpPr>
      <dsp:spPr>
        <a:xfrm>
          <a:off x="0" y="0"/>
          <a:ext cx="4727224" cy="9583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 order to implement the desired functionality we would need two classes…</a:t>
          </a:r>
        </a:p>
      </dsp:txBody>
      <dsp:txXfrm>
        <a:off x="28070" y="28070"/>
        <a:ext cx="3580938" cy="902229"/>
      </dsp:txXfrm>
    </dsp:sp>
    <dsp:sp modelId="{E6A1475E-54C7-40F7-A5B9-F4C1138A9165}">
      <dsp:nvSpPr>
        <dsp:cNvPr id="0" name=""/>
        <dsp:cNvSpPr/>
      </dsp:nvSpPr>
      <dsp:spPr>
        <a:xfrm>
          <a:off x="353006" y="1091476"/>
          <a:ext cx="4727224" cy="958369"/>
        </a:xfrm>
        <a:prstGeom prst="roundRect">
          <a:avLst>
            <a:gd name="adj" fmla="val 10000"/>
          </a:avLst>
        </a:prstGeom>
        <a:solidFill>
          <a:schemeClr val="accent2">
            <a:hueOff val="-374213"/>
            <a:satOff val="-169"/>
            <a:lumOff val="17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 need to the able to track different parameters on individual nodes</a:t>
          </a:r>
        </a:p>
      </dsp:txBody>
      <dsp:txXfrm>
        <a:off x="381076" y="1119546"/>
        <a:ext cx="3695136" cy="902229"/>
      </dsp:txXfrm>
    </dsp:sp>
    <dsp:sp modelId="{4074A263-C0B8-4001-A881-5DC1D5474605}">
      <dsp:nvSpPr>
        <dsp:cNvPr id="0" name=""/>
        <dsp:cNvSpPr/>
      </dsp:nvSpPr>
      <dsp:spPr>
        <a:xfrm>
          <a:off x="706013" y="2182952"/>
          <a:ext cx="4727224" cy="958369"/>
        </a:xfrm>
        <a:prstGeom prst="roundRect">
          <a:avLst>
            <a:gd name="adj" fmla="val 10000"/>
          </a:avLst>
        </a:prstGeom>
        <a:solidFill>
          <a:schemeClr val="accent2">
            <a:hueOff val="-748425"/>
            <a:satOff val="-337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Accordingly, we’d need a </a:t>
          </a:r>
          <a:r>
            <a:rPr lang="en-US" sz="1800" i="1" kern="1200"/>
            <a:t>Node </a:t>
          </a:r>
          <a:r>
            <a:rPr lang="en-US" sz="1800" kern="1200"/>
            <a:t>class attached to each node</a:t>
          </a:r>
        </a:p>
      </dsp:txBody>
      <dsp:txXfrm>
        <a:off x="734083" y="2211022"/>
        <a:ext cx="3695136" cy="902229"/>
      </dsp:txXfrm>
    </dsp:sp>
    <dsp:sp modelId="{D7601CBD-0B5C-457A-9D70-63C554DAE503}">
      <dsp:nvSpPr>
        <dsp:cNvPr id="0" name=""/>
        <dsp:cNvSpPr/>
      </dsp:nvSpPr>
      <dsp:spPr>
        <a:xfrm>
          <a:off x="1059020" y="3274428"/>
          <a:ext cx="4727224" cy="958369"/>
        </a:xfrm>
        <a:prstGeom prst="roundRect">
          <a:avLst>
            <a:gd name="adj" fmla="val 10000"/>
          </a:avLst>
        </a:prstGeom>
        <a:solidFill>
          <a:schemeClr val="accent2">
            <a:hueOff val="-1122638"/>
            <a:satOff val="-506"/>
            <a:lumOff val="52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 also need a script which actually contains the algorithm and performs the search</a:t>
          </a:r>
        </a:p>
      </dsp:txBody>
      <dsp:txXfrm>
        <a:off x="1087090" y="3302498"/>
        <a:ext cx="3695136" cy="902229"/>
      </dsp:txXfrm>
    </dsp:sp>
    <dsp:sp modelId="{C3354058-462B-4CB1-9B12-75A02630A354}">
      <dsp:nvSpPr>
        <dsp:cNvPr id="0" name=""/>
        <dsp:cNvSpPr/>
      </dsp:nvSpPr>
      <dsp:spPr>
        <a:xfrm>
          <a:off x="1412027" y="4365904"/>
          <a:ext cx="4727224" cy="958369"/>
        </a:xfrm>
        <a:prstGeom prst="roundRect">
          <a:avLst>
            <a:gd name="adj" fmla="val 10000"/>
          </a:avLst>
        </a:prstGeom>
        <a:solidFill>
          <a:schemeClr val="accent2">
            <a:hueOff val="-1496851"/>
            <a:satOff val="-674"/>
            <a:lumOff val="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This will be </a:t>
          </a:r>
          <a:r>
            <a:rPr lang="en-US" sz="1800" i="1" kern="1200" dirty="0" err="1"/>
            <a:t>BreadthFirstSearch.cs</a:t>
          </a:r>
          <a:endParaRPr lang="en-US" sz="1800" kern="1200" dirty="0"/>
        </a:p>
      </dsp:txBody>
      <dsp:txXfrm>
        <a:off x="1440097" y="4393974"/>
        <a:ext cx="3695136" cy="902229"/>
      </dsp:txXfrm>
    </dsp:sp>
    <dsp:sp modelId="{72CCF15C-E70F-44E0-AF04-3656DF170D13}">
      <dsp:nvSpPr>
        <dsp:cNvPr id="0" name=""/>
        <dsp:cNvSpPr/>
      </dsp:nvSpPr>
      <dsp:spPr>
        <a:xfrm>
          <a:off x="4104283" y="700142"/>
          <a:ext cx="622940" cy="62294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4244445" y="700142"/>
        <a:ext cx="342617" cy="468762"/>
      </dsp:txXfrm>
    </dsp:sp>
    <dsp:sp modelId="{1B268A26-8B87-4DA3-9F8D-898CF69AB1B1}">
      <dsp:nvSpPr>
        <dsp:cNvPr id="0" name=""/>
        <dsp:cNvSpPr/>
      </dsp:nvSpPr>
      <dsp:spPr>
        <a:xfrm>
          <a:off x="4457290" y="1791618"/>
          <a:ext cx="622940" cy="62294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75661"/>
            <a:satOff val="5282"/>
            <a:lumOff val="47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75661"/>
              <a:satOff val="5282"/>
              <a:lumOff val="4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4597452" y="1791618"/>
        <a:ext cx="342617" cy="468762"/>
      </dsp:txXfrm>
    </dsp:sp>
    <dsp:sp modelId="{ECE05A04-5941-47E4-A045-86248A23A21D}">
      <dsp:nvSpPr>
        <dsp:cNvPr id="0" name=""/>
        <dsp:cNvSpPr/>
      </dsp:nvSpPr>
      <dsp:spPr>
        <a:xfrm>
          <a:off x="4810297" y="2867121"/>
          <a:ext cx="622940" cy="62294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551322"/>
            <a:satOff val="10565"/>
            <a:lumOff val="94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551322"/>
              <a:satOff val="10565"/>
              <a:lumOff val="9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4950459" y="2867121"/>
        <a:ext cx="342617" cy="468762"/>
      </dsp:txXfrm>
    </dsp:sp>
    <dsp:sp modelId="{F4C2CCFF-5796-4A25-8787-50BB120D6391}">
      <dsp:nvSpPr>
        <dsp:cNvPr id="0" name=""/>
        <dsp:cNvSpPr/>
      </dsp:nvSpPr>
      <dsp:spPr>
        <a:xfrm>
          <a:off x="5163304" y="3969246"/>
          <a:ext cx="622940" cy="62294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326983"/>
            <a:satOff val="15847"/>
            <a:lumOff val="141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326983"/>
              <a:satOff val="15847"/>
              <a:lumOff val="14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303466" y="3969246"/>
        <a:ext cx="342617" cy="4687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C947C-2A4F-4F67-AFE7-7EE1464B4B8F}">
      <dsp:nvSpPr>
        <dsp:cNvPr id="0" name=""/>
        <dsp:cNvSpPr/>
      </dsp:nvSpPr>
      <dsp:spPr>
        <a:xfrm>
          <a:off x="33" y="72287"/>
          <a:ext cx="3204641" cy="8366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i="1" kern="1200"/>
            <a:t>Node</a:t>
          </a:r>
          <a:r>
            <a:rPr lang="en-US" sz="2300" kern="1200"/>
            <a:t> class</a:t>
          </a:r>
        </a:p>
      </dsp:txBody>
      <dsp:txXfrm>
        <a:off x="33" y="72287"/>
        <a:ext cx="3204641" cy="836622"/>
      </dsp:txXfrm>
    </dsp:sp>
    <dsp:sp modelId="{686FBA2D-3737-4E0F-9B88-A79D10CF3085}">
      <dsp:nvSpPr>
        <dsp:cNvPr id="0" name=""/>
        <dsp:cNvSpPr/>
      </dsp:nvSpPr>
      <dsp:spPr>
        <a:xfrm>
          <a:off x="33" y="908909"/>
          <a:ext cx="3204641" cy="359080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Each ‘node’ will contain unique information via variables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The data can be set within the class via methods and retrieved by other classes</a:t>
          </a:r>
        </a:p>
      </dsp:txBody>
      <dsp:txXfrm>
        <a:off x="33" y="908909"/>
        <a:ext cx="3204641" cy="3590803"/>
      </dsp:txXfrm>
    </dsp:sp>
    <dsp:sp modelId="{DD2C1F8E-49A6-4F6D-A551-6669C0D67F8B}">
      <dsp:nvSpPr>
        <dsp:cNvPr id="0" name=""/>
        <dsp:cNvSpPr/>
      </dsp:nvSpPr>
      <dsp:spPr>
        <a:xfrm>
          <a:off x="3653324" y="72287"/>
          <a:ext cx="3204641" cy="8366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i="1" kern="1200" dirty="0" err="1"/>
            <a:t>BreadthFirstSearch</a:t>
          </a:r>
          <a:r>
            <a:rPr lang="en-US" sz="2300" kern="1200" dirty="0"/>
            <a:t> class</a:t>
          </a:r>
        </a:p>
      </dsp:txBody>
      <dsp:txXfrm>
        <a:off x="3653324" y="72287"/>
        <a:ext cx="3204641" cy="836622"/>
      </dsp:txXfrm>
    </dsp:sp>
    <dsp:sp modelId="{3907F128-6145-44DE-8B3B-CDAE7E5CE48C}">
      <dsp:nvSpPr>
        <dsp:cNvPr id="0" name=""/>
        <dsp:cNvSpPr/>
      </dsp:nvSpPr>
      <dsp:spPr>
        <a:xfrm>
          <a:off x="3653324" y="908909"/>
          <a:ext cx="3204641" cy="359080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Will contain the code for actually executing the pathfinding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Will contain variables for storing the nodes, starting point, finish point and path (once calculated)</a:t>
          </a:r>
        </a:p>
      </dsp:txBody>
      <dsp:txXfrm>
        <a:off x="3653324" y="908909"/>
        <a:ext cx="3204641" cy="3590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9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1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2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7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3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9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7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5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5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21547-F8D1-AA26-C789-C154117AD2F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3230231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3725" y="1524000"/>
            <a:ext cx="6023872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3D Game Development</a:t>
            </a:r>
            <a:br>
              <a:rPr lang="en-US" sz="4400" dirty="0"/>
            </a:br>
            <a:r>
              <a:rPr lang="en-US" sz="4400" dirty="0"/>
              <a:t>Session 3 – Events, </a:t>
            </a:r>
            <a:r>
              <a:rPr lang="en-US" sz="4400" dirty="0" err="1"/>
              <a:t>Raycasts</a:t>
            </a:r>
            <a:r>
              <a:rPr lang="en-US" sz="4400" dirty="0"/>
              <a:t> &amp; 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 fontScale="70000" lnSpcReduction="20000"/>
          </a:bodyPr>
          <a:lstStyle/>
          <a:p>
            <a:pPr algn="l" rtl="0" fontAlgn="base"/>
            <a:r>
              <a:rPr lang="en-US" b="0" i="0" u="none" strike="noStrike" cap="all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ICTGAM423 | ICTGAM427 | ICTGAM430</a:t>
            </a:r>
            <a:r>
              <a:rPr lang="en-US" b="0" i="0" dirty="0">
                <a:effectLst/>
                <a:latin typeface="Century Gothic" panose="020B0502020202020204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l" rtl="0" fontAlgn="base"/>
            <a:r>
              <a:rPr lang="en-US" b="0" i="0" u="none" strike="noStrike" cap="all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SMTAFE </a:t>
            </a:r>
            <a:r>
              <a:rPr lang="en-US" b="0" i="0" u="none" strike="noStrike" cap="all" dirty="0" err="1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Thornlie</a:t>
            </a:r>
            <a:r>
              <a:rPr lang="en-US" b="0" i="0" u="none" strike="noStrike" cap="all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 | Semester 2 2023</a:t>
            </a:r>
            <a:r>
              <a:rPr lang="en-US" b="0" i="0" dirty="0">
                <a:effectLst/>
                <a:latin typeface="Century Gothic" panose="020B0502020202020204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l" rtl="0" fontAlgn="base"/>
            <a:r>
              <a:rPr lang="en-US" b="0" i="0" u="none" strike="noStrike" cap="all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Ian Bell | ian.bell@smtafe.wa.edu.au</a:t>
            </a:r>
            <a:r>
              <a:rPr lang="en-US" b="0" i="0" dirty="0">
                <a:effectLst/>
                <a:latin typeface="Century Gothic" panose="020B0502020202020204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l"/>
            <a:endParaRPr lang="en-US" dirty="0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E2187530-F058-59CA-4474-466EBBDE11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28" r="13900" b="2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75CD783-E708-4711-B23C-5B7B72A3D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5578824" cy="6028256"/>
          </a:xfrm>
          <a:custGeom>
            <a:avLst/>
            <a:gdLst>
              <a:gd name="connsiteX0" fmla="*/ 0 w 5578824"/>
              <a:gd name="connsiteY0" fmla="*/ 0 h 6028256"/>
              <a:gd name="connsiteX1" fmla="*/ 3897606 w 5578824"/>
              <a:gd name="connsiteY1" fmla="*/ 0 h 6028256"/>
              <a:gd name="connsiteX2" fmla="*/ 4274232 w 5578824"/>
              <a:gd name="connsiteY2" fmla="*/ 360545 h 6028256"/>
              <a:gd name="connsiteX3" fmla="*/ 4673934 w 5578824"/>
              <a:gd name="connsiteY3" fmla="*/ 738354 h 6028256"/>
              <a:gd name="connsiteX4" fmla="*/ 5421862 w 5578824"/>
              <a:gd name="connsiteY4" fmla="*/ 1773839 h 6028256"/>
              <a:gd name="connsiteX5" fmla="*/ 5469199 w 5578824"/>
              <a:gd name="connsiteY5" fmla="*/ 3329255 h 6028256"/>
              <a:gd name="connsiteX6" fmla="*/ 4741546 w 5578824"/>
              <a:gd name="connsiteY6" fmla="*/ 4877588 h 6028256"/>
              <a:gd name="connsiteX7" fmla="*/ 1325600 w 5578824"/>
              <a:gd name="connsiteY7" fmla="*/ 5980388 h 6028256"/>
              <a:gd name="connsiteX8" fmla="*/ 137593 w 5578824"/>
              <a:gd name="connsiteY8" fmla="*/ 5804042 h 6028256"/>
              <a:gd name="connsiteX9" fmla="*/ 0 w 5578824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9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CE6AB8-C80B-7C2C-B81F-D78C00637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91" y="1524000"/>
            <a:ext cx="3581645" cy="45811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B0C0-80BC-9C0B-EA90-3173BBFD4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4117" y="1400784"/>
            <a:ext cx="6096000" cy="4990288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‘Path’ to be returned = another </a:t>
            </a:r>
            <a:r>
              <a:rPr lang="en-US" sz="2400" i="1" dirty="0"/>
              <a:t>List&lt;T&gt; </a:t>
            </a:r>
            <a:r>
              <a:rPr lang="en-US" sz="2400" dirty="0"/>
              <a:t>of </a:t>
            </a:r>
            <a:r>
              <a:rPr lang="en-US" sz="2400" i="1" dirty="0"/>
              <a:t>Node</a:t>
            </a:r>
            <a:r>
              <a:rPr lang="en-US" sz="2400" dirty="0"/>
              <a:t> objects</a:t>
            </a:r>
          </a:p>
          <a:p>
            <a:pPr lvl="1"/>
            <a:r>
              <a:rPr lang="en-US" dirty="0"/>
              <a:t>Once the algorithm has ‘located’ the target node, this List is returned as a value</a:t>
            </a:r>
          </a:p>
          <a:p>
            <a:r>
              <a:rPr lang="en-AU" sz="2400" dirty="0"/>
              <a:t>‘starting node’ = </a:t>
            </a:r>
            <a:r>
              <a:rPr lang="en-AU" sz="2400" i="1" dirty="0"/>
              <a:t>Node </a:t>
            </a:r>
            <a:r>
              <a:rPr lang="en-AU" sz="2400" dirty="0"/>
              <a:t>object</a:t>
            </a:r>
          </a:p>
          <a:p>
            <a:pPr lvl="1"/>
            <a:r>
              <a:rPr lang="en-AU" sz="2000" dirty="0"/>
              <a:t>Potentially not actually needed, but will store the identity of the node the pathfinding started from</a:t>
            </a:r>
          </a:p>
          <a:p>
            <a:r>
              <a:rPr lang="en-AU" sz="2400" dirty="0"/>
              <a:t>‘target node’ = </a:t>
            </a:r>
            <a:r>
              <a:rPr lang="en-AU" sz="2400" i="1" dirty="0"/>
              <a:t>Node</a:t>
            </a:r>
            <a:r>
              <a:rPr lang="en-AU" sz="2400" dirty="0"/>
              <a:t> object</a:t>
            </a:r>
          </a:p>
          <a:p>
            <a:pPr lvl="1"/>
            <a:r>
              <a:rPr lang="en-AU" sz="2000" dirty="0"/>
              <a:t>Identifies which node is the end point for the algorithm</a:t>
            </a:r>
          </a:p>
          <a:p>
            <a:pPr lvl="1"/>
            <a:r>
              <a:rPr lang="en-AU" sz="2000" dirty="0"/>
              <a:t>Can be used to check if ‘current node’ is the node we are aiming for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09697-2434-2D0A-AED5-33D0D20E8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80999"/>
            <a:ext cx="5334000" cy="762000"/>
          </a:xfrm>
        </p:spPr>
        <p:txBody>
          <a:bodyPr>
            <a:noAutofit/>
          </a:bodyPr>
          <a:lstStyle/>
          <a:p>
            <a:r>
              <a:rPr lang="en-US" sz="3200" dirty="0"/>
              <a:t>DFS – </a:t>
            </a:r>
            <a:r>
              <a:rPr lang="en-US" sz="3200" i="1" dirty="0" err="1"/>
              <a:t>DepthFirstSearch.cs</a:t>
            </a:r>
            <a:r>
              <a:rPr lang="en-US" sz="3200" i="1" dirty="0"/>
              <a:t> </a:t>
            </a:r>
            <a:r>
              <a:rPr lang="en-US" sz="3200" dirty="0"/>
              <a:t>Variables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694510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153D9-3274-D40F-1DF2-D13C1B36E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27" y="1200586"/>
            <a:ext cx="6791689" cy="552828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</a:pPr>
            <a:r>
              <a:rPr lang="en-US" sz="2000" i="1" dirty="0" err="1"/>
              <a:t>ClearPath</a:t>
            </a:r>
            <a:r>
              <a:rPr lang="en-US" sz="2000" i="1" dirty="0"/>
              <a:t>()</a:t>
            </a:r>
          </a:p>
          <a:p>
            <a:pPr lvl="1">
              <a:lnSpc>
                <a:spcPct val="115000"/>
              </a:lnSpc>
            </a:pPr>
            <a:r>
              <a:rPr lang="en-US" sz="2000" dirty="0"/>
              <a:t>Will remove all objects stored in the ‘path’ List&lt;&gt;</a:t>
            </a:r>
          </a:p>
          <a:p>
            <a:pPr lvl="1">
              <a:lnSpc>
                <a:spcPct val="115000"/>
              </a:lnSpc>
            </a:pPr>
            <a:r>
              <a:rPr lang="en-US" sz="2000" dirty="0"/>
              <a:t>Could be included as part of the main </a:t>
            </a:r>
            <a:r>
              <a:rPr lang="en-US" sz="2000" i="1" dirty="0" err="1"/>
              <a:t>FindPath</a:t>
            </a:r>
            <a:r>
              <a:rPr lang="en-US" sz="2000" i="1" dirty="0"/>
              <a:t>()</a:t>
            </a:r>
            <a:r>
              <a:rPr lang="en-US" sz="2000" dirty="0"/>
              <a:t> method</a:t>
            </a:r>
          </a:p>
          <a:p>
            <a:pPr lvl="1">
              <a:lnSpc>
                <a:spcPct val="115000"/>
              </a:lnSpc>
            </a:pPr>
            <a:r>
              <a:rPr lang="en-US" sz="2000" dirty="0"/>
              <a:t>Creating a separate code block keeps the code neat</a:t>
            </a:r>
          </a:p>
          <a:p>
            <a:pPr lvl="1">
              <a:lnSpc>
                <a:spcPct val="115000"/>
              </a:lnSpc>
            </a:pPr>
            <a:r>
              <a:rPr lang="en-US" sz="2000" i="1" dirty="0" err="1"/>
              <a:t>ClearPath</a:t>
            </a:r>
            <a:r>
              <a:rPr lang="en-US" sz="2000" i="1" dirty="0"/>
              <a:t>() </a:t>
            </a:r>
            <a:r>
              <a:rPr lang="en-US" sz="2000" dirty="0"/>
              <a:t>could be used for other purposes, potentially</a:t>
            </a:r>
          </a:p>
          <a:p>
            <a:pPr>
              <a:lnSpc>
                <a:spcPct val="115000"/>
              </a:lnSpc>
            </a:pPr>
            <a:r>
              <a:rPr lang="en-US" sz="2000" i="1" dirty="0" err="1"/>
              <a:t>FindPath</a:t>
            </a:r>
            <a:r>
              <a:rPr lang="en-US" sz="2000" i="1" dirty="0"/>
              <a:t>()</a:t>
            </a:r>
            <a:endParaRPr lang="en-US"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Main implementation of the algorithm</a:t>
            </a:r>
          </a:p>
          <a:p>
            <a:pPr lvl="1">
              <a:lnSpc>
                <a:spcPct val="115000"/>
              </a:lnSpc>
            </a:pPr>
            <a:r>
              <a:rPr lang="en-US" sz="2000" dirty="0"/>
              <a:t>Returns a list of </a:t>
            </a:r>
            <a:r>
              <a:rPr lang="en-US" sz="2000" i="1" dirty="0"/>
              <a:t>Nodes </a:t>
            </a:r>
            <a:r>
              <a:rPr lang="en-US" sz="2000" dirty="0"/>
              <a:t>which will be assigned to </a:t>
            </a:r>
            <a:r>
              <a:rPr lang="en-US" sz="2000" i="1" dirty="0"/>
              <a:t>Path</a:t>
            </a:r>
            <a:r>
              <a:rPr lang="en-US" sz="2000" dirty="0"/>
              <a:t> list</a:t>
            </a:r>
          </a:p>
          <a:p>
            <a:pPr lvl="1">
              <a:lnSpc>
                <a:spcPct val="115000"/>
              </a:lnSpc>
            </a:pPr>
            <a:r>
              <a:rPr lang="en-US" sz="2000" dirty="0"/>
              <a:t>Whenever this method is called it will clear the current path</a:t>
            </a:r>
          </a:p>
          <a:p>
            <a:pPr lvl="1">
              <a:lnSpc>
                <a:spcPct val="115000"/>
              </a:lnSpc>
            </a:pPr>
            <a:r>
              <a:rPr lang="en-US" sz="2000" dirty="0"/>
              <a:t>Will also clear the </a:t>
            </a:r>
            <a:r>
              <a:rPr lang="en-US" sz="2000" i="1" dirty="0"/>
              <a:t>parent</a:t>
            </a:r>
            <a:r>
              <a:rPr lang="en-US" sz="2000" dirty="0"/>
              <a:t> variable on all nodes (could potentially be a separate function)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05645-8745-1E7B-FD4D-BB4354916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85605"/>
            <a:ext cx="6022708" cy="85739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BFS – </a:t>
            </a:r>
            <a:r>
              <a:rPr lang="en-US" sz="3200" i="1" dirty="0" err="1"/>
              <a:t>BreadthFirstSearch.cs</a:t>
            </a:r>
            <a:r>
              <a:rPr lang="en-US" sz="3200" i="1" dirty="0"/>
              <a:t> </a:t>
            </a:r>
            <a:r>
              <a:rPr lang="en-US" sz="3200" dirty="0"/>
              <a:t>Methods</a:t>
            </a:r>
            <a:endParaRPr lang="en-AU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D7FFB2-F180-5CA2-A7D4-0EECA89E9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890" y="771525"/>
            <a:ext cx="4170219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88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F41251C4-4AA5-5C94-5D40-2B153A2B20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227" b="1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364B0-D7AB-F4DA-95EE-759E30018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040421"/>
            <a:ext cx="5425807" cy="5604683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en-US" sz="2400" dirty="0"/>
              <a:t>Start by creating </a:t>
            </a:r>
            <a:r>
              <a:rPr lang="en-US" sz="2400" i="1" dirty="0" err="1"/>
              <a:t>BreadthFirstSearch.cs</a:t>
            </a:r>
            <a:endParaRPr lang="en-US" sz="2400" i="1" dirty="0"/>
          </a:p>
          <a:p>
            <a:pPr lvl="1">
              <a:lnSpc>
                <a:spcPct val="115000"/>
              </a:lnSpc>
            </a:pPr>
            <a:r>
              <a:rPr lang="en-US" dirty="0"/>
              <a:t>What are the variables which we need to track?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Enter them as code comments for now</a:t>
            </a:r>
          </a:p>
          <a:p>
            <a:pPr>
              <a:lnSpc>
                <a:spcPct val="115000"/>
              </a:lnSpc>
            </a:pPr>
            <a:r>
              <a:rPr lang="en-US" sz="2400" dirty="0"/>
              <a:t>What will happen when this script is activated?</a:t>
            </a:r>
          </a:p>
          <a:p>
            <a:pPr>
              <a:lnSpc>
                <a:spcPct val="115000"/>
              </a:lnSpc>
            </a:pPr>
            <a:r>
              <a:rPr lang="en-AU" sz="2400" dirty="0"/>
              <a:t>What happens on </a:t>
            </a:r>
            <a:r>
              <a:rPr lang="en-AU" sz="2400" i="1" dirty="0"/>
              <a:t>Update()</a:t>
            </a:r>
            <a:r>
              <a:rPr lang="en-AU" sz="2400" dirty="0"/>
              <a:t>?</a:t>
            </a:r>
          </a:p>
          <a:p>
            <a:pPr>
              <a:lnSpc>
                <a:spcPct val="115000"/>
              </a:lnSpc>
            </a:pPr>
            <a:r>
              <a:rPr lang="en-AU" sz="2400" dirty="0"/>
              <a:t>Add the methods in</a:t>
            </a:r>
          </a:p>
          <a:p>
            <a:pPr lvl="1">
              <a:lnSpc>
                <a:spcPct val="115000"/>
              </a:lnSpc>
            </a:pPr>
            <a:r>
              <a:rPr lang="en-AU" dirty="0"/>
              <a:t>Using comments, plan out how each method will work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A3876-D0FA-FD74-3D21-E1B55760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07127"/>
            <a:ext cx="5334000" cy="557249"/>
          </a:xfrm>
        </p:spPr>
        <p:txBody>
          <a:bodyPr>
            <a:normAutofit/>
          </a:bodyPr>
          <a:lstStyle/>
          <a:p>
            <a:r>
              <a:rPr lang="en-US" sz="3200" dirty="0"/>
              <a:t>BFS – Pseudocode time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787071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43D4-C88E-6FA4-FE2F-4A402731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22251"/>
            <a:ext cx="10668000" cy="710812"/>
          </a:xfrm>
        </p:spPr>
        <p:txBody>
          <a:bodyPr/>
          <a:lstStyle/>
          <a:p>
            <a:r>
              <a:rPr lang="en-US" dirty="0"/>
              <a:t>Questions? Concerns?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D25CD-1991-ACCD-630B-C24A0B443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21527"/>
            <a:ext cx="10668000" cy="5542241"/>
          </a:xfrm>
        </p:spPr>
        <p:txBody>
          <a:bodyPr>
            <a:normAutofit/>
          </a:bodyPr>
          <a:lstStyle/>
          <a:p>
            <a:r>
              <a:rPr lang="en-US" dirty="0"/>
              <a:t>With this framework we could begin implementing it</a:t>
            </a:r>
          </a:p>
          <a:p>
            <a:r>
              <a:rPr lang="en-US" dirty="0"/>
              <a:t>Which objects will actually need to exist in our scene?</a:t>
            </a:r>
          </a:p>
          <a:p>
            <a:r>
              <a:rPr lang="en-US" dirty="0"/>
              <a:t>What other elements would we need for…</a:t>
            </a:r>
          </a:p>
          <a:p>
            <a:pPr lvl="1"/>
            <a:r>
              <a:rPr lang="en-AU" dirty="0"/>
              <a:t>AI who actually use the pathfinding</a:t>
            </a:r>
          </a:p>
          <a:p>
            <a:pPr lvl="1"/>
            <a:r>
              <a:rPr lang="en-AU" dirty="0"/>
              <a:t>Setting up the network of nodes automatically</a:t>
            </a:r>
          </a:p>
          <a:p>
            <a:pPr lvl="1"/>
            <a:r>
              <a:rPr lang="en-AU" dirty="0"/>
              <a:t>Adding the ability to set nodes as ‘occupied’ or ‘blocked’</a:t>
            </a:r>
          </a:p>
          <a:p>
            <a:pPr lvl="1"/>
            <a:r>
              <a:rPr lang="en-AU" dirty="0"/>
              <a:t>Showing a visualization of the path once it’s calculated</a:t>
            </a:r>
          </a:p>
        </p:txBody>
      </p:sp>
    </p:spTree>
    <p:extLst>
      <p:ext uri="{BB962C8B-B14F-4D97-AF65-F5344CB8AC3E}">
        <p14:creationId xmlns:p14="http://schemas.microsoft.com/office/powerpoint/2010/main" val="68978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A9461-DCD8-17B1-5508-4D6389D8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621957"/>
          </a:xfrm>
        </p:spPr>
        <p:txBody>
          <a:bodyPr>
            <a:normAutofit fontScale="90000"/>
          </a:bodyPr>
          <a:lstStyle/>
          <a:p>
            <a:r>
              <a:rPr lang="en-US" dirty="0"/>
              <a:t>Today: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5D60A-B9BE-5559-F5F7-5B25C7CB1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64043"/>
            <a:ext cx="10668000" cy="440518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Updating </a:t>
            </a:r>
            <a:r>
              <a:rPr lang="en-US" i="1" dirty="0" err="1"/>
              <a:t>SuperSoccer</a:t>
            </a:r>
            <a:endParaRPr lang="en-US" dirty="0"/>
          </a:p>
          <a:p>
            <a:pPr lvl="1"/>
            <a:r>
              <a:rPr lang="en-US" dirty="0"/>
              <a:t>Improved Input system for the player controller</a:t>
            </a:r>
          </a:p>
          <a:p>
            <a:pPr lvl="1"/>
            <a:r>
              <a:rPr lang="en-US" dirty="0"/>
              <a:t>Improved movement system for the player</a:t>
            </a:r>
          </a:p>
          <a:p>
            <a:pPr lvl="1"/>
            <a:r>
              <a:rPr lang="en-US" dirty="0"/>
              <a:t>Improved system for detecting ball collision</a:t>
            </a:r>
          </a:p>
          <a:p>
            <a:r>
              <a:rPr lang="en-US" dirty="0"/>
              <a:t>Adding a main menu &amp; score display to </a:t>
            </a:r>
            <a:r>
              <a:rPr lang="en-US" i="1" dirty="0" err="1"/>
              <a:t>SuperSoccer</a:t>
            </a:r>
            <a:endParaRPr lang="en-US" i="1" dirty="0"/>
          </a:p>
          <a:p>
            <a:pPr lvl="1"/>
            <a:r>
              <a:rPr lang="en-US" dirty="0"/>
              <a:t>Updating the ‘score’ using Events</a:t>
            </a:r>
          </a:p>
          <a:p>
            <a:pPr lvl="1"/>
            <a:r>
              <a:rPr lang="en-US" dirty="0"/>
              <a:t>Changing the scene using Events</a:t>
            </a:r>
          </a:p>
          <a:p>
            <a:r>
              <a:rPr lang="en-AU" dirty="0" err="1"/>
              <a:t>Raycasting</a:t>
            </a:r>
            <a:r>
              <a:rPr lang="en-AU" dirty="0"/>
              <a:t> in Unity</a:t>
            </a:r>
          </a:p>
          <a:p>
            <a:pPr lvl="1"/>
            <a:r>
              <a:rPr lang="en-AU" dirty="0"/>
              <a:t>Updating ‘</a:t>
            </a:r>
            <a:r>
              <a:rPr lang="en-AU" dirty="0" err="1"/>
              <a:t>SuperSoccer</a:t>
            </a:r>
            <a:r>
              <a:rPr lang="en-AU" dirty="0"/>
              <a:t>’ to include a </a:t>
            </a:r>
            <a:r>
              <a:rPr lang="en-AU" i="1" dirty="0"/>
              <a:t>kick</a:t>
            </a:r>
            <a:r>
              <a:rPr lang="en-AU" dirty="0"/>
              <a:t> function</a:t>
            </a:r>
          </a:p>
          <a:p>
            <a:r>
              <a:rPr lang="en-AU" dirty="0"/>
              <a:t>Pathfinding: creating Pseudocode for a Bread-First Search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840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Autoradiogram on white paper">
            <a:extLst>
              <a:ext uri="{FF2B5EF4-FFF2-40B4-BE49-F238E27FC236}">
                <a16:creationId xmlns:a16="http://schemas.microsoft.com/office/drawing/2014/main" id="{C2CFDED4-ECEB-17A0-4979-7411898790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93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51667-9311-FE91-B97E-15D0F84C6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0" cy="30480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Depth First Search Pseudocode</a:t>
            </a:r>
          </a:p>
        </p:txBody>
      </p:sp>
    </p:spTree>
    <p:extLst>
      <p:ext uri="{BB962C8B-B14F-4D97-AF65-F5344CB8AC3E}">
        <p14:creationId xmlns:p14="http://schemas.microsoft.com/office/powerpoint/2010/main" val="46819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9C4A-ADA2-F955-8BF5-7456771C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80369"/>
            <a:ext cx="10668000" cy="515368"/>
          </a:xfrm>
        </p:spPr>
        <p:txBody>
          <a:bodyPr>
            <a:normAutofit fontScale="90000"/>
          </a:bodyPr>
          <a:lstStyle/>
          <a:p>
            <a:r>
              <a:rPr lang="en-US" dirty="0"/>
              <a:t>BFS – the Basic premise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79C10-5624-6C84-20F9-83D5928F0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28360"/>
            <a:ext cx="10668000" cy="59296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Algorithm will use a ‘queue’</a:t>
            </a:r>
          </a:p>
          <a:p>
            <a:pPr lvl="1"/>
            <a:r>
              <a:rPr lang="en-US" sz="2800" dirty="0"/>
              <a:t>First in, first out processing</a:t>
            </a:r>
          </a:p>
          <a:p>
            <a:r>
              <a:rPr lang="en-US" dirty="0"/>
              <a:t>Beginning with the ‘origin’ or starting node as ‘current node’:</a:t>
            </a:r>
          </a:p>
          <a:p>
            <a:pPr lvl="1"/>
            <a:r>
              <a:rPr lang="en-US" sz="2800" dirty="0"/>
              <a:t>Check if current node is the target; continue if it isn’t, return path if it is</a:t>
            </a:r>
          </a:p>
          <a:p>
            <a:pPr lvl="1"/>
            <a:r>
              <a:rPr lang="en-US" sz="2800" dirty="0"/>
              <a:t>Find the </a:t>
            </a:r>
            <a:r>
              <a:rPr lang="en-US" sz="2800" dirty="0" err="1"/>
              <a:t>neigbours</a:t>
            </a:r>
            <a:r>
              <a:rPr lang="en-US" sz="2800" dirty="0"/>
              <a:t> of ‘current’ node</a:t>
            </a:r>
          </a:p>
          <a:p>
            <a:pPr lvl="1"/>
            <a:r>
              <a:rPr lang="en-US" sz="2800" dirty="0"/>
              <a:t>Add </a:t>
            </a:r>
            <a:r>
              <a:rPr lang="en-US" sz="2800" dirty="0" err="1"/>
              <a:t>neighbours</a:t>
            </a:r>
            <a:r>
              <a:rPr lang="en-US" sz="2800" dirty="0"/>
              <a:t> to stack if they are not in stack or already searched</a:t>
            </a:r>
          </a:p>
          <a:p>
            <a:pPr lvl="1"/>
            <a:r>
              <a:rPr lang="en-US" sz="2800" dirty="0"/>
              <a:t>Select the node at the top of the stack</a:t>
            </a:r>
          </a:p>
          <a:p>
            <a:pPr lvl="1"/>
            <a:r>
              <a:rPr lang="en-US" sz="2800" dirty="0"/>
              <a:t>Assign current node as ‘parent’ of the selected node</a:t>
            </a:r>
          </a:p>
          <a:p>
            <a:pPr lvl="1"/>
            <a:r>
              <a:rPr lang="en-US" sz="2800" dirty="0"/>
              <a:t>Set selected node to ‘current node’</a:t>
            </a:r>
          </a:p>
          <a:p>
            <a:pPr lvl="1"/>
            <a:r>
              <a:rPr lang="en-AU" sz="2800" dirty="0"/>
              <a:t>Go back to start</a:t>
            </a:r>
          </a:p>
        </p:txBody>
      </p:sp>
    </p:spTree>
    <p:extLst>
      <p:ext uri="{BB962C8B-B14F-4D97-AF65-F5344CB8AC3E}">
        <p14:creationId xmlns:p14="http://schemas.microsoft.com/office/powerpoint/2010/main" val="37111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FC6F62-FEC6-45C4-B697-39FDA62A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F509B-E91D-8EF5-1EF8-B440D8788D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3352" r="-115"/>
          <a:stretch/>
        </p:blipFill>
        <p:spPr>
          <a:xfrm>
            <a:off x="-1333578" y="1147072"/>
            <a:ext cx="7429578" cy="456385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8D7210F-BCFD-46C1-9A2C-3717368B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C96BB9F-FD85-4689-A888-9A5AA0A1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8545FC7-27EF-4BF9-A88F-35F089DF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B760-ADD8-A5C2-F698-1AFF9E8EF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 dirty="0"/>
              <a:t>We can lay out our logical flow with a chart built in </a:t>
            </a:r>
            <a:r>
              <a:rPr lang="en-US" sz="2400" i="1" dirty="0"/>
              <a:t>diagrams.net</a:t>
            </a:r>
          </a:p>
          <a:p>
            <a:r>
              <a:rPr lang="en-US" sz="2400" dirty="0"/>
              <a:t>You could also hand draw, use </a:t>
            </a:r>
            <a:r>
              <a:rPr lang="en-US" sz="2400" i="1" dirty="0" err="1"/>
              <a:t>PhotoShop</a:t>
            </a:r>
            <a:r>
              <a:rPr lang="en-US" sz="2400" dirty="0"/>
              <a:t>, </a:t>
            </a:r>
            <a:r>
              <a:rPr lang="en-US" sz="2400" i="1" dirty="0"/>
              <a:t>GIMP</a:t>
            </a:r>
            <a:r>
              <a:rPr lang="en-US" sz="2400" dirty="0"/>
              <a:t> or even </a:t>
            </a:r>
            <a:r>
              <a:rPr lang="en-US" sz="2400" i="1" dirty="0" err="1"/>
              <a:t>MSPaint</a:t>
            </a:r>
            <a:endParaRPr lang="en-AU" sz="2400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ED0B6-A24A-0D9A-928E-B92273904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80999"/>
            <a:ext cx="5334000" cy="50140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BFS - Flowchart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64857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9">
            <a:extLst>
              <a:ext uri="{FF2B5EF4-FFF2-40B4-BE49-F238E27FC236}">
                <a16:creationId xmlns:a16="http://schemas.microsoft.com/office/drawing/2014/main" id="{F95E8271-D5FF-4A58-A151-6D825CF02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39897" cy="3809999"/>
          </a:xfrm>
          <a:custGeom>
            <a:avLst/>
            <a:gdLst>
              <a:gd name="connsiteX0" fmla="*/ 0 w 4939897"/>
              <a:gd name="connsiteY0" fmla="*/ 0 h 1934415"/>
              <a:gd name="connsiteX1" fmla="*/ 4465929 w 4939897"/>
              <a:gd name="connsiteY1" fmla="*/ 0 h 1934415"/>
              <a:gd name="connsiteX2" fmla="*/ 4488924 w 4939897"/>
              <a:gd name="connsiteY2" fmla="*/ 19060 h 1934415"/>
              <a:gd name="connsiteX3" fmla="*/ 4930284 w 4939897"/>
              <a:gd name="connsiteY3" fmla="*/ 902192 h 1934415"/>
              <a:gd name="connsiteX4" fmla="*/ 4062070 w 4939897"/>
              <a:gd name="connsiteY4" fmla="*/ 1639180 h 1934415"/>
              <a:gd name="connsiteX5" fmla="*/ 2991177 w 4939897"/>
              <a:gd name="connsiteY5" fmla="*/ 1934355 h 1934415"/>
              <a:gd name="connsiteX6" fmla="*/ 1001442 w 4939897"/>
              <a:gd name="connsiteY6" fmla="*/ 1260124 h 1934415"/>
              <a:gd name="connsiteX7" fmla="*/ 294151 w 4939897"/>
              <a:gd name="connsiteY7" fmla="*/ 1060052 h 1934415"/>
              <a:gd name="connsiteX8" fmla="*/ 0 w 4939897"/>
              <a:gd name="connsiteY8" fmla="*/ 989104 h 1934415"/>
              <a:gd name="connsiteX9" fmla="*/ 0 w 4939897"/>
              <a:gd name="connsiteY9" fmla="*/ 0 h 193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39897" h="1934415">
                <a:moveTo>
                  <a:pt x="0" y="0"/>
                </a:moveTo>
                <a:lnTo>
                  <a:pt x="4465929" y="0"/>
                </a:lnTo>
                <a:lnTo>
                  <a:pt x="4488924" y="19060"/>
                </a:lnTo>
                <a:cubicBezTo>
                  <a:pt x="4783094" y="277980"/>
                  <a:pt x="4987466" y="609911"/>
                  <a:pt x="4930284" y="902192"/>
                </a:cubicBezTo>
                <a:cubicBezTo>
                  <a:pt x="4861323" y="1254367"/>
                  <a:pt x="4448191" y="1461726"/>
                  <a:pt x="4062070" y="1639180"/>
                </a:cubicBezTo>
                <a:cubicBezTo>
                  <a:pt x="3741231" y="1786528"/>
                  <a:pt x="3401594" y="1937890"/>
                  <a:pt x="2991177" y="1934355"/>
                </a:cubicBezTo>
                <a:cubicBezTo>
                  <a:pt x="2307904" y="1928562"/>
                  <a:pt x="1665224" y="1509149"/>
                  <a:pt x="1001442" y="1260124"/>
                </a:cubicBezTo>
                <a:cubicBezTo>
                  <a:pt x="806589" y="1187040"/>
                  <a:pt x="560285" y="1124281"/>
                  <a:pt x="294151" y="1060052"/>
                </a:cubicBezTo>
                <a:lnTo>
                  <a:pt x="0" y="9891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482BE-D491-5E9E-2D2B-3F9427937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0" y="762000"/>
            <a:ext cx="3853249" cy="2286000"/>
          </a:xfrm>
        </p:spPr>
        <p:txBody>
          <a:bodyPr anchor="t"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BFS – Identifying Required Classes/Components</a:t>
            </a:r>
            <a:endParaRPr lang="en-AU" sz="3000" dirty="0">
              <a:solidFill>
                <a:srgbClr val="FFFFFF"/>
              </a:solidFill>
            </a:endParaRPr>
          </a:p>
        </p:txBody>
      </p:sp>
      <p:sp>
        <p:nvSpPr>
          <p:cNvPr id="27" name="Freeform: Shape 21">
            <a:extLst>
              <a:ext uri="{FF2B5EF4-FFF2-40B4-BE49-F238E27FC236}">
                <a16:creationId xmlns:a16="http://schemas.microsoft.com/office/drawing/2014/main" id="{E65E7DAE-0831-45F9-BBA2-9BBD2E397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493E929-55A8-46F3-836C-1C37C8975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A037AA1D-245A-B84A-9778-29113F4879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6295338"/>
              </p:ext>
            </p:extLst>
          </p:nvPr>
        </p:nvGraphicFramePr>
        <p:xfrm>
          <a:off x="5290748" y="771726"/>
          <a:ext cx="6139252" cy="5324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3091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99B66A-3779-48B9-9963-C9339B22B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122584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873590 h 6858000"/>
              <a:gd name="connsiteX3" fmla="*/ 10378112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6089634 h 6858000"/>
              <a:gd name="connsiteX6" fmla="*/ 3284 w 12192000"/>
              <a:gd name="connsiteY6" fmla="*/ 6081001 h 6858000"/>
              <a:gd name="connsiteX7" fmla="*/ 208318 w 12192000"/>
              <a:gd name="connsiteY7" fmla="*/ 5663571 h 6858000"/>
              <a:gd name="connsiteX8" fmla="*/ 2466868 w 12192000"/>
              <a:gd name="connsiteY8" fmla="*/ 3280365 h 6858000"/>
              <a:gd name="connsiteX9" fmla="*/ 5859655 w 12192000"/>
              <a:gd name="connsiteY9" fmla="*/ 1043504 h 6858000"/>
              <a:gd name="connsiteX10" fmla="*/ 8002287 w 12192000"/>
              <a:gd name="connsiteY10" fmla="*/ 373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8122584" y="0"/>
                </a:moveTo>
                <a:lnTo>
                  <a:pt x="12192000" y="0"/>
                </a:lnTo>
                <a:lnTo>
                  <a:pt x="12192000" y="4873590"/>
                </a:lnTo>
                <a:lnTo>
                  <a:pt x="10378112" y="6858000"/>
                </a:lnTo>
                <a:lnTo>
                  <a:pt x="0" y="6858000"/>
                </a:lnTo>
                <a:lnTo>
                  <a:pt x="0" y="6089634"/>
                </a:lnTo>
                <a:lnTo>
                  <a:pt x="3284" y="6081001"/>
                </a:lnTo>
                <a:cubicBezTo>
                  <a:pt x="61888" y="5940761"/>
                  <a:pt x="130457" y="5801643"/>
                  <a:pt x="208318" y="5663571"/>
                </a:cubicBezTo>
                <a:cubicBezTo>
                  <a:pt x="675237" y="4835483"/>
                  <a:pt x="1476533" y="4045730"/>
                  <a:pt x="2466868" y="3280365"/>
                </a:cubicBezTo>
                <a:cubicBezTo>
                  <a:pt x="3457206" y="2515002"/>
                  <a:pt x="4636583" y="1774030"/>
                  <a:pt x="5859655" y="1043504"/>
                </a:cubicBezTo>
                <a:cubicBezTo>
                  <a:pt x="6636899" y="579200"/>
                  <a:pt x="7344556" y="254766"/>
                  <a:pt x="8002287" y="3739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2088EB-F82A-4CF7-A658-5EB0B344D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71" y="0"/>
            <a:ext cx="7017182" cy="6858000"/>
          </a:xfrm>
          <a:custGeom>
            <a:avLst/>
            <a:gdLst>
              <a:gd name="connsiteX0" fmla="*/ 7017182 w 11818630"/>
              <a:gd name="connsiteY0" fmla="*/ 0 h 6858000"/>
              <a:gd name="connsiteX1" fmla="*/ 11818630 w 11818630"/>
              <a:gd name="connsiteY1" fmla="*/ 0 h 6858000"/>
              <a:gd name="connsiteX2" fmla="*/ 11818630 w 11818630"/>
              <a:gd name="connsiteY2" fmla="*/ 4489505 h 6858000"/>
              <a:gd name="connsiteX3" fmla="*/ 11816460 w 11818630"/>
              <a:gd name="connsiteY3" fmla="*/ 4492187 h 6858000"/>
              <a:gd name="connsiteX4" fmla="*/ 10354815 w 11818630"/>
              <a:gd name="connsiteY4" fmla="*/ 6321870 h 6858000"/>
              <a:gd name="connsiteX5" fmla="*/ 9928370 w 11818630"/>
              <a:gd name="connsiteY5" fmla="*/ 6858000 h 6858000"/>
              <a:gd name="connsiteX6" fmla="*/ 0 w 11818630"/>
              <a:gd name="connsiteY6" fmla="*/ 6858000 h 6858000"/>
              <a:gd name="connsiteX7" fmla="*/ 15548 w 11818630"/>
              <a:gd name="connsiteY7" fmla="*/ 6741317 h 6858000"/>
              <a:gd name="connsiteX8" fmla="*/ 387858 w 11818630"/>
              <a:gd name="connsiteY8" fmla="*/ 5632555 h 6858000"/>
              <a:gd name="connsiteX9" fmla="*/ 2494163 w 11818630"/>
              <a:gd name="connsiteY9" fmla="*/ 3131046 h 6858000"/>
              <a:gd name="connsiteX10" fmla="*/ 5658249 w 11818630"/>
              <a:gd name="connsiteY10" fmla="*/ 783147 h 6858000"/>
              <a:gd name="connsiteX11" fmla="*/ 6840702 w 11818630"/>
              <a:gd name="connsiteY11" fmla="*/ 85078 h 6858000"/>
              <a:gd name="connsiteX0" fmla="*/ 0 w 11818630"/>
              <a:gd name="connsiteY0" fmla="*/ 6858000 h 6949440"/>
              <a:gd name="connsiteX1" fmla="*/ 15548 w 11818630"/>
              <a:gd name="connsiteY1" fmla="*/ 6741317 h 6949440"/>
              <a:gd name="connsiteX2" fmla="*/ 387858 w 11818630"/>
              <a:gd name="connsiteY2" fmla="*/ 5632555 h 6949440"/>
              <a:gd name="connsiteX3" fmla="*/ 2494163 w 11818630"/>
              <a:gd name="connsiteY3" fmla="*/ 3131046 h 6949440"/>
              <a:gd name="connsiteX4" fmla="*/ 5658249 w 11818630"/>
              <a:gd name="connsiteY4" fmla="*/ 783147 h 6949440"/>
              <a:gd name="connsiteX5" fmla="*/ 6840702 w 11818630"/>
              <a:gd name="connsiteY5" fmla="*/ 85078 h 6949440"/>
              <a:gd name="connsiteX6" fmla="*/ 7017182 w 11818630"/>
              <a:gd name="connsiteY6" fmla="*/ 0 h 6949440"/>
              <a:gd name="connsiteX7" fmla="*/ 11818630 w 11818630"/>
              <a:gd name="connsiteY7" fmla="*/ 0 h 6949440"/>
              <a:gd name="connsiteX8" fmla="*/ 11818630 w 11818630"/>
              <a:gd name="connsiteY8" fmla="*/ 4489505 h 6949440"/>
              <a:gd name="connsiteX9" fmla="*/ 11816460 w 11818630"/>
              <a:gd name="connsiteY9" fmla="*/ 4492187 h 6949440"/>
              <a:gd name="connsiteX10" fmla="*/ 10354815 w 11818630"/>
              <a:gd name="connsiteY10" fmla="*/ 6321870 h 6949440"/>
              <a:gd name="connsiteX11" fmla="*/ 10019810 w 11818630"/>
              <a:gd name="connsiteY11" fmla="*/ 6949440 h 6949440"/>
              <a:gd name="connsiteX0" fmla="*/ 0 w 11818630"/>
              <a:gd name="connsiteY0" fmla="*/ 6858000 h 6886066"/>
              <a:gd name="connsiteX1" fmla="*/ 15548 w 11818630"/>
              <a:gd name="connsiteY1" fmla="*/ 6741317 h 6886066"/>
              <a:gd name="connsiteX2" fmla="*/ 387858 w 11818630"/>
              <a:gd name="connsiteY2" fmla="*/ 5632555 h 6886066"/>
              <a:gd name="connsiteX3" fmla="*/ 2494163 w 11818630"/>
              <a:gd name="connsiteY3" fmla="*/ 3131046 h 6886066"/>
              <a:gd name="connsiteX4" fmla="*/ 5658249 w 11818630"/>
              <a:gd name="connsiteY4" fmla="*/ 783147 h 6886066"/>
              <a:gd name="connsiteX5" fmla="*/ 6840702 w 11818630"/>
              <a:gd name="connsiteY5" fmla="*/ 85078 h 6886066"/>
              <a:gd name="connsiteX6" fmla="*/ 7017182 w 11818630"/>
              <a:gd name="connsiteY6" fmla="*/ 0 h 6886066"/>
              <a:gd name="connsiteX7" fmla="*/ 11818630 w 11818630"/>
              <a:gd name="connsiteY7" fmla="*/ 0 h 6886066"/>
              <a:gd name="connsiteX8" fmla="*/ 11818630 w 11818630"/>
              <a:gd name="connsiteY8" fmla="*/ 4489505 h 6886066"/>
              <a:gd name="connsiteX9" fmla="*/ 11816460 w 11818630"/>
              <a:gd name="connsiteY9" fmla="*/ 4492187 h 6886066"/>
              <a:gd name="connsiteX10" fmla="*/ 10354815 w 11818630"/>
              <a:gd name="connsiteY10" fmla="*/ 6321870 h 6886066"/>
              <a:gd name="connsiteX11" fmla="*/ 9902115 w 11818630"/>
              <a:gd name="connsiteY11" fmla="*/ 6886066 h 6886066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0 h 6858000"/>
              <a:gd name="connsiteX8" fmla="*/ 11818630 w 11818630"/>
              <a:gd name="connsiteY8" fmla="*/ 4489505 h 6858000"/>
              <a:gd name="connsiteX9" fmla="*/ 11816460 w 11818630"/>
              <a:gd name="connsiteY9" fmla="*/ 4492187 h 6858000"/>
              <a:gd name="connsiteX10" fmla="*/ 10354815 w 11818630"/>
              <a:gd name="connsiteY10" fmla="*/ 6321870 h 6858000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0 h 6858000"/>
              <a:gd name="connsiteX8" fmla="*/ 11818630 w 11818630"/>
              <a:gd name="connsiteY8" fmla="*/ 4489505 h 6858000"/>
              <a:gd name="connsiteX9" fmla="*/ 11816460 w 11818630"/>
              <a:gd name="connsiteY9" fmla="*/ 4492187 h 6858000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0 h 6858000"/>
              <a:gd name="connsiteX8" fmla="*/ 11818630 w 11818630"/>
              <a:gd name="connsiteY8" fmla="*/ 4489505 h 6858000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4489505 h 6858000"/>
              <a:gd name="connsiteX0" fmla="*/ 0 w 7017182"/>
              <a:gd name="connsiteY0" fmla="*/ 6858000 h 6858000"/>
              <a:gd name="connsiteX1" fmla="*/ 15548 w 7017182"/>
              <a:gd name="connsiteY1" fmla="*/ 6741317 h 6858000"/>
              <a:gd name="connsiteX2" fmla="*/ 387858 w 7017182"/>
              <a:gd name="connsiteY2" fmla="*/ 5632555 h 6858000"/>
              <a:gd name="connsiteX3" fmla="*/ 2494163 w 7017182"/>
              <a:gd name="connsiteY3" fmla="*/ 3131046 h 6858000"/>
              <a:gd name="connsiteX4" fmla="*/ 5658249 w 7017182"/>
              <a:gd name="connsiteY4" fmla="*/ 783147 h 6858000"/>
              <a:gd name="connsiteX5" fmla="*/ 6840702 w 7017182"/>
              <a:gd name="connsiteY5" fmla="*/ 85078 h 6858000"/>
              <a:gd name="connsiteX6" fmla="*/ 7017182 w 701718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17182" h="6858000">
                <a:moveTo>
                  <a:pt x="0" y="6858000"/>
                </a:moveTo>
                <a:lnTo>
                  <a:pt x="15548" y="6741317"/>
                </a:lnTo>
                <a:cubicBezTo>
                  <a:pt x="78957" y="6364051"/>
                  <a:pt x="206325" y="5994870"/>
                  <a:pt x="387858" y="5632555"/>
                </a:cubicBezTo>
                <a:cubicBezTo>
                  <a:pt x="823302" y="4763361"/>
                  <a:pt x="1570584" y="3934404"/>
                  <a:pt x="2494163" y="3131046"/>
                </a:cubicBezTo>
                <a:cubicBezTo>
                  <a:pt x="3417744" y="2327690"/>
                  <a:pt x="4517622" y="1549936"/>
                  <a:pt x="5658249" y="783147"/>
                </a:cubicBezTo>
                <a:cubicBezTo>
                  <a:pt x="6072451" y="504660"/>
                  <a:pt x="6465461" y="274112"/>
                  <a:pt x="6840702" y="85078"/>
                </a:cubicBezTo>
                <a:lnTo>
                  <a:pt x="7017182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903BD-A504-DFF3-349E-35B6500F2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0" y="762000"/>
            <a:ext cx="3048001" cy="2286000"/>
          </a:xfrm>
        </p:spPr>
        <p:txBody>
          <a:bodyPr anchor="t">
            <a:normAutofit/>
          </a:bodyPr>
          <a:lstStyle/>
          <a:p>
            <a:r>
              <a:rPr lang="en-US" sz="2200" dirty="0"/>
              <a:t>BFS – Defining Required Classes/Components</a:t>
            </a:r>
            <a:endParaRPr lang="en-AU" sz="22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DA32667-BAAD-4252-B7F6-CDABAD11D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75486" y="4489505"/>
            <a:ext cx="1916515" cy="2396561"/>
          </a:xfrm>
          <a:custGeom>
            <a:avLst/>
            <a:gdLst>
              <a:gd name="connsiteX0" fmla="*/ 7017182 w 11818630"/>
              <a:gd name="connsiteY0" fmla="*/ 0 h 6858000"/>
              <a:gd name="connsiteX1" fmla="*/ 11818630 w 11818630"/>
              <a:gd name="connsiteY1" fmla="*/ 0 h 6858000"/>
              <a:gd name="connsiteX2" fmla="*/ 11818630 w 11818630"/>
              <a:gd name="connsiteY2" fmla="*/ 4489505 h 6858000"/>
              <a:gd name="connsiteX3" fmla="*/ 11816460 w 11818630"/>
              <a:gd name="connsiteY3" fmla="*/ 4492187 h 6858000"/>
              <a:gd name="connsiteX4" fmla="*/ 10354815 w 11818630"/>
              <a:gd name="connsiteY4" fmla="*/ 6321870 h 6858000"/>
              <a:gd name="connsiteX5" fmla="*/ 9928370 w 11818630"/>
              <a:gd name="connsiteY5" fmla="*/ 6858000 h 6858000"/>
              <a:gd name="connsiteX6" fmla="*/ 0 w 11818630"/>
              <a:gd name="connsiteY6" fmla="*/ 6858000 h 6858000"/>
              <a:gd name="connsiteX7" fmla="*/ 15548 w 11818630"/>
              <a:gd name="connsiteY7" fmla="*/ 6741317 h 6858000"/>
              <a:gd name="connsiteX8" fmla="*/ 387858 w 11818630"/>
              <a:gd name="connsiteY8" fmla="*/ 5632555 h 6858000"/>
              <a:gd name="connsiteX9" fmla="*/ 2494163 w 11818630"/>
              <a:gd name="connsiteY9" fmla="*/ 3131046 h 6858000"/>
              <a:gd name="connsiteX10" fmla="*/ 5658249 w 11818630"/>
              <a:gd name="connsiteY10" fmla="*/ 783147 h 6858000"/>
              <a:gd name="connsiteX11" fmla="*/ 6840702 w 11818630"/>
              <a:gd name="connsiteY11" fmla="*/ 85078 h 6858000"/>
              <a:gd name="connsiteX0" fmla="*/ 0 w 11818630"/>
              <a:gd name="connsiteY0" fmla="*/ 6858000 h 6949440"/>
              <a:gd name="connsiteX1" fmla="*/ 15548 w 11818630"/>
              <a:gd name="connsiteY1" fmla="*/ 6741317 h 6949440"/>
              <a:gd name="connsiteX2" fmla="*/ 387858 w 11818630"/>
              <a:gd name="connsiteY2" fmla="*/ 5632555 h 6949440"/>
              <a:gd name="connsiteX3" fmla="*/ 2494163 w 11818630"/>
              <a:gd name="connsiteY3" fmla="*/ 3131046 h 6949440"/>
              <a:gd name="connsiteX4" fmla="*/ 5658249 w 11818630"/>
              <a:gd name="connsiteY4" fmla="*/ 783147 h 6949440"/>
              <a:gd name="connsiteX5" fmla="*/ 6840702 w 11818630"/>
              <a:gd name="connsiteY5" fmla="*/ 85078 h 6949440"/>
              <a:gd name="connsiteX6" fmla="*/ 7017182 w 11818630"/>
              <a:gd name="connsiteY6" fmla="*/ 0 h 6949440"/>
              <a:gd name="connsiteX7" fmla="*/ 11818630 w 11818630"/>
              <a:gd name="connsiteY7" fmla="*/ 0 h 6949440"/>
              <a:gd name="connsiteX8" fmla="*/ 11818630 w 11818630"/>
              <a:gd name="connsiteY8" fmla="*/ 4489505 h 6949440"/>
              <a:gd name="connsiteX9" fmla="*/ 11816460 w 11818630"/>
              <a:gd name="connsiteY9" fmla="*/ 4492187 h 6949440"/>
              <a:gd name="connsiteX10" fmla="*/ 10354815 w 11818630"/>
              <a:gd name="connsiteY10" fmla="*/ 6321870 h 6949440"/>
              <a:gd name="connsiteX11" fmla="*/ 10019810 w 11818630"/>
              <a:gd name="connsiteY11" fmla="*/ 6949440 h 6949440"/>
              <a:gd name="connsiteX0" fmla="*/ 0 w 11818630"/>
              <a:gd name="connsiteY0" fmla="*/ 6858000 h 6886066"/>
              <a:gd name="connsiteX1" fmla="*/ 15548 w 11818630"/>
              <a:gd name="connsiteY1" fmla="*/ 6741317 h 6886066"/>
              <a:gd name="connsiteX2" fmla="*/ 387858 w 11818630"/>
              <a:gd name="connsiteY2" fmla="*/ 5632555 h 6886066"/>
              <a:gd name="connsiteX3" fmla="*/ 2494163 w 11818630"/>
              <a:gd name="connsiteY3" fmla="*/ 3131046 h 6886066"/>
              <a:gd name="connsiteX4" fmla="*/ 5658249 w 11818630"/>
              <a:gd name="connsiteY4" fmla="*/ 783147 h 6886066"/>
              <a:gd name="connsiteX5" fmla="*/ 6840702 w 11818630"/>
              <a:gd name="connsiteY5" fmla="*/ 85078 h 6886066"/>
              <a:gd name="connsiteX6" fmla="*/ 7017182 w 11818630"/>
              <a:gd name="connsiteY6" fmla="*/ 0 h 6886066"/>
              <a:gd name="connsiteX7" fmla="*/ 11818630 w 11818630"/>
              <a:gd name="connsiteY7" fmla="*/ 0 h 6886066"/>
              <a:gd name="connsiteX8" fmla="*/ 11818630 w 11818630"/>
              <a:gd name="connsiteY8" fmla="*/ 4489505 h 6886066"/>
              <a:gd name="connsiteX9" fmla="*/ 11816460 w 11818630"/>
              <a:gd name="connsiteY9" fmla="*/ 4492187 h 6886066"/>
              <a:gd name="connsiteX10" fmla="*/ 10354815 w 11818630"/>
              <a:gd name="connsiteY10" fmla="*/ 6321870 h 6886066"/>
              <a:gd name="connsiteX11" fmla="*/ 9902115 w 11818630"/>
              <a:gd name="connsiteY11" fmla="*/ 6886066 h 6886066"/>
              <a:gd name="connsiteX0" fmla="*/ 0 w 11818630"/>
              <a:gd name="connsiteY0" fmla="*/ 6858000 h 6886066"/>
              <a:gd name="connsiteX1" fmla="*/ 15548 w 11818630"/>
              <a:gd name="connsiteY1" fmla="*/ 6741317 h 6886066"/>
              <a:gd name="connsiteX2" fmla="*/ 387858 w 11818630"/>
              <a:gd name="connsiteY2" fmla="*/ 5632555 h 6886066"/>
              <a:gd name="connsiteX3" fmla="*/ 2494163 w 11818630"/>
              <a:gd name="connsiteY3" fmla="*/ 3131046 h 6886066"/>
              <a:gd name="connsiteX4" fmla="*/ 5658249 w 11818630"/>
              <a:gd name="connsiteY4" fmla="*/ 783147 h 6886066"/>
              <a:gd name="connsiteX5" fmla="*/ 6840702 w 11818630"/>
              <a:gd name="connsiteY5" fmla="*/ 85078 h 6886066"/>
              <a:gd name="connsiteX6" fmla="*/ 11818630 w 11818630"/>
              <a:gd name="connsiteY6" fmla="*/ 0 h 6886066"/>
              <a:gd name="connsiteX7" fmla="*/ 11818630 w 11818630"/>
              <a:gd name="connsiteY7" fmla="*/ 4489505 h 6886066"/>
              <a:gd name="connsiteX8" fmla="*/ 11816460 w 11818630"/>
              <a:gd name="connsiteY8" fmla="*/ 4492187 h 6886066"/>
              <a:gd name="connsiteX9" fmla="*/ 10354815 w 11818630"/>
              <a:gd name="connsiteY9" fmla="*/ 6321870 h 6886066"/>
              <a:gd name="connsiteX10" fmla="*/ 9902115 w 11818630"/>
              <a:gd name="connsiteY10" fmla="*/ 6886066 h 6886066"/>
              <a:gd name="connsiteX0" fmla="*/ 0 w 11818630"/>
              <a:gd name="connsiteY0" fmla="*/ 7069778 h 7097844"/>
              <a:gd name="connsiteX1" fmla="*/ 15548 w 11818630"/>
              <a:gd name="connsiteY1" fmla="*/ 6953095 h 7097844"/>
              <a:gd name="connsiteX2" fmla="*/ 387858 w 11818630"/>
              <a:gd name="connsiteY2" fmla="*/ 5844333 h 7097844"/>
              <a:gd name="connsiteX3" fmla="*/ 2494163 w 11818630"/>
              <a:gd name="connsiteY3" fmla="*/ 3342824 h 7097844"/>
              <a:gd name="connsiteX4" fmla="*/ 5658249 w 11818630"/>
              <a:gd name="connsiteY4" fmla="*/ 994925 h 7097844"/>
              <a:gd name="connsiteX5" fmla="*/ 11818630 w 11818630"/>
              <a:gd name="connsiteY5" fmla="*/ 211778 h 7097844"/>
              <a:gd name="connsiteX6" fmla="*/ 11818630 w 11818630"/>
              <a:gd name="connsiteY6" fmla="*/ 4701283 h 7097844"/>
              <a:gd name="connsiteX7" fmla="*/ 11816460 w 11818630"/>
              <a:gd name="connsiteY7" fmla="*/ 4703965 h 7097844"/>
              <a:gd name="connsiteX8" fmla="*/ 10354815 w 11818630"/>
              <a:gd name="connsiteY8" fmla="*/ 6533648 h 7097844"/>
              <a:gd name="connsiteX9" fmla="*/ 9902115 w 11818630"/>
              <a:gd name="connsiteY9" fmla="*/ 7097844 h 7097844"/>
              <a:gd name="connsiteX0" fmla="*/ 0 w 11818630"/>
              <a:gd name="connsiteY0" fmla="*/ 6872876 h 6900942"/>
              <a:gd name="connsiteX1" fmla="*/ 15548 w 11818630"/>
              <a:gd name="connsiteY1" fmla="*/ 6756193 h 6900942"/>
              <a:gd name="connsiteX2" fmla="*/ 387858 w 11818630"/>
              <a:gd name="connsiteY2" fmla="*/ 5647431 h 6900942"/>
              <a:gd name="connsiteX3" fmla="*/ 2494163 w 11818630"/>
              <a:gd name="connsiteY3" fmla="*/ 3145922 h 6900942"/>
              <a:gd name="connsiteX4" fmla="*/ 11818630 w 11818630"/>
              <a:gd name="connsiteY4" fmla="*/ 14876 h 6900942"/>
              <a:gd name="connsiteX5" fmla="*/ 11818630 w 11818630"/>
              <a:gd name="connsiteY5" fmla="*/ 4504381 h 6900942"/>
              <a:gd name="connsiteX6" fmla="*/ 11816460 w 11818630"/>
              <a:gd name="connsiteY6" fmla="*/ 4507063 h 6900942"/>
              <a:gd name="connsiteX7" fmla="*/ 10354815 w 11818630"/>
              <a:gd name="connsiteY7" fmla="*/ 6336746 h 6900942"/>
              <a:gd name="connsiteX8" fmla="*/ 9902115 w 11818630"/>
              <a:gd name="connsiteY8" fmla="*/ 6900942 h 6900942"/>
              <a:gd name="connsiteX0" fmla="*/ 577707 w 12396337"/>
              <a:gd name="connsiteY0" fmla="*/ 6858000 h 6886066"/>
              <a:gd name="connsiteX1" fmla="*/ 593255 w 12396337"/>
              <a:gd name="connsiteY1" fmla="*/ 6741317 h 6886066"/>
              <a:gd name="connsiteX2" fmla="*/ 965565 w 12396337"/>
              <a:gd name="connsiteY2" fmla="*/ 5632555 h 6886066"/>
              <a:gd name="connsiteX3" fmla="*/ 12396337 w 12396337"/>
              <a:gd name="connsiteY3" fmla="*/ 0 h 6886066"/>
              <a:gd name="connsiteX4" fmla="*/ 12396337 w 12396337"/>
              <a:gd name="connsiteY4" fmla="*/ 4489505 h 6886066"/>
              <a:gd name="connsiteX5" fmla="*/ 12394167 w 12396337"/>
              <a:gd name="connsiteY5" fmla="*/ 4492187 h 6886066"/>
              <a:gd name="connsiteX6" fmla="*/ 10932522 w 12396337"/>
              <a:gd name="connsiteY6" fmla="*/ 6321870 h 6886066"/>
              <a:gd name="connsiteX7" fmla="*/ 10479822 w 12396337"/>
              <a:gd name="connsiteY7" fmla="*/ 6886066 h 6886066"/>
              <a:gd name="connsiteX0" fmla="*/ 0 w 11818630"/>
              <a:gd name="connsiteY0" fmla="*/ 6858000 h 6886066"/>
              <a:gd name="connsiteX1" fmla="*/ 387858 w 11818630"/>
              <a:gd name="connsiteY1" fmla="*/ 5632555 h 6886066"/>
              <a:gd name="connsiteX2" fmla="*/ 11818630 w 11818630"/>
              <a:gd name="connsiteY2" fmla="*/ 0 h 6886066"/>
              <a:gd name="connsiteX3" fmla="*/ 11818630 w 11818630"/>
              <a:gd name="connsiteY3" fmla="*/ 4489505 h 6886066"/>
              <a:gd name="connsiteX4" fmla="*/ 11816460 w 11818630"/>
              <a:gd name="connsiteY4" fmla="*/ 4492187 h 6886066"/>
              <a:gd name="connsiteX5" fmla="*/ 10354815 w 11818630"/>
              <a:gd name="connsiteY5" fmla="*/ 6321870 h 6886066"/>
              <a:gd name="connsiteX6" fmla="*/ 9902115 w 11818630"/>
              <a:gd name="connsiteY6" fmla="*/ 6886066 h 6886066"/>
              <a:gd name="connsiteX0" fmla="*/ 0 w 11818630"/>
              <a:gd name="connsiteY0" fmla="*/ 6858000 h 6886066"/>
              <a:gd name="connsiteX1" fmla="*/ 11818630 w 11818630"/>
              <a:gd name="connsiteY1" fmla="*/ 0 h 6886066"/>
              <a:gd name="connsiteX2" fmla="*/ 11818630 w 11818630"/>
              <a:gd name="connsiteY2" fmla="*/ 4489505 h 6886066"/>
              <a:gd name="connsiteX3" fmla="*/ 11816460 w 11818630"/>
              <a:gd name="connsiteY3" fmla="*/ 4492187 h 6886066"/>
              <a:gd name="connsiteX4" fmla="*/ 10354815 w 11818630"/>
              <a:gd name="connsiteY4" fmla="*/ 6321870 h 6886066"/>
              <a:gd name="connsiteX5" fmla="*/ 9902115 w 11818630"/>
              <a:gd name="connsiteY5" fmla="*/ 6886066 h 6886066"/>
              <a:gd name="connsiteX0" fmla="*/ 1916515 w 1916515"/>
              <a:gd name="connsiteY0" fmla="*/ 0 h 6886066"/>
              <a:gd name="connsiteX1" fmla="*/ 1916515 w 1916515"/>
              <a:gd name="connsiteY1" fmla="*/ 4489505 h 6886066"/>
              <a:gd name="connsiteX2" fmla="*/ 1914345 w 1916515"/>
              <a:gd name="connsiteY2" fmla="*/ 4492187 h 6886066"/>
              <a:gd name="connsiteX3" fmla="*/ 452700 w 1916515"/>
              <a:gd name="connsiteY3" fmla="*/ 6321870 h 6886066"/>
              <a:gd name="connsiteX4" fmla="*/ 0 w 1916515"/>
              <a:gd name="connsiteY4" fmla="*/ 6886066 h 6886066"/>
              <a:gd name="connsiteX0" fmla="*/ 1916515 w 1916515"/>
              <a:gd name="connsiteY0" fmla="*/ 0 h 2396561"/>
              <a:gd name="connsiteX1" fmla="*/ 1914345 w 1916515"/>
              <a:gd name="connsiteY1" fmla="*/ 2682 h 2396561"/>
              <a:gd name="connsiteX2" fmla="*/ 452700 w 1916515"/>
              <a:gd name="connsiteY2" fmla="*/ 1832365 h 2396561"/>
              <a:gd name="connsiteX3" fmla="*/ 0 w 1916515"/>
              <a:gd name="connsiteY3" fmla="*/ 2396561 h 2396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6515" h="2396561">
                <a:moveTo>
                  <a:pt x="1916515" y="0"/>
                </a:moveTo>
                <a:lnTo>
                  <a:pt x="1914345" y="2682"/>
                </a:lnTo>
                <a:cubicBezTo>
                  <a:pt x="1430582" y="598348"/>
                  <a:pt x="941296" y="1216779"/>
                  <a:pt x="452700" y="1832365"/>
                </a:cubicBezTo>
                <a:cubicBezTo>
                  <a:pt x="310552" y="2011075"/>
                  <a:pt x="0" y="2396561"/>
                  <a:pt x="0" y="2396561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E879F04-71AE-D47D-7748-30B4D5973C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196215"/>
              </p:ext>
            </p:extLst>
          </p:nvPr>
        </p:nvGraphicFramePr>
        <p:xfrm>
          <a:off x="4572000" y="1524000"/>
          <a:ext cx="6858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3958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6FC6F62-FEC6-45C4-B697-39FDA62A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FD15C-29D4-6DF4-0E2A-F279EAC5DA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" r="6017"/>
          <a:stretch/>
        </p:blipFill>
        <p:spPr>
          <a:xfrm>
            <a:off x="762000" y="762001"/>
            <a:ext cx="4572000" cy="53340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7210F-BCFD-46C1-9A2C-3717368B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C96BB9F-FD85-4689-A888-9A5AA0A1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545FC7-27EF-4BF9-A88F-35F089DF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1695F-7277-AA70-FBDD-189B058DE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65832"/>
            <a:ext cx="5334000" cy="4630169"/>
          </a:xfrm>
        </p:spPr>
        <p:txBody>
          <a:bodyPr>
            <a:normAutofit fontScale="92500"/>
          </a:bodyPr>
          <a:lstStyle/>
          <a:p>
            <a:pPr>
              <a:lnSpc>
                <a:spcPct val="115000"/>
              </a:lnSpc>
            </a:pPr>
            <a:r>
              <a:rPr lang="en-US" sz="2400" dirty="0"/>
              <a:t>Using diagrams.net we can plan out the classes and their relationships</a:t>
            </a:r>
          </a:p>
          <a:p>
            <a:pPr>
              <a:lnSpc>
                <a:spcPct val="115000"/>
              </a:lnSpc>
            </a:pPr>
            <a:r>
              <a:rPr lang="en-US" sz="2400" dirty="0"/>
              <a:t>All nodes within our graph contain variables for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Parent node</a:t>
            </a:r>
          </a:p>
          <a:p>
            <a:pPr lvl="1">
              <a:lnSpc>
                <a:spcPct val="115000"/>
              </a:lnSpc>
            </a:pPr>
            <a:r>
              <a:rPr lang="en-AU" dirty="0"/>
              <a:t>A list of neighbouring nodes</a:t>
            </a:r>
          </a:p>
          <a:p>
            <a:pPr lvl="1">
              <a:lnSpc>
                <a:spcPct val="115000"/>
              </a:lnSpc>
            </a:pPr>
            <a:r>
              <a:rPr lang="en-AU" dirty="0"/>
              <a:t>A ‘searched’ Boolean</a:t>
            </a:r>
          </a:p>
          <a:p>
            <a:pPr>
              <a:lnSpc>
                <a:spcPct val="115000"/>
              </a:lnSpc>
            </a:pPr>
            <a:r>
              <a:rPr lang="en-AU" dirty="0"/>
              <a:t>They use the methods</a:t>
            </a:r>
          </a:p>
          <a:p>
            <a:pPr lvl="1">
              <a:lnSpc>
                <a:spcPct val="115000"/>
              </a:lnSpc>
            </a:pPr>
            <a:r>
              <a:rPr lang="en-AU" dirty="0"/>
              <a:t>Toggle ‘Searched’</a:t>
            </a:r>
          </a:p>
          <a:p>
            <a:pPr lvl="1">
              <a:lnSpc>
                <a:spcPct val="115000"/>
              </a:lnSpc>
            </a:pPr>
            <a:r>
              <a:rPr lang="en-AU" dirty="0"/>
              <a:t>Set/Clear parent</a:t>
            </a:r>
          </a:p>
          <a:p>
            <a:pPr lvl="1">
              <a:lnSpc>
                <a:spcPct val="115000"/>
              </a:lnSpc>
            </a:pPr>
            <a:endParaRPr lang="en-AU" dirty="0"/>
          </a:p>
          <a:p>
            <a:pPr lvl="1">
              <a:lnSpc>
                <a:spcPct val="115000"/>
              </a:lnSpc>
            </a:pP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A5C96-928F-53D6-CB9B-1E239CE38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634031"/>
          </a:xfrm>
        </p:spPr>
        <p:txBody>
          <a:bodyPr>
            <a:normAutofit/>
          </a:bodyPr>
          <a:lstStyle/>
          <a:p>
            <a:r>
              <a:rPr lang="en-US" sz="3200" dirty="0"/>
              <a:t>BFS – the Node class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972018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792FB-B6EA-A1A5-D246-572A1E3CC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285" y="2286000"/>
            <a:ext cx="6663447" cy="4260715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en-US" sz="2000" dirty="0"/>
              <a:t>The ‘queue’ = </a:t>
            </a:r>
            <a:r>
              <a:rPr lang="en-US" sz="2000" i="1" dirty="0"/>
              <a:t>List&lt;T&gt; </a:t>
            </a:r>
            <a:r>
              <a:rPr lang="en-US" sz="2000" dirty="0"/>
              <a:t>of Node objects</a:t>
            </a:r>
          </a:p>
          <a:p>
            <a:pPr lvl="1">
              <a:lnSpc>
                <a:spcPct val="115000"/>
              </a:lnSpc>
            </a:pPr>
            <a:r>
              <a:rPr lang="en-US" sz="2000" dirty="0"/>
              <a:t>The </a:t>
            </a:r>
            <a:r>
              <a:rPr lang="en-US" sz="2000" i="1" dirty="0"/>
              <a:t>&lt;T&gt; </a:t>
            </a:r>
            <a:r>
              <a:rPr lang="en-US" sz="2000" dirty="0"/>
              <a:t>is the ‘Type’ for the list and can be a variable or class</a:t>
            </a:r>
          </a:p>
          <a:p>
            <a:pPr lvl="1">
              <a:lnSpc>
                <a:spcPct val="115000"/>
              </a:lnSpc>
            </a:pPr>
            <a:r>
              <a:rPr lang="en-US" sz="2000" dirty="0"/>
              <a:t>The type for this will ideally be the same as the custom script we use for our nodes, ‘</a:t>
            </a:r>
            <a:r>
              <a:rPr lang="en-US" sz="2000" i="1" dirty="0" err="1"/>
              <a:t>Node.cs</a:t>
            </a:r>
            <a:r>
              <a:rPr lang="en-US" sz="2000" dirty="0"/>
              <a:t>’</a:t>
            </a:r>
          </a:p>
          <a:p>
            <a:pPr>
              <a:lnSpc>
                <a:spcPct val="115000"/>
              </a:lnSpc>
            </a:pPr>
            <a:r>
              <a:rPr lang="en-AU" sz="2000" dirty="0"/>
              <a:t>‘Current node’ = </a:t>
            </a:r>
            <a:r>
              <a:rPr lang="en-AU" sz="2000" i="1" dirty="0"/>
              <a:t>Node </a:t>
            </a:r>
            <a:r>
              <a:rPr lang="en-AU" sz="2000" dirty="0"/>
              <a:t>variable</a:t>
            </a:r>
          </a:p>
          <a:p>
            <a:pPr lvl="1">
              <a:lnSpc>
                <a:spcPct val="115000"/>
              </a:lnSpc>
            </a:pPr>
            <a:r>
              <a:rPr lang="en-AU" sz="2000" dirty="0"/>
              <a:t>Any node in our queue </a:t>
            </a:r>
            <a:r>
              <a:rPr lang="en-AU" sz="2000" i="1" dirty="0"/>
              <a:t>List&lt;T&gt;</a:t>
            </a:r>
            <a:r>
              <a:rPr lang="en-AU" sz="2000" dirty="0"/>
              <a:t> can be set as ‘current node’</a:t>
            </a:r>
          </a:p>
          <a:p>
            <a:pPr lvl="1">
              <a:lnSpc>
                <a:spcPct val="115000"/>
              </a:lnSpc>
            </a:pPr>
            <a:r>
              <a:rPr lang="en-AU" sz="2000" dirty="0"/>
              <a:t>Will allow us to perform functions and check variables specifically targeting one node</a:t>
            </a:r>
          </a:p>
          <a:p>
            <a:pPr lvl="1">
              <a:lnSpc>
                <a:spcPct val="115000"/>
              </a:lnSpc>
            </a:pPr>
            <a:r>
              <a:rPr lang="en-AU" sz="2000" dirty="0"/>
              <a:t>EG: adding neighbours to the queue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7C251-B65A-F818-746A-7B5D6F9C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/>
              <a:t>BFS – </a:t>
            </a:r>
            <a:r>
              <a:rPr lang="en-US" sz="3200" i="1" dirty="0" err="1"/>
              <a:t>BreadthFirstSearch.cs</a:t>
            </a:r>
            <a:r>
              <a:rPr lang="en-US" sz="3200" dirty="0"/>
              <a:t> Variables</a:t>
            </a:r>
            <a:endParaRPr lang="en-AU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994AB8-DBA5-58A3-8899-6A95A453F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890" y="771525"/>
            <a:ext cx="4170219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73829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614</TotalTime>
  <Words>840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Avenir Next LT Pro</vt:lpstr>
      <vt:lpstr>Avenir Next LT Pro Light</vt:lpstr>
      <vt:lpstr>Calibri</vt:lpstr>
      <vt:lpstr>Century Gothic</vt:lpstr>
      <vt:lpstr>Sitka Subheading</vt:lpstr>
      <vt:lpstr>PebbleVTI</vt:lpstr>
      <vt:lpstr>3D Game Development Session 3 – Events, Raycasts &amp; Interfaces</vt:lpstr>
      <vt:lpstr>Today:</vt:lpstr>
      <vt:lpstr>Depth First Search Pseudocode</vt:lpstr>
      <vt:lpstr>BFS – the Basic premise</vt:lpstr>
      <vt:lpstr>BFS - Flowchart</vt:lpstr>
      <vt:lpstr>BFS – Identifying Required Classes/Components</vt:lpstr>
      <vt:lpstr>BFS – Defining Required Classes/Components</vt:lpstr>
      <vt:lpstr>BFS – the Node class</vt:lpstr>
      <vt:lpstr>BFS – BreadthFirstSearch.cs Variables</vt:lpstr>
      <vt:lpstr>DFS – DepthFirstSearch.cs Variables</vt:lpstr>
      <vt:lpstr>BFS – BreadthFirstSearch.cs Methods</vt:lpstr>
      <vt:lpstr>BFS – Pseudocode time</vt:lpstr>
      <vt:lpstr>Questions? Concerns?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Ian Bell</cp:lastModifiedBy>
  <cp:revision>2</cp:revision>
  <dcterms:created xsi:type="dcterms:W3CDTF">2023-02-12T04:03:04Z</dcterms:created>
  <dcterms:modified xsi:type="dcterms:W3CDTF">2023-07-30T08:46:27Z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ac7e5b-5da2-46c7-8677-8a6b50f7d886_Enabled">
    <vt:lpwstr>true</vt:lpwstr>
  </property>
  <property fmtid="{D5CDD505-2E9C-101B-9397-08002B2CF9AE}" pid="3" name="MSIP_Label_f3ac7e5b-5da2-46c7-8677-8a6b50f7d886_SetDate">
    <vt:lpwstr>2023-02-12T04:04:19Z</vt:lpwstr>
  </property>
  <property fmtid="{D5CDD505-2E9C-101B-9397-08002B2CF9AE}" pid="4" name="MSIP_Label_f3ac7e5b-5da2-46c7-8677-8a6b50f7d886_Method">
    <vt:lpwstr>Standard</vt:lpwstr>
  </property>
  <property fmtid="{D5CDD505-2E9C-101B-9397-08002B2CF9AE}" pid="5" name="MSIP_Label_f3ac7e5b-5da2-46c7-8677-8a6b50f7d886_Name">
    <vt:lpwstr>Official</vt:lpwstr>
  </property>
  <property fmtid="{D5CDD505-2E9C-101B-9397-08002B2CF9AE}" pid="6" name="MSIP_Label_f3ac7e5b-5da2-46c7-8677-8a6b50f7d886_SiteId">
    <vt:lpwstr>218881e8-07ad-4142-87d7-f6b90d17009b</vt:lpwstr>
  </property>
  <property fmtid="{D5CDD505-2E9C-101B-9397-08002B2CF9AE}" pid="7" name="MSIP_Label_f3ac7e5b-5da2-46c7-8677-8a6b50f7d886_ActionId">
    <vt:lpwstr>e7420f05-d53e-4e1a-b62f-623344e633f3</vt:lpwstr>
  </property>
  <property fmtid="{D5CDD505-2E9C-101B-9397-08002B2CF9AE}" pid="8" name="MSIP_Label_f3ac7e5b-5da2-46c7-8677-8a6b50f7d886_ContentBits">
    <vt:lpwstr>1</vt:lpwstr>
  </property>
  <property fmtid="{D5CDD505-2E9C-101B-9397-08002B2CF9AE}" pid="9" name="ClassificationContentMarkingHeaderLocations">
    <vt:lpwstr>PebbleVTI:9</vt:lpwstr>
  </property>
  <property fmtid="{D5CDD505-2E9C-101B-9397-08002B2CF9AE}" pid="10" name="ClassificationContentMarkingHeaderText">
    <vt:lpwstr>OFFICIAL</vt:lpwstr>
  </property>
</Properties>
</file>