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57" r:id="rId4"/>
    <p:sldId id="262" r:id="rId5"/>
    <p:sldId id="260" r:id="rId6"/>
    <p:sldId id="261" r:id="rId7"/>
    <p:sldId id="265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2BB2C-D9BD-46DA-9E9E-639A941AEC27}" v="10" dt="2023-02-19T05:34:14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Bell" userId="cd244502-8c08-4b39-937e-75e767e64953" providerId="ADAL" clId="{14F2BB2C-D9BD-46DA-9E9E-639A941AEC27}"/>
    <pc:docChg chg="undo custSel addSld delSld modSld">
      <pc:chgData name="Ian Bell" userId="cd244502-8c08-4b39-937e-75e767e64953" providerId="ADAL" clId="{14F2BB2C-D9BD-46DA-9E9E-639A941AEC27}" dt="2023-02-19T06:08:49.689" v="3842" actId="478"/>
      <pc:docMkLst>
        <pc:docMk/>
      </pc:docMkLst>
      <pc:sldChg chg="modSp mod">
        <pc:chgData name="Ian Bell" userId="cd244502-8c08-4b39-937e-75e767e64953" providerId="ADAL" clId="{14F2BB2C-D9BD-46DA-9E9E-639A941AEC27}" dt="2023-02-18T09:32:42.998" v="33" actId="20577"/>
        <pc:sldMkLst>
          <pc:docMk/>
          <pc:sldMk cId="109857222" sldId="256"/>
        </pc:sldMkLst>
        <pc:spChg chg="mod">
          <ac:chgData name="Ian Bell" userId="cd244502-8c08-4b39-937e-75e767e64953" providerId="ADAL" clId="{14F2BB2C-D9BD-46DA-9E9E-639A941AEC27}" dt="2023-02-18T09:32:42.998" v="3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 setBg">
        <pc:chgData name="Ian Bell" userId="cd244502-8c08-4b39-937e-75e767e64953" providerId="ADAL" clId="{14F2BB2C-D9BD-46DA-9E9E-639A941AEC27}" dt="2023-02-18T10:09:18.130" v="924" actId="403"/>
        <pc:sldMkLst>
          <pc:docMk/>
          <pc:sldMk cId="1788408278" sldId="257"/>
        </pc:sldMkLst>
        <pc:spChg chg="mod ord">
          <ac:chgData name="Ian Bell" userId="cd244502-8c08-4b39-937e-75e767e64953" providerId="ADAL" clId="{14F2BB2C-D9BD-46DA-9E9E-639A941AEC27}" dt="2023-02-18T10:09:08.848" v="918" actId="1076"/>
          <ac:spMkLst>
            <pc:docMk/>
            <pc:sldMk cId="1788408278" sldId="257"/>
            <ac:spMk id="2" creationId="{C5BA9461-DCD8-17B1-5508-4D6389D87880}"/>
          </ac:spMkLst>
        </pc:spChg>
        <pc:spChg chg="mod ord">
          <ac:chgData name="Ian Bell" userId="cd244502-8c08-4b39-937e-75e767e64953" providerId="ADAL" clId="{14F2BB2C-D9BD-46DA-9E9E-639A941AEC27}" dt="2023-02-18T10:09:18.130" v="924" actId="403"/>
          <ac:spMkLst>
            <pc:docMk/>
            <pc:sldMk cId="1788408278" sldId="257"/>
            <ac:spMk id="3" creationId="{C8F5D60A-B9BE-5559-F5F7-5B25C7CB1A52}"/>
          </ac:spMkLst>
        </pc:spChg>
        <pc:spChg chg="add del">
          <ac:chgData name="Ian Bell" userId="cd244502-8c08-4b39-937e-75e767e64953" providerId="ADAL" clId="{14F2BB2C-D9BD-46DA-9E9E-639A941AEC27}" dt="2023-02-18T10:09:04.311" v="914" actId="26606"/>
          <ac:spMkLst>
            <pc:docMk/>
            <pc:sldMk cId="1788408278" sldId="257"/>
            <ac:spMk id="12" creationId="{E633B38B-B87A-4288-A20F-0223A6C27A5A}"/>
          </ac:spMkLst>
        </pc:spChg>
        <pc:spChg chg="add del">
          <ac:chgData name="Ian Bell" userId="cd244502-8c08-4b39-937e-75e767e64953" providerId="ADAL" clId="{14F2BB2C-D9BD-46DA-9E9E-639A941AEC27}" dt="2023-02-18T10:09:04.311" v="914" actId="26606"/>
          <ac:spMkLst>
            <pc:docMk/>
            <pc:sldMk cId="1788408278" sldId="257"/>
            <ac:spMk id="14" creationId="{987A0FBA-CC04-4256-A8EB-BB3C543E989C}"/>
          </ac:spMkLst>
        </pc:spChg>
        <pc:spChg chg="add">
          <ac:chgData name="Ian Bell" userId="cd244502-8c08-4b39-937e-75e767e64953" providerId="ADAL" clId="{14F2BB2C-D9BD-46DA-9E9E-639A941AEC27}" dt="2023-02-18T10:09:04.316" v="915" actId="26606"/>
          <ac:spMkLst>
            <pc:docMk/>
            <pc:sldMk cId="1788408278" sldId="257"/>
            <ac:spMk id="16" creationId="{987A0FBA-CC04-4256-A8EB-BB3C543E989C}"/>
          </ac:spMkLst>
        </pc:spChg>
        <pc:spChg chg="add">
          <ac:chgData name="Ian Bell" userId="cd244502-8c08-4b39-937e-75e767e64953" providerId="ADAL" clId="{14F2BB2C-D9BD-46DA-9E9E-639A941AEC27}" dt="2023-02-18T10:09:04.316" v="915" actId="26606"/>
          <ac:spMkLst>
            <pc:docMk/>
            <pc:sldMk cId="1788408278" sldId="257"/>
            <ac:spMk id="17" creationId="{3362A0EA-3E81-4464-94B8-70BE5870EDC0}"/>
          </ac:spMkLst>
        </pc:spChg>
        <pc:picChg chg="add mod">
          <ac:chgData name="Ian Bell" userId="cd244502-8c08-4b39-937e-75e767e64953" providerId="ADAL" clId="{14F2BB2C-D9BD-46DA-9E9E-639A941AEC27}" dt="2023-02-18T10:09:04.316" v="915" actId="26606"/>
          <ac:picMkLst>
            <pc:docMk/>
            <pc:sldMk cId="1788408278" sldId="257"/>
            <ac:picMk id="5" creationId="{4FD3BE20-EC6F-D57C-5C34-F0762065C7DF}"/>
          </ac:picMkLst>
        </pc:picChg>
      </pc:sldChg>
      <pc:sldChg chg="del">
        <pc:chgData name="Ian Bell" userId="cd244502-8c08-4b39-937e-75e767e64953" providerId="ADAL" clId="{14F2BB2C-D9BD-46DA-9E9E-639A941AEC27}" dt="2023-02-18T10:09:23.946" v="926" actId="47"/>
        <pc:sldMkLst>
          <pc:docMk/>
          <pc:sldMk cId="1196973624" sldId="258"/>
        </pc:sldMkLst>
      </pc:sldChg>
      <pc:sldChg chg="addSp modSp mod setBg">
        <pc:chgData name="Ian Bell" userId="cd244502-8c08-4b39-937e-75e767e64953" providerId="ADAL" clId="{14F2BB2C-D9BD-46DA-9E9E-639A941AEC27}" dt="2023-02-18T10:05:07.102" v="595" actId="27636"/>
        <pc:sldMkLst>
          <pc:docMk/>
          <pc:sldMk cId="3595041688" sldId="259"/>
        </pc:sldMkLst>
        <pc:spChg chg="mod ord">
          <ac:chgData name="Ian Bell" userId="cd244502-8c08-4b39-937e-75e767e64953" providerId="ADAL" clId="{14F2BB2C-D9BD-46DA-9E9E-639A941AEC27}" dt="2023-02-18T10:04:57.778" v="587" actId="1076"/>
          <ac:spMkLst>
            <pc:docMk/>
            <pc:sldMk cId="3595041688" sldId="259"/>
            <ac:spMk id="2" creationId="{159CBE0F-1097-8377-24F4-8F7F8DB71FBC}"/>
          </ac:spMkLst>
        </pc:spChg>
        <pc:spChg chg="mod">
          <ac:chgData name="Ian Bell" userId="cd244502-8c08-4b39-937e-75e767e64953" providerId="ADAL" clId="{14F2BB2C-D9BD-46DA-9E9E-639A941AEC27}" dt="2023-02-18T10:05:07.102" v="595" actId="27636"/>
          <ac:spMkLst>
            <pc:docMk/>
            <pc:sldMk cId="3595041688" sldId="259"/>
            <ac:spMk id="3" creationId="{C4FD48EE-D1EB-08AE-99BB-DCB1C62B59BC}"/>
          </ac:spMkLst>
        </pc:spChg>
        <pc:spChg chg="add">
          <ac:chgData name="Ian Bell" userId="cd244502-8c08-4b39-937e-75e767e64953" providerId="ADAL" clId="{14F2BB2C-D9BD-46DA-9E9E-639A941AEC27}" dt="2023-02-18T10:04:51.112" v="584" actId="26606"/>
          <ac:spMkLst>
            <pc:docMk/>
            <pc:sldMk cId="3595041688" sldId="259"/>
            <ac:spMk id="9" creationId="{987A0FBA-CC04-4256-A8EB-BB3C543E989C}"/>
          </ac:spMkLst>
        </pc:spChg>
        <pc:spChg chg="add">
          <ac:chgData name="Ian Bell" userId="cd244502-8c08-4b39-937e-75e767e64953" providerId="ADAL" clId="{14F2BB2C-D9BD-46DA-9E9E-639A941AEC27}" dt="2023-02-18T10:04:51.112" v="584" actId="26606"/>
          <ac:spMkLst>
            <pc:docMk/>
            <pc:sldMk cId="3595041688" sldId="259"/>
            <ac:spMk id="11" creationId="{E633B38B-B87A-4288-A20F-0223A6C27A5A}"/>
          </ac:spMkLst>
        </pc:spChg>
        <pc:picChg chg="add">
          <ac:chgData name="Ian Bell" userId="cd244502-8c08-4b39-937e-75e767e64953" providerId="ADAL" clId="{14F2BB2C-D9BD-46DA-9E9E-639A941AEC27}" dt="2023-02-18T10:04:51.112" v="584" actId="26606"/>
          <ac:picMkLst>
            <pc:docMk/>
            <pc:sldMk cId="3595041688" sldId="259"/>
            <ac:picMk id="5" creationId="{41F7EAC1-5A6C-F4DA-D359-5E034CA26FA8}"/>
          </ac:picMkLst>
        </pc:picChg>
      </pc:sldChg>
      <pc:sldChg chg="addSp delSp modSp new mod setBg">
        <pc:chgData name="Ian Bell" userId="cd244502-8c08-4b39-937e-75e767e64953" providerId="ADAL" clId="{14F2BB2C-D9BD-46DA-9E9E-639A941AEC27}" dt="2023-02-19T06:08:40.577" v="3841" actId="478"/>
        <pc:sldMkLst>
          <pc:docMk/>
          <pc:sldMk cId="1635975378" sldId="260"/>
        </pc:sldMkLst>
        <pc:spChg chg="mod ord">
          <ac:chgData name="Ian Bell" userId="cd244502-8c08-4b39-937e-75e767e64953" providerId="ADAL" clId="{14F2BB2C-D9BD-46DA-9E9E-639A941AEC27}" dt="2023-02-19T05:34:02.192" v="3790" actId="122"/>
          <ac:spMkLst>
            <pc:docMk/>
            <pc:sldMk cId="1635975378" sldId="260"/>
            <ac:spMk id="2" creationId="{9A3B9533-5BA1-5407-4DC5-D661A865CFB8}"/>
          </ac:spMkLst>
        </pc:spChg>
        <pc:spChg chg="add del mod">
          <ac:chgData name="Ian Bell" userId="cd244502-8c08-4b39-937e-75e767e64953" providerId="ADAL" clId="{14F2BB2C-D9BD-46DA-9E9E-639A941AEC27}" dt="2023-02-19T06:08:40.577" v="3841" actId="478"/>
          <ac:spMkLst>
            <pc:docMk/>
            <pc:sldMk cId="1635975378" sldId="260"/>
            <ac:spMk id="3" creationId="{6E17D216-BD26-CCCF-F758-1888BB38AAE7}"/>
          </ac:spMkLst>
        </pc:spChg>
        <pc:spChg chg="del">
          <ac:chgData name="Ian Bell" userId="cd244502-8c08-4b39-937e-75e767e64953" providerId="ADAL" clId="{14F2BB2C-D9BD-46DA-9E9E-639A941AEC27}" dt="2023-02-18T10:11:51.616" v="978"/>
          <ac:spMkLst>
            <pc:docMk/>
            <pc:sldMk cId="1635975378" sldId="260"/>
            <ac:spMk id="3" creationId="{B6176B01-4D15-A6A0-8E8B-9D2584CEB245}"/>
          </ac:spMkLst>
        </pc:spChg>
        <pc:spChg chg="add">
          <ac:chgData name="Ian Bell" userId="cd244502-8c08-4b39-937e-75e767e64953" providerId="ADAL" clId="{14F2BB2C-D9BD-46DA-9E9E-639A941AEC27}" dt="2023-02-18T10:12:00.063" v="980" actId="26606"/>
          <ac:spMkLst>
            <pc:docMk/>
            <pc:sldMk cId="1635975378" sldId="260"/>
            <ac:spMk id="10" creationId="{A6EF5A53-0A64-4CA5-B9C7-1CB97CB5CF1C}"/>
          </ac:spMkLst>
        </pc:spChg>
        <pc:spChg chg="add">
          <ac:chgData name="Ian Bell" userId="cd244502-8c08-4b39-937e-75e767e64953" providerId="ADAL" clId="{14F2BB2C-D9BD-46DA-9E9E-639A941AEC27}" dt="2023-02-18T10:12:00.063" v="980" actId="26606"/>
          <ac:spMkLst>
            <pc:docMk/>
            <pc:sldMk cId="1635975378" sldId="260"/>
            <ac:spMk id="12" creationId="{34ABFBEA-4EB0-4D02-A2C0-1733CD3D6F12}"/>
          </ac:spMkLst>
        </pc:spChg>
        <pc:spChg chg="add">
          <ac:chgData name="Ian Bell" userId="cd244502-8c08-4b39-937e-75e767e64953" providerId="ADAL" clId="{14F2BB2C-D9BD-46DA-9E9E-639A941AEC27}" dt="2023-02-18T10:12:00.063" v="980" actId="26606"/>
          <ac:spMkLst>
            <pc:docMk/>
            <pc:sldMk cId="1635975378" sldId="260"/>
            <ac:spMk id="14" creationId="{19E083F6-57F4-487B-A766-EA0462B1EED8}"/>
          </ac:spMkLst>
        </pc:spChg>
        <pc:spChg chg="add">
          <ac:chgData name="Ian Bell" userId="cd244502-8c08-4b39-937e-75e767e64953" providerId="ADAL" clId="{14F2BB2C-D9BD-46DA-9E9E-639A941AEC27}" dt="2023-02-18T10:12:00.063" v="980" actId="26606"/>
          <ac:spMkLst>
            <pc:docMk/>
            <pc:sldMk cId="1635975378" sldId="260"/>
            <ac:spMk id="16" creationId="{7A18C9FB-EC4C-4DAE-8F7D-C6E5AF607958}"/>
          </ac:spMkLst>
        </pc:spChg>
        <pc:spChg chg="add">
          <ac:chgData name="Ian Bell" userId="cd244502-8c08-4b39-937e-75e767e64953" providerId="ADAL" clId="{14F2BB2C-D9BD-46DA-9E9E-639A941AEC27}" dt="2023-02-18T10:12:00.063" v="980" actId="26606"/>
          <ac:spMkLst>
            <pc:docMk/>
            <pc:sldMk cId="1635975378" sldId="260"/>
            <ac:spMk id="18" creationId="{55F5D1E8-E605-4EFC-8912-6E191F84FE26}"/>
          </ac:spMkLst>
        </pc:spChg>
        <pc:picChg chg="add mod modCrop">
          <ac:chgData name="Ian Bell" userId="cd244502-8c08-4b39-937e-75e767e64953" providerId="ADAL" clId="{14F2BB2C-D9BD-46DA-9E9E-639A941AEC27}" dt="2023-02-18T10:12:14.700" v="983" actId="732"/>
          <ac:picMkLst>
            <pc:docMk/>
            <pc:sldMk cId="1635975378" sldId="260"/>
            <ac:picMk id="5" creationId="{5B5CBDAD-BD4A-1708-5E6F-1FF0FCAEA91A}"/>
          </ac:picMkLst>
        </pc:picChg>
      </pc:sldChg>
      <pc:sldChg chg="del">
        <pc:chgData name="Ian Bell" userId="cd244502-8c08-4b39-937e-75e767e64953" providerId="ADAL" clId="{14F2BB2C-D9BD-46DA-9E9E-639A941AEC27}" dt="2023-02-18T10:09:24.423" v="927" actId="47"/>
        <pc:sldMkLst>
          <pc:docMk/>
          <pc:sldMk cId="4154276565" sldId="260"/>
        </pc:sldMkLst>
      </pc:sldChg>
      <pc:sldChg chg="addSp delSp modSp new mod">
        <pc:chgData name="Ian Bell" userId="cd244502-8c08-4b39-937e-75e767e64953" providerId="ADAL" clId="{14F2BB2C-D9BD-46DA-9E9E-639A941AEC27}" dt="2023-02-18T10:20:16.954" v="1390" actId="1076"/>
        <pc:sldMkLst>
          <pc:docMk/>
          <pc:sldMk cId="3888041416" sldId="261"/>
        </pc:sldMkLst>
        <pc:spChg chg="del mod">
          <ac:chgData name="Ian Bell" userId="cd244502-8c08-4b39-937e-75e767e64953" providerId="ADAL" clId="{14F2BB2C-D9BD-46DA-9E9E-639A941AEC27}" dt="2023-02-18T10:19:56.224" v="1386" actId="478"/>
          <ac:spMkLst>
            <pc:docMk/>
            <pc:sldMk cId="3888041416" sldId="261"/>
            <ac:spMk id="2" creationId="{A230DE3B-E88B-33E3-7E61-A420C734FE63}"/>
          </ac:spMkLst>
        </pc:spChg>
        <pc:spChg chg="del mod">
          <ac:chgData name="Ian Bell" userId="cd244502-8c08-4b39-937e-75e767e64953" providerId="ADAL" clId="{14F2BB2C-D9BD-46DA-9E9E-639A941AEC27}" dt="2023-02-18T10:19:48.676" v="1385" actId="26606"/>
          <ac:spMkLst>
            <pc:docMk/>
            <pc:sldMk cId="3888041416" sldId="261"/>
            <ac:spMk id="3" creationId="{BC1702BA-1FED-208E-1ECE-00E62A96C473}"/>
          </ac:spMkLst>
        </pc:spChg>
        <pc:spChg chg="add del mod">
          <ac:chgData name="Ian Bell" userId="cd244502-8c08-4b39-937e-75e767e64953" providerId="ADAL" clId="{14F2BB2C-D9BD-46DA-9E9E-639A941AEC27}" dt="2023-02-18T10:19:57.689" v="1387" actId="478"/>
          <ac:spMkLst>
            <pc:docMk/>
            <pc:sldMk cId="3888041416" sldId="261"/>
            <ac:spMk id="6" creationId="{70CA80A1-B521-F7FB-9A52-C1A9087431A6}"/>
          </ac:spMkLst>
        </pc:spChg>
        <pc:spChg chg="add">
          <ac:chgData name="Ian Bell" userId="cd244502-8c08-4b39-937e-75e767e64953" providerId="ADAL" clId="{14F2BB2C-D9BD-46DA-9E9E-639A941AEC27}" dt="2023-02-18T10:20:10.160" v="1388" actId="11529"/>
          <ac:spMkLst>
            <pc:docMk/>
            <pc:sldMk cId="3888041416" sldId="261"/>
            <ac:spMk id="7" creationId="{027CFB32-2EC6-4CEB-633B-1C5AE56F09B9}"/>
          </ac:spMkLst>
        </pc:spChg>
        <pc:spChg chg="add mod">
          <ac:chgData name="Ian Bell" userId="cd244502-8c08-4b39-937e-75e767e64953" providerId="ADAL" clId="{14F2BB2C-D9BD-46DA-9E9E-639A941AEC27}" dt="2023-02-18T10:20:16.954" v="1390" actId="1076"/>
          <ac:spMkLst>
            <pc:docMk/>
            <pc:sldMk cId="3888041416" sldId="261"/>
            <ac:spMk id="8" creationId="{580962F9-9FEA-51D4-077A-2419F720F9F3}"/>
          </ac:spMkLst>
        </pc:spChg>
        <pc:graphicFrameChg chg="add">
          <ac:chgData name="Ian Bell" userId="cd244502-8c08-4b39-937e-75e767e64953" providerId="ADAL" clId="{14F2BB2C-D9BD-46DA-9E9E-639A941AEC27}" dt="2023-02-18T10:19:48.676" v="1385" actId="26606"/>
          <ac:graphicFrameMkLst>
            <pc:docMk/>
            <pc:sldMk cId="3888041416" sldId="261"/>
            <ac:graphicFrameMk id="5" creationId="{93E48105-7EF7-0AD6-77E0-F27533804002}"/>
          </ac:graphicFrameMkLst>
        </pc:graphicFrameChg>
      </pc:sldChg>
      <pc:sldChg chg="del">
        <pc:chgData name="Ian Bell" userId="cd244502-8c08-4b39-937e-75e767e64953" providerId="ADAL" clId="{14F2BB2C-D9BD-46DA-9E9E-639A941AEC27}" dt="2023-02-18T10:09:25.052" v="928" actId="47"/>
        <pc:sldMkLst>
          <pc:docMk/>
          <pc:sldMk cId="4090181387" sldId="261"/>
        </pc:sldMkLst>
      </pc:sldChg>
      <pc:sldChg chg="addSp delSp modSp new del mod setBg">
        <pc:chgData name="Ian Bell" userId="cd244502-8c08-4b39-937e-75e767e64953" providerId="ADAL" clId="{14F2BB2C-D9BD-46DA-9E9E-639A941AEC27}" dt="2023-02-18T10:17:10.751" v="1209" actId="47"/>
        <pc:sldMkLst>
          <pc:docMk/>
          <pc:sldMk cId="685352858" sldId="262"/>
        </pc:sldMkLst>
        <pc:spChg chg="mod">
          <ac:chgData name="Ian Bell" userId="cd244502-8c08-4b39-937e-75e767e64953" providerId="ADAL" clId="{14F2BB2C-D9BD-46DA-9E9E-639A941AEC27}" dt="2023-02-18T10:17:05.067" v="1208" actId="20577"/>
          <ac:spMkLst>
            <pc:docMk/>
            <pc:sldMk cId="685352858" sldId="262"/>
            <ac:spMk id="2" creationId="{5AE81E60-6DA1-94A5-CA3A-8073036623FB}"/>
          </ac:spMkLst>
        </pc:spChg>
        <pc:spChg chg="del">
          <ac:chgData name="Ian Bell" userId="cd244502-8c08-4b39-937e-75e767e64953" providerId="ADAL" clId="{14F2BB2C-D9BD-46DA-9E9E-639A941AEC27}" dt="2023-02-18T10:16:08.306" v="1143" actId="26606"/>
          <ac:spMkLst>
            <pc:docMk/>
            <pc:sldMk cId="685352858" sldId="262"/>
            <ac:spMk id="3" creationId="{3806B36C-2F54-927A-A60C-E839371564C1}"/>
          </ac:spMkLst>
        </pc:spChg>
        <pc:spChg chg="add del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9" creationId="{A6EF5A53-0A64-4CA5-B9C7-1CB97CB5CF1C}"/>
          </ac:spMkLst>
        </pc:spChg>
        <pc:spChg chg="add del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11" creationId="{34ABFBEA-4EB0-4D02-A2C0-1733CD3D6F12}"/>
          </ac:spMkLst>
        </pc:spChg>
        <pc:spChg chg="add del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13" creationId="{19E083F6-57F4-487B-A766-EA0462B1EED8}"/>
          </ac:spMkLst>
        </pc:spChg>
        <pc:spChg chg="add del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15" creationId="{7A18C9FB-EC4C-4DAE-8F7D-C6E5AF607958}"/>
          </ac:spMkLst>
        </pc:spChg>
        <pc:spChg chg="add del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17" creationId="{55F5D1E8-E605-4EFC-8912-6E191F84FE26}"/>
          </ac:spMkLst>
        </pc:spChg>
        <pc:spChg chg="add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22" creationId="{A6EF5A53-0A64-4CA5-B9C7-1CB97CB5CF1C}"/>
          </ac:spMkLst>
        </pc:spChg>
        <pc:spChg chg="add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24" creationId="{34ABFBEA-4EB0-4D02-A2C0-1733CD3D6F12}"/>
          </ac:spMkLst>
        </pc:spChg>
        <pc:spChg chg="add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26" creationId="{19E083F6-57F4-487B-A766-EA0462B1EED8}"/>
          </ac:spMkLst>
        </pc:spChg>
        <pc:spChg chg="add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28" creationId="{7A18C9FB-EC4C-4DAE-8F7D-C6E5AF607958}"/>
          </ac:spMkLst>
        </pc:spChg>
        <pc:spChg chg="add">
          <ac:chgData name="Ian Bell" userId="cd244502-8c08-4b39-937e-75e767e64953" providerId="ADAL" clId="{14F2BB2C-D9BD-46DA-9E9E-639A941AEC27}" dt="2023-02-18T10:16:16.258" v="1147" actId="26606"/>
          <ac:spMkLst>
            <pc:docMk/>
            <pc:sldMk cId="685352858" sldId="262"/>
            <ac:spMk id="30" creationId="{B47A9921-6509-49C2-BEBF-924F28066091}"/>
          </ac:spMkLst>
        </pc:spChg>
        <pc:picChg chg="add mod ord">
          <ac:chgData name="Ian Bell" userId="cd244502-8c08-4b39-937e-75e767e64953" providerId="ADAL" clId="{14F2BB2C-D9BD-46DA-9E9E-639A941AEC27}" dt="2023-02-18T10:16:16.258" v="1147" actId="26606"/>
          <ac:picMkLst>
            <pc:docMk/>
            <pc:sldMk cId="685352858" sldId="262"/>
            <ac:picMk id="5" creationId="{784C7915-FD4A-4915-B4A8-9C8566E197C1}"/>
          </ac:picMkLst>
        </pc:picChg>
      </pc:sldChg>
      <pc:sldChg chg="addSp delSp modSp new mod setBg">
        <pc:chgData name="Ian Bell" userId="cd244502-8c08-4b39-937e-75e767e64953" providerId="ADAL" clId="{14F2BB2C-D9BD-46DA-9E9E-639A941AEC27}" dt="2023-02-18T10:19:01.478" v="1326" actId="404"/>
        <pc:sldMkLst>
          <pc:docMk/>
          <pc:sldMk cId="695029892" sldId="262"/>
        </pc:sldMkLst>
        <pc:spChg chg="del">
          <ac:chgData name="Ian Bell" userId="cd244502-8c08-4b39-937e-75e767e64953" providerId="ADAL" clId="{14F2BB2C-D9BD-46DA-9E9E-639A941AEC27}" dt="2023-02-18T10:17:43.875" v="1309" actId="478"/>
          <ac:spMkLst>
            <pc:docMk/>
            <pc:sldMk cId="695029892" sldId="262"/>
            <ac:spMk id="2" creationId="{551E7518-8867-E619-0E5F-28245A33787F}"/>
          </ac:spMkLst>
        </pc:spChg>
        <pc:spChg chg="del mod">
          <ac:chgData name="Ian Bell" userId="cd244502-8c08-4b39-937e-75e767e64953" providerId="ADAL" clId="{14F2BB2C-D9BD-46DA-9E9E-639A941AEC27}" dt="2023-02-18T10:18:08.288" v="1310" actId="26606"/>
          <ac:spMkLst>
            <pc:docMk/>
            <pc:sldMk cId="695029892" sldId="262"/>
            <ac:spMk id="3" creationId="{DAC83DAD-41EC-30A6-E0B0-88449D9B4F32}"/>
          </ac:spMkLst>
        </pc:spChg>
        <pc:spChg chg="add mod">
          <ac:chgData name="Ian Bell" userId="cd244502-8c08-4b39-937e-75e767e64953" providerId="ADAL" clId="{14F2BB2C-D9BD-46DA-9E9E-639A941AEC27}" dt="2023-02-18T10:18:42.469" v="1314" actId="1076"/>
          <ac:spMkLst>
            <pc:docMk/>
            <pc:sldMk cId="695029892" sldId="262"/>
            <ac:spMk id="4" creationId="{4B32D1BE-B446-D759-46F9-11B03CCC5724}"/>
          </ac:spMkLst>
        </pc:spChg>
        <pc:spChg chg="add mod">
          <ac:chgData name="Ian Bell" userId="cd244502-8c08-4b39-937e-75e767e64953" providerId="ADAL" clId="{14F2BB2C-D9BD-46DA-9E9E-639A941AEC27}" dt="2023-02-18T10:18:48.220" v="1316" actId="1076"/>
          <ac:spMkLst>
            <pc:docMk/>
            <pc:sldMk cId="695029892" sldId="262"/>
            <ac:spMk id="6" creationId="{8BD93411-826F-F6E7-755A-EE2C023698BF}"/>
          </ac:spMkLst>
        </pc:spChg>
        <pc:spChg chg="add">
          <ac:chgData name="Ian Bell" userId="cd244502-8c08-4b39-937e-75e767e64953" providerId="ADAL" clId="{14F2BB2C-D9BD-46DA-9E9E-639A941AEC27}" dt="2023-02-18T10:18:08.288" v="1310" actId="26606"/>
          <ac:spMkLst>
            <pc:docMk/>
            <pc:sldMk cId="695029892" sldId="262"/>
            <ac:spMk id="9" creationId="{987A0FBA-CC04-4256-A8EB-BB3C543E989C}"/>
          </ac:spMkLst>
        </pc:spChg>
        <pc:spChg chg="add">
          <ac:chgData name="Ian Bell" userId="cd244502-8c08-4b39-937e-75e767e64953" providerId="ADAL" clId="{14F2BB2C-D9BD-46DA-9E9E-639A941AEC27}" dt="2023-02-18T10:18:08.288" v="1310" actId="26606"/>
          <ac:spMkLst>
            <pc:docMk/>
            <pc:sldMk cId="695029892" sldId="262"/>
            <ac:spMk id="11" creationId="{3F3A0F6C-EB8F-4A4C-8258-23F6D815E0E0}"/>
          </ac:spMkLst>
        </pc:spChg>
        <pc:spChg chg="add">
          <ac:chgData name="Ian Bell" userId="cd244502-8c08-4b39-937e-75e767e64953" providerId="ADAL" clId="{14F2BB2C-D9BD-46DA-9E9E-639A941AEC27}" dt="2023-02-18T10:18:08.288" v="1310" actId="26606"/>
          <ac:spMkLst>
            <pc:docMk/>
            <pc:sldMk cId="695029892" sldId="262"/>
            <ac:spMk id="13" creationId="{6A9C92F4-A4A4-42E0-9391-C666AAED1E6A}"/>
          </ac:spMkLst>
        </pc:spChg>
        <pc:graphicFrameChg chg="add mod modGraphic">
          <ac:chgData name="Ian Bell" userId="cd244502-8c08-4b39-937e-75e767e64953" providerId="ADAL" clId="{14F2BB2C-D9BD-46DA-9E9E-639A941AEC27}" dt="2023-02-18T10:19:01.478" v="1326" actId="404"/>
          <ac:graphicFrameMkLst>
            <pc:docMk/>
            <pc:sldMk cId="695029892" sldId="262"/>
            <ac:graphicFrameMk id="5" creationId="{E1D3BB1D-FBDB-51BD-AB86-22F7CA282914}"/>
          </ac:graphicFrameMkLst>
        </pc:graphicFrameChg>
      </pc:sldChg>
      <pc:sldChg chg="del">
        <pc:chgData name="Ian Bell" userId="cd244502-8c08-4b39-937e-75e767e64953" providerId="ADAL" clId="{14F2BB2C-D9BD-46DA-9E9E-639A941AEC27}" dt="2023-02-18T10:09:25.527" v="929" actId="47"/>
        <pc:sldMkLst>
          <pc:docMk/>
          <pc:sldMk cId="829358017" sldId="262"/>
        </pc:sldMkLst>
      </pc:sldChg>
      <pc:sldChg chg="del">
        <pc:chgData name="Ian Bell" userId="cd244502-8c08-4b39-937e-75e767e64953" providerId="ADAL" clId="{14F2BB2C-D9BD-46DA-9E9E-639A941AEC27}" dt="2023-02-18T10:09:23.221" v="925" actId="47"/>
        <pc:sldMkLst>
          <pc:docMk/>
          <pc:sldMk cId="943058443" sldId="263"/>
        </pc:sldMkLst>
      </pc:sldChg>
      <pc:sldChg chg="addSp delSp modSp new mod setBg">
        <pc:chgData name="Ian Bell" userId="cd244502-8c08-4b39-937e-75e767e64953" providerId="ADAL" clId="{14F2BB2C-D9BD-46DA-9E9E-639A941AEC27}" dt="2023-02-19T06:08:49.689" v="3842" actId="478"/>
        <pc:sldMkLst>
          <pc:docMk/>
          <pc:sldMk cId="1871383634" sldId="263"/>
        </pc:sldMkLst>
        <pc:spChg chg="mod ord">
          <ac:chgData name="Ian Bell" userId="cd244502-8c08-4b39-937e-75e767e64953" providerId="ADAL" clId="{14F2BB2C-D9BD-46DA-9E9E-639A941AEC27}" dt="2023-02-19T05:34:09.816" v="3791" actId="122"/>
          <ac:spMkLst>
            <pc:docMk/>
            <pc:sldMk cId="1871383634" sldId="263"/>
            <ac:spMk id="2" creationId="{86033788-D887-2A07-84E2-8D4AD6F2B349}"/>
          </ac:spMkLst>
        </pc:spChg>
        <pc:spChg chg="del">
          <ac:chgData name="Ian Bell" userId="cd244502-8c08-4b39-937e-75e767e64953" providerId="ADAL" clId="{14F2BB2C-D9BD-46DA-9E9E-639A941AEC27}" dt="2023-02-18T11:39:55.504" v="1424"/>
          <ac:spMkLst>
            <pc:docMk/>
            <pc:sldMk cId="1871383634" sldId="263"/>
            <ac:spMk id="3" creationId="{8F912ABD-C034-F14E-D097-80A842533638}"/>
          </ac:spMkLst>
        </pc:spChg>
        <pc:spChg chg="add del mod">
          <ac:chgData name="Ian Bell" userId="cd244502-8c08-4b39-937e-75e767e64953" providerId="ADAL" clId="{14F2BB2C-D9BD-46DA-9E9E-639A941AEC27}" dt="2023-02-19T06:08:49.689" v="3842" actId="478"/>
          <ac:spMkLst>
            <pc:docMk/>
            <pc:sldMk cId="1871383634" sldId="263"/>
            <ac:spMk id="3" creationId="{B31F35B1-17FB-9290-74A4-F71746A3E86B}"/>
          </ac:spMkLst>
        </pc:spChg>
        <pc:spChg chg="add">
          <ac:chgData name="Ian Bell" userId="cd244502-8c08-4b39-937e-75e767e64953" providerId="ADAL" clId="{14F2BB2C-D9BD-46DA-9E9E-639A941AEC27}" dt="2023-02-18T11:39:59.042" v="1427" actId="26606"/>
          <ac:spMkLst>
            <pc:docMk/>
            <pc:sldMk cId="1871383634" sldId="263"/>
            <ac:spMk id="10" creationId="{A6EF5A53-0A64-4CA5-B9C7-1CB97CB5CF1C}"/>
          </ac:spMkLst>
        </pc:spChg>
        <pc:spChg chg="add">
          <ac:chgData name="Ian Bell" userId="cd244502-8c08-4b39-937e-75e767e64953" providerId="ADAL" clId="{14F2BB2C-D9BD-46DA-9E9E-639A941AEC27}" dt="2023-02-18T11:39:59.042" v="1427" actId="26606"/>
          <ac:spMkLst>
            <pc:docMk/>
            <pc:sldMk cId="1871383634" sldId="263"/>
            <ac:spMk id="12" creationId="{34ABFBEA-4EB0-4D02-A2C0-1733CD3D6F12}"/>
          </ac:spMkLst>
        </pc:spChg>
        <pc:spChg chg="add">
          <ac:chgData name="Ian Bell" userId="cd244502-8c08-4b39-937e-75e767e64953" providerId="ADAL" clId="{14F2BB2C-D9BD-46DA-9E9E-639A941AEC27}" dt="2023-02-18T11:39:59.042" v="1427" actId="26606"/>
          <ac:spMkLst>
            <pc:docMk/>
            <pc:sldMk cId="1871383634" sldId="263"/>
            <ac:spMk id="14" creationId="{19E083F6-57F4-487B-A766-EA0462B1EED8}"/>
          </ac:spMkLst>
        </pc:spChg>
        <pc:spChg chg="add">
          <ac:chgData name="Ian Bell" userId="cd244502-8c08-4b39-937e-75e767e64953" providerId="ADAL" clId="{14F2BB2C-D9BD-46DA-9E9E-639A941AEC27}" dt="2023-02-18T11:39:59.042" v="1427" actId="26606"/>
          <ac:spMkLst>
            <pc:docMk/>
            <pc:sldMk cId="1871383634" sldId="263"/>
            <ac:spMk id="16" creationId="{7A18C9FB-EC4C-4DAE-8F7D-C6E5AF607958}"/>
          </ac:spMkLst>
        </pc:spChg>
        <pc:spChg chg="add">
          <ac:chgData name="Ian Bell" userId="cd244502-8c08-4b39-937e-75e767e64953" providerId="ADAL" clId="{14F2BB2C-D9BD-46DA-9E9E-639A941AEC27}" dt="2023-02-18T11:39:59.042" v="1427" actId="26606"/>
          <ac:spMkLst>
            <pc:docMk/>
            <pc:sldMk cId="1871383634" sldId="263"/>
            <ac:spMk id="18" creationId="{3B2B1500-BB55-471C-8A9E-67288297ECE1}"/>
          </ac:spMkLst>
        </pc:spChg>
        <pc:spChg chg="add">
          <ac:chgData name="Ian Bell" userId="cd244502-8c08-4b39-937e-75e767e64953" providerId="ADAL" clId="{14F2BB2C-D9BD-46DA-9E9E-639A941AEC27}" dt="2023-02-18T11:39:59.042" v="1427" actId="26606"/>
          <ac:spMkLst>
            <pc:docMk/>
            <pc:sldMk cId="1871383634" sldId="263"/>
            <ac:spMk id="20" creationId="{3045E22C-A99D-41BB-AF14-EF1B1E745A70}"/>
          </ac:spMkLst>
        </pc:spChg>
        <pc:picChg chg="add mod">
          <ac:chgData name="Ian Bell" userId="cd244502-8c08-4b39-937e-75e767e64953" providerId="ADAL" clId="{14F2BB2C-D9BD-46DA-9E9E-639A941AEC27}" dt="2023-02-18T11:39:59.042" v="1427" actId="26606"/>
          <ac:picMkLst>
            <pc:docMk/>
            <pc:sldMk cId="1871383634" sldId="263"/>
            <ac:picMk id="5" creationId="{1BE1A9B5-18E5-58E4-CBF3-05F952117EF8}"/>
          </ac:picMkLst>
        </pc:picChg>
      </pc:sldChg>
      <pc:sldChg chg="addSp delSp modSp new del mod setBg">
        <pc:chgData name="Ian Bell" userId="cd244502-8c08-4b39-937e-75e767e64953" providerId="ADAL" clId="{14F2BB2C-D9BD-46DA-9E9E-639A941AEC27}" dt="2023-02-19T05:21:50.234" v="3720" actId="47"/>
        <pc:sldMkLst>
          <pc:docMk/>
          <pc:sldMk cId="530497137" sldId="264"/>
        </pc:sldMkLst>
        <pc:spChg chg="mod">
          <ac:chgData name="Ian Bell" userId="cd244502-8c08-4b39-937e-75e767e64953" providerId="ADAL" clId="{14F2BB2C-D9BD-46DA-9E9E-639A941AEC27}" dt="2023-02-19T05:21:26.319" v="3694" actId="20577"/>
          <ac:spMkLst>
            <pc:docMk/>
            <pc:sldMk cId="530497137" sldId="264"/>
            <ac:spMk id="2" creationId="{B8C116BA-3817-8344-D42B-A7AAF22E7090}"/>
          </ac:spMkLst>
        </pc:spChg>
        <pc:spChg chg="del mod">
          <ac:chgData name="Ian Bell" userId="cd244502-8c08-4b39-937e-75e767e64953" providerId="ADAL" clId="{14F2BB2C-D9BD-46DA-9E9E-639A941AEC27}" dt="2023-02-18T11:48:38.075" v="2346" actId="26606"/>
          <ac:spMkLst>
            <pc:docMk/>
            <pc:sldMk cId="530497137" sldId="264"/>
            <ac:spMk id="3" creationId="{195440F1-CF47-CAD8-E5C8-E2D998310663}"/>
          </ac:spMkLst>
        </pc:spChg>
        <pc:spChg chg="add mod">
          <ac:chgData name="Ian Bell" userId="cd244502-8c08-4b39-937e-75e767e64953" providerId="ADAL" clId="{14F2BB2C-D9BD-46DA-9E9E-639A941AEC27}" dt="2023-02-19T05:21:01.071" v="3690" actId="20577"/>
          <ac:spMkLst>
            <pc:docMk/>
            <pc:sldMk cId="530497137" sldId="264"/>
            <ac:spMk id="4" creationId="{463A4908-6450-99F3-1AD7-A66FB20BD83D}"/>
          </ac:spMkLst>
        </pc:spChg>
        <pc:spChg chg="add">
          <ac:chgData name="Ian Bell" userId="cd244502-8c08-4b39-937e-75e767e64953" providerId="ADAL" clId="{14F2BB2C-D9BD-46DA-9E9E-639A941AEC27}" dt="2023-02-18T11:48:38.075" v="2346" actId="26606"/>
          <ac:spMkLst>
            <pc:docMk/>
            <pc:sldMk cId="530497137" sldId="264"/>
            <ac:spMk id="9" creationId="{987A0FBA-CC04-4256-A8EB-BB3C543E989C}"/>
          </ac:spMkLst>
        </pc:spChg>
        <pc:spChg chg="add">
          <ac:chgData name="Ian Bell" userId="cd244502-8c08-4b39-937e-75e767e64953" providerId="ADAL" clId="{14F2BB2C-D9BD-46DA-9E9E-639A941AEC27}" dt="2023-02-18T11:48:38.075" v="2346" actId="26606"/>
          <ac:spMkLst>
            <pc:docMk/>
            <pc:sldMk cId="530497137" sldId="264"/>
            <ac:spMk id="11" creationId="{6A13B60C-56B1-46B4-98A6-1482A52E76C2}"/>
          </ac:spMkLst>
        </pc:spChg>
        <pc:spChg chg="add">
          <ac:chgData name="Ian Bell" userId="cd244502-8c08-4b39-937e-75e767e64953" providerId="ADAL" clId="{14F2BB2C-D9BD-46DA-9E9E-639A941AEC27}" dt="2023-02-18T11:48:38.075" v="2346" actId="26606"/>
          <ac:spMkLst>
            <pc:docMk/>
            <pc:sldMk cId="530497137" sldId="264"/>
            <ac:spMk id="13" creationId="{F024A8E9-062E-406A-BE10-CED2800110DB}"/>
          </ac:spMkLst>
        </pc:spChg>
        <pc:graphicFrameChg chg="add del mod">
          <ac:chgData name="Ian Bell" userId="cd244502-8c08-4b39-937e-75e767e64953" providerId="ADAL" clId="{14F2BB2C-D9BD-46DA-9E9E-639A941AEC27}" dt="2023-02-19T05:17:30.766" v="3188" actId="478"/>
          <ac:graphicFrameMkLst>
            <pc:docMk/>
            <pc:sldMk cId="530497137" sldId="264"/>
            <ac:graphicFrameMk id="5" creationId="{30E13220-7B22-0F25-2D01-8128EF059DEB}"/>
          </ac:graphicFrameMkLst>
        </pc:graphicFrameChg>
      </pc:sldChg>
      <pc:sldChg chg="del">
        <pc:chgData name="Ian Bell" userId="cd244502-8c08-4b39-937e-75e767e64953" providerId="ADAL" clId="{14F2BB2C-D9BD-46DA-9E9E-639A941AEC27}" dt="2023-02-18T10:09:25.984" v="930" actId="47"/>
        <pc:sldMkLst>
          <pc:docMk/>
          <pc:sldMk cId="3988822100" sldId="264"/>
        </pc:sldMkLst>
      </pc:sldChg>
      <pc:sldChg chg="del">
        <pc:chgData name="Ian Bell" userId="cd244502-8c08-4b39-937e-75e767e64953" providerId="ADAL" clId="{14F2BB2C-D9BD-46DA-9E9E-639A941AEC27}" dt="2023-02-18T10:09:26.436" v="931" actId="47"/>
        <pc:sldMkLst>
          <pc:docMk/>
          <pc:sldMk cId="720151361" sldId="265"/>
        </pc:sldMkLst>
      </pc:sldChg>
      <pc:sldChg chg="modSp new mod">
        <pc:chgData name="Ian Bell" userId="cd244502-8c08-4b39-937e-75e767e64953" providerId="ADAL" clId="{14F2BB2C-D9BD-46DA-9E9E-639A941AEC27}" dt="2023-02-18T11:44:40.245" v="1949" actId="27636"/>
        <pc:sldMkLst>
          <pc:docMk/>
          <pc:sldMk cId="1141132071" sldId="265"/>
        </pc:sldMkLst>
        <pc:spChg chg="mod">
          <ac:chgData name="Ian Bell" userId="cd244502-8c08-4b39-937e-75e767e64953" providerId="ADAL" clId="{14F2BB2C-D9BD-46DA-9E9E-639A941AEC27}" dt="2023-02-18T11:44:36.634" v="1945" actId="1076"/>
          <ac:spMkLst>
            <pc:docMk/>
            <pc:sldMk cId="1141132071" sldId="265"/>
            <ac:spMk id="2" creationId="{BEC42BB3-8FAB-A01B-8C11-093EF935803B}"/>
          </ac:spMkLst>
        </pc:spChg>
        <pc:spChg chg="mod">
          <ac:chgData name="Ian Bell" userId="cd244502-8c08-4b39-937e-75e767e64953" providerId="ADAL" clId="{14F2BB2C-D9BD-46DA-9E9E-639A941AEC27}" dt="2023-02-18T11:44:40.245" v="1949" actId="27636"/>
          <ac:spMkLst>
            <pc:docMk/>
            <pc:sldMk cId="1141132071" sldId="265"/>
            <ac:spMk id="3" creationId="{B287512D-F92F-93E3-470A-0496946628B7}"/>
          </ac:spMkLst>
        </pc:spChg>
      </pc:sldChg>
      <pc:sldChg chg="del">
        <pc:chgData name="Ian Bell" userId="cd244502-8c08-4b39-937e-75e767e64953" providerId="ADAL" clId="{14F2BB2C-D9BD-46DA-9E9E-639A941AEC27}" dt="2023-02-18T10:09:26.928" v="932" actId="47"/>
        <pc:sldMkLst>
          <pc:docMk/>
          <pc:sldMk cId="468194761" sldId="266"/>
        </pc:sldMkLst>
      </pc:sldChg>
      <pc:sldChg chg="addSp delSp modSp new del mod setBg">
        <pc:chgData name="Ian Bell" userId="cd244502-8c08-4b39-937e-75e767e64953" providerId="ADAL" clId="{14F2BB2C-D9BD-46DA-9E9E-639A941AEC27}" dt="2023-02-19T05:21:51.665" v="3721" actId="47"/>
        <pc:sldMkLst>
          <pc:docMk/>
          <pc:sldMk cId="3928172871" sldId="266"/>
        </pc:sldMkLst>
        <pc:spChg chg="mod ord">
          <ac:chgData name="Ian Bell" userId="cd244502-8c08-4b39-937e-75e767e64953" providerId="ADAL" clId="{14F2BB2C-D9BD-46DA-9E9E-639A941AEC27}" dt="2023-02-19T05:21:40.286" v="3706" actId="6549"/>
          <ac:spMkLst>
            <pc:docMk/>
            <pc:sldMk cId="3928172871" sldId="266"/>
            <ac:spMk id="2" creationId="{BBAA2A89-0BF7-C690-A33F-B03B225EE774}"/>
          </ac:spMkLst>
        </pc:spChg>
        <pc:spChg chg="mod">
          <ac:chgData name="Ian Bell" userId="cd244502-8c08-4b39-937e-75e767e64953" providerId="ADAL" clId="{14F2BB2C-D9BD-46DA-9E9E-639A941AEC27}" dt="2023-02-18T11:50:05.179" v="2578" actId="26606"/>
          <ac:spMkLst>
            <pc:docMk/>
            <pc:sldMk cId="3928172871" sldId="266"/>
            <ac:spMk id="3" creationId="{3894E0DB-F23B-36F8-9030-3300B0F4DD96}"/>
          </ac:spMkLst>
        </pc:spChg>
        <pc:spChg chg="add del">
          <ac:chgData name="Ian Bell" userId="cd244502-8c08-4b39-937e-75e767e64953" providerId="ADAL" clId="{14F2BB2C-D9BD-46DA-9E9E-639A941AEC27}" dt="2023-02-18T11:50:40.331" v="2580" actId="26606"/>
          <ac:spMkLst>
            <pc:docMk/>
            <pc:sldMk cId="3928172871" sldId="266"/>
            <ac:spMk id="8" creationId="{987A0FBA-CC04-4256-A8EB-BB3C543E989C}"/>
          </ac:spMkLst>
        </pc:spChg>
        <pc:spChg chg="add del">
          <ac:chgData name="Ian Bell" userId="cd244502-8c08-4b39-937e-75e767e64953" providerId="ADAL" clId="{14F2BB2C-D9BD-46DA-9E9E-639A941AEC27}" dt="2023-02-18T11:50:40.331" v="2580" actId="26606"/>
          <ac:spMkLst>
            <pc:docMk/>
            <pc:sldMk cId="3928172871" sldId="266"/>
            <ac:spMk id="10" creationId="{3E9B86C0-FDA1-4FEB-807F-B6CA59CE897F}"/>
          </ac:spMkLst>
        </pc:spChg>
        <pc:spChg chg="add del">
          <ac:chgData name="Ian Bell" userId="cd244502-8c08-4b39-937e-75e767e64953" providerId="ADAL" clId="{14F2BB2C-D9BD-46DA-9E9E-639A941AEC27}" dt="2023-02-18T11:50:40.331" v="2580" actId="26606"/>
          <ac:spMkLst>
            <pc:docMk/>
            <pc:sldMk cId="3928172871" sldId="266"/>
            <ac:spMk id="12" creationId="{3362A0EA-3E81-4464-94B8-70BE5870EDC0}"/>
          </ac:spMkLst>
        </pc:spChg>
        <pc:spChg chg="add">
          <ac:chgData name="Ian Bell" userId="cd244502-8c08-4b39-937e-75e767e64953" providerId="ADAL" clId="{14F2BB2C-D9BD-46DA-9E9E-639A941AEC27}" dt="2023-02-18T11:50:40.331" v="2580" actId="26606"/>
          <ac:spMkLst>
            <pc:docMk/>
            <pc:sldMk cId="3928172871" sldId="266"/>
            <ac:spMk id="17" creationId="{987A0FBA-CC04-4256-A8EB-BB3C543E989C}"/>
          </ac:spMkLst>
        </pc:spChg>
        <pc:spChg chg="add">
          <ac:chgData name="Ian Bell" userId="cd244502-8c08-4b39-937e-75e767e64953" providerId="ADAL" clId="{14F2BB2C-D9BD-46DA-9E9E-639A941AEC27}" dt="2023-02-18T11:50:40.331" v="2580" actId="26606"/>
          <ac:spMkLst>
            <pc:docMk/>
            <pc:sldMk cId="3928172871" sldId="266"/>
            <ac:spMk id="19" creationId="{3362A0EA-3E81-4464-94B8-70BE5870EDC0}"/>
          </ac:spMkLst>
        </pc:spChg>
        <pc:picChg chg="add mod ord">
          <ac:chgData name="Ian Bell" userId="cd244502-8c08-4b39-937e-75e767e64953" providerId="ADAL" clId="{14F2BB2C-D9BD-46DA-9E9E-639A941AEC27}" dt="2023-02-18T11:50:40.331" v="2580" actId="26606"/>
          <ac:picMkLst>
            <pc:docMk/>
            <pc:sldMk cId="3928172871" sldId="266"/>
            <ac:picMk id="5" creationId="{D57E13B6-A5E1-A6F1-4B36-9844B4B1093F}"/>
          </ac:picMkLst>
        </pc:picChg>
      </pc:sldChg>
      <pc:sldChg chg="del">
        <pc:chgData name="Ian Bell" userId="cd244502-8c08-4b39-937e-75e767e64953" providerId="ADAL" clId="{14F2BB2C-D9BD-46DA-9E9E-639A941AEC27}" dt="2023-02-18T10:09:29.203" v="937" actId="47"/>
        <pc:sldMkLst>
          <pc:docMk/>
          <pc:sldMk cId="2972018735" sldId="267"/>
        </pc:sldMkLst>
      </pc:sldChg>
      <pc:sldChg chg="modSp new del mod">
        <pc:chgData name="Ian Bell" userId="cd244502-8c08-4b39-937e-75e767e64953" providerId="ADAL" clId="{14F2BB2C-D9BD-46DA-9E9E-639A941AEC27}" dt="2023-02-19T05:21:52.507" v="3722" actId="47"/>
        <pc:sldMkLst>
          <pc:docMk/>
          <pc:sldMk cId="4084932304" sldId="267"/>
        </pc:sldMkLst>
        <pc:spChg chg="mod">
          <ac:chgData name="Ian Bell" userId="cd244502-8c08-4b39-937e-75e767e64953" providerId="ADAL" clId="{14F2BB2C-D9BD-46DA-9E9E-639A941AEC27}" dt="2023-02-19T05:21:46.827" v="3719" actId="20577"/>
          <ac:spMkLst>
            <pc:docMk/>
            <pc:sldMk cId="4084932304" sldId="267"/>
            <ac:spMk id="2" creationId="{365E7939-5424-1B77-2D96-3529EA99E8F7}"/>
          </ac:spMkLst>
        </pc:spChg>
      </pc:sldChg>
      <pc:sldChg chg="addSp delSp modSp new mod">
        <pc:chgData name="Ian Bell" userId="cd244502-8c08-4b39-937e-75e767e64953" providerId="ADAL" clId="{14F2BB2C-D9BD-46DA-9E9E-639A941AEC27}" dt="2023-02-18T11:55:07.977" v="3078" actId="404"/>
        <pc:sldMkLst>
          <pc:docMk/>
          <pc:sldMk cId="293680606" sldId="268"/>
        </pc:sldMkLst>
        <pc:spChg chg="mod">
          <ac:chgData name="Ian Bell" userId="cd244502-8c08-4b39-937e-75e767e64953" providerId="ADAL" clId="{14F2BB2C-D9BD-46DA-9E9E-639A941AEC27}" dt="2023-02-18T11:52:52.162" v="2775" actId="1076"/>
          <ac:spMkLst>
            <pc:docMk/>
            <pc:sldMk cId="293680606" sldId="268"/>
            <ac:spMk id="2" creationId="{FBA6FA23-5928-8107-9BC1-713E72583A69}"/>
          </ac:spMkLst>
        </pc:spChg>
        <pc:spChg chg="mod">
          <ac:chgData name="Ian Bell" userId="cd244502-8c08-4b39-937e-75e767e64953" providerId="ADAL" clId="{14F2BB2C-D9BD-46DA-9E9E-639A941AEC27}" dt="2023-02-18T11:52:55.751" v="2777" actId="1076"/>
          <ac:spMkLst>
            <pc:docMk/>
            <pc:sldMk cId="293680606" sldId="268"/>
            <ac:spMk id="3" creationId="{B93373F5-01E5-E66A-B300-86D90DAD2A0F}"/>
          </ac:spMkLst>
        </pc:spChg>
        <pc:spChg chg="add mod">
          <ac:chgData name="Ian Bell" userId="cd244502-8c08-4b39-937e-75e767e64953" providerId="ADAL" clId="{14F2BB2C-D9BD-46DA-9E9E-639A941AEC27}" dt="2023-02-18T11:53:08.239" v="2802" actId="20577"/>
          <ac:spMkLst>
            <pc:docMk/>
            <pc:sldMk cId="293680606" sldId="268"/>
            <ac:spMk id="4" creationId="{AD55417F-2291-35BB-F94E-E8B1BAA320D2}"/>
          </ac:spMkLst>
        </pc:spChg>
        <pc:spChg chg="add del mod">
          <ac:chgData name="Ian Bell" userId="cd244502-8c08-4b39-937e-75e767e64953" providerId="ADAL" clId="{14F2BB2C-D9BD-46DA-9E9E-639A941AEC27}" dt="2023-02-18T11:54:42.011" v="3054" actId="26606"/>
          <ac:spMkLst>
            <pc:docMk/>
            <pc:sldMk cId="293680606" sldId="268"/>
            <ac:spMk id="5" creationId="{11697C3B-25C3-1C53-9FEF-0B77261260ED}"/>
          </ac:spMkLst>
        </pc:spChg>
        <pc:graphicFrameChg chg="add mod modGraphic">
          <ac:chgData name="Ian Bell" userId="cd244502-8c08-4b39-937e-75e767e64953" providerId="ADAL" clId="{14F2BB2C-D9BD-46DA-9E9E-639A941AEC27}" dt="2023-02-18T11:55:07.977" v="3078" actId="404"/>
          <ac:graphicFrameMkLst>
            <pc:docMk/>
            <pc:sldMk cId="293680606" sldId="268"/>
            <ac:graphicFrameMk id="7" creationId="{27573C08-A8BE-F7ED-938A-FD4FA1E5CEAD}"/>
          </ac:graphicFrameMkLst>
        </pc:graphicFrameChg>
      </pc:sldChg>
      <pc:sldChg chg="del">
        <pc:chgData name="Ian Bell" userId="cd244502-8c08-4b39-937e-75e767e64953" providerId="ADAL" clId="{14F2BB2C-D9BD-46DA-9E9E-639A941AEC27}" dt="2023-02-18T10:09:27.409" v="933" actId="47"/>
        <pc:sldMkLst>
          <pc:docMk/>
          <pc:sldMk cId="371111414" sldId="268"/>
        </pc:sldMkLst>
      </pc:sldChg>
      <pc:sldChg chg="del">
        <pc:chgData name="Ian Bell" userId="cd244502-8c08-4b39-937e-75e767e64953" providerId="ADAL" clId="{14F2BB2C-D9BD-46DA-9E9E-639A941AEC27}" dt="2023-02-18T10:09:28.282" v="935" actId="47"/>
        <pc:sldMkLst>
          <pc:docMk/>
          <pc:sldMk cId="3893091732" sldId="269"/>
        </pc:sldMkLst>
      </pc:sldChg>
      <pc:sldChg chg="del">
        <pc:chgData name="Ian Bell" userId="cd244502-8c08-4b39-937e-75e767e64953" providerId="ADAL" clId="{14F2BB2C-D9BD-46DA-9E9E-639A941AEC27}" dt="2023-02-18T10:09:30.135" v="938" actId="47"/>
        <pc:sldMkLst>
          <pc:docMk/>
          <pc:sldMk cId="3751373829" sldId="270"/>
        </pc:sldMkLst>
      </pc:sldChg>
      <pc:sldChg chg="del">
        <pc:chgData name="Ian Bell" userId="cd244502-8c08-4b39-937e-75e767e64953" providerId="ADAL" clId="{14F2BB2C-D9BD-46DA-9E9E-639A941AEC27}" dt="2023-02-18T10:09:28.674" v="936" actId="47"/>
        <pc:sldMkLst>
          <pc:docMk/>
          <pc:sldMk cId="1453958688" sldId="271"/>
        </pc:sldMkLst>
      </pc:sldChg>
      <pc:sldChg chg="del">
        <pc:chgData name="Ian Bell" userId="cd244502-8c08-4b39-937e-75e767e64953" providerId="ADAL" clId="{14F2BB2C-D9BD-46DA-9E9E-639A941AEC27}" dt="2023-02-18T10:09:27.849" v="934" actId="47"/>
        <pc:sldMkLst>
          <pc:docMk/>
          <pc:sldMk cId="648579584" sldId="272"/>
        </pc:sldMkLst>
      </pc:sldChg>
      <pc:sldChg chg="del">
        <pc:chgData name="Ian Bell" userId="cd244502-8c08-4b39-937e-75e767e64953" providerId="ADAL" clId="{14F2BB2C-D9BD-46DA-9E9E-639A941AEC27}" dt="2023-02-18T10:09:31.885" v="940" actId="47"/>
        <pc:sldMkLst>
          <pc:docMk/>
          <pc:sldMk cId="3541588165" sldId="273"/>
        </pc:sldMkLst>
      </pc:sldChg>
      <pc:sldChg chg="del">
        <pc:chgData name="Ian Bell" userId="cd244502-8c08-4b39-937e-75e767e64953" providerId="ADAL" clId="{14F2BB2C-D9BD-46DA-9E9E-639A941AEC27}" dt="2023-02-18T10:09:31.328" v="939" actId="47"/>
        <pc:sldMkLst>
          <pc:docMk/>
          <pc:sldMk cId="3694510472" sldId="274"/>
        </pc:sldMkLst>
      </pc:sldChg>
      <pc:sldChg chg="del">
        <pc:chgData name="Ian Bell" userId="cd244502-8c08-4b39-937e-75e767e64953" providerId="ADAL" clId="{14F2BB2C-D9BD-46DA-9E9E-639A941AEC27}" dt="2023-02-18T10:09:32.543" v="941" actId="47"/>
        <pc:sldMkLst>
          <pc:docMk/>
          <pc:sldMk cId="3787071447" sldId="275"/>
        </pc:sldMkLst>
      </pc:sldChg>
      <pc:sldChg chg="del">
        <pc:chgData name="Ian Bell" userId="cd244502-8c08-4b39-937e-75e767e64953" providerId="ADAL" clId="{14F2BB2C-D9BD-46DA-9E9E-639A941AEC27}" dt="2023-02-18T10:09:33.753" v="942" actId="47"/>
        <pc:sldMkLst>
          <pc:docMk/>
          <pc:sldMk cId="689781797" sldId="276"/>
        </pc:sldMkLst>
      </pc:sldChg>
    </pc:docChg>
  </pc:docChgLst>
  <pc:docChgLst>
    <pc:chgData name="Ian Bell" userId="cd244502-8c08-4b39-937e-75e767e64953" providerId="ADAL" clId="{A883A833-23CF-4DCE-9902-3854E2EA9721}"/>
    <pc:docChg chg="undo redo custSel addSld delSld modSld sldOrd addMainMaster delMainMaster">
      <pc:chgData name="Ian Bell" userId="cd244502-8c08-4b39-937e-75e767e64953" providerId="ADAL" clId="{A883A833-23CF-4DCE-9902-3854E2EA9721}" dt="2023-02-12T13:04:24.159" v="10253" actId="47"/>
      <pc:docMkLst>
        <pc:docMk/>
      </pc:docMkLst>
      <pc:sldChg chg="addSp modSp mod setBg modClrScheme chgLayout">
        <pc:chgData name="Ian Bell" userId="cd244502-8c08-4b39-937e-75e767e64953" providerId="ADAL" clId="{A883A833-23CF-4DCE-9902-3854E2EA9721}" dt="2023-02-12T05:36:35.654" v="70" actId="27636"/>
        <pc:sldMkLst>
          <pc:docMk/>
          <pc:sldMk cId="109857222" sldId="256"/>
        </pc:sldMkLst>
        <pc:spChg chg="mod">
          <ac:chgData name="Ian Bell" userId="cd244502-8c08-4b39-937e-75e767e64953" providerId="ADAL" clId="{A883A833-23CF-4DCE-9902-3854E2EA9721}" dt="2023-02-12T05:36:29.885" v="68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Bell" userId="cd244502-8c08-4b39-937e-75e767e64953" providerId="ADAL" clId="{A883A833-23CF-4DCE-9902-3854E2EA9721}" dt="2023-02-12T05:36:35.654" v="70" actId="2763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Ian Bell" userId="cd244502-8c08-4b39-937e-75e767e64953" providerId="ADAL" clId="{A883A833-23CF-4DCE-9902-3854E2EA9721}" dt="2023-02-12T04:04:14.807" v="1" actId="26606"/>
          <ac:spMkLst>
            <pc:docMk/>
            <pc:sldMk cId="109857222" sldId="256"/>
            <ac:spMk id="9" creationId="{7A18C9FB-EC4C-4DAE-8F7D-C6E5AF607958}"/>
          </ac:spMkLst>
        </pc:spChg>
        <pc:spChg chg="add">
          <ac:chgData name="Ian Bell" userId="cd244502-8c08-4b39-937e-75e767e64953" providerId="ADAL" clId="{A883A833-23CF-4DCE-9902-3854E2EA9721}" dt="2023-02-12T04:04:14.807" v="1" actId="26606"/>
          <ac:spMkLst>
            <pc:docMk/>
            <pc:sldMk cId="109857222" sldId="256"/>
            <ac:spMk id="11" creationId="{F47DB6CD-8E9E-4643-B3B6-01BD80429B3C}"/>
          </ac:spMkLst>
        </pc:spChg>
        <pc:picChg chg="add">
          <ac:chgData name="Ian Bell" userId="cd244502-8c08-4b39-937e-75e767e64953" providerId="ADAL" clId="{A883A833-23CF-4DCE-9902-3854E2EA9721}" dt="2023-02-12T04:04:14.807" v="1" actId="26606"/>
          <ac:picMkLst>
            <pc:docMk/>
            <pc:sldMk cId="109857222" sldId="256"/>
            <ac:picMk id="4" creationId="{E2187530-F058-59CA-4474-466EBBDE11BE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05:44:49.258" v="692" actId="1076"/>
        <pc:sldMkLst>
          <pc:docMk/>
          <pc:sldMk cId="1788408278" sldId="257"/>
        </pc:sldMkLst>
        <pc:spChg chg="mod">
          <ac:chgData name="Ian Bell" userId="cd244502-8c08-4b39-937e-75e767e64953" providerId="ADAL" clId="{A883A833-23CF-4DCE-9902-3854E2EA9721}" dt="2023-02-12T05:44:46.717" v="691" actId="27636"/>
          <ac:spMkLst>
            <pc:docMk/>
            <pc:sldMk cId="1788408278" sldId="257"/>
            <ac:spMk id="2" creationId="{C5BA9461-DCD8-17B1-5508-4D6389D87880}"/>
          </ac:spMkLst>
        </pc:spChg>
        <pc:spChg chg="add del mod">
          <ac:chgData name="Ian Bell" userId="cd244502-8c08-4b39-937e-75e767e64953" providerId="ADAL" clId="{A883A833-23CF-4DCE-9902-3854E2EA9721}" dt="2023-02-12T05:44:49.258" v="692" actId="1076"/>
          <ac:spMkLst>
            <pc:docMk/>
            <pc:sldMk cId="1788408278" sldId="257"/>
            <ac:spMk id="3" creationId="{C8F5D60A-B9BE-5559-F5F7-5B25C7CB1A52}"/>
          </ac:spMkLst>
        </pc:spChg>
        <pc:spChg chg="add del">
          <ac:chgData name="Ian Bell" userId="cd244502-8c08-4b39-937e-75e767e64953" providerId="ADAL" clId="{A883A833-23CF-4DCE-9902-3854E2EA9721}" dt="2023-02-12T05:42:37.207" v="458" actId="26606"/>
          <ac:spMkLst>
            <pc:docMk/>
            <pc:sldMk cId="1788408278" sldId="257"/>
            <ac:spMk id="6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5:42:37.207" v="458" actId="26606"/>
          <ac:spMkLst>
            <pc:docMk/>
            <pc:sldMk cId="1788408278" sldId="257"/>
            <ac:spMk id="7" creationId="{3F3A0F6C-EB8F-4A4C-8258-23F6D815E0E0}"/>
          </ac:spMkLst>
        </pc:spChg>
        <pc:spChg chg="add del">
          <ac:chgData name="Ian Bell" userId="cd244502-8c08-4b39-937e-75e767e64953" providerId="ADAL" clId="{A883A833-23CF-4DCE-9902-3854E2EA9721}" dt="2023-02-12T05:42:37.207" v="458" actId="26606"/>
          <ac:spMkLst>
            <pc:docMk/>
            <pc:sldMk cId="1788408278" sldId="257"/>
            <ac:spMk id="8" creationId="{6A9C92F4-A4A4-42E0-9391-C666AAED1E6A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9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11" creationId="{F95E8271-D5FF-4A58-A151-6D825CF02D64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13" creationId="{E65E7DAE-0831-45F9-BBA2-9BBD2E397C0B}"/>
          </ac:spMkLst>
        </pc:spChg>
        <pc:spChg chg="add del">
          <ac:chgData name="Ian Bell" userId="cd244502-8c08-4b39-937e-75e767e64953" providerId="ADAL" clId="{A883A833-23CF-4DCE-9902-3854E2EA9721}" dt="2023-02-12T05:40:42.565" v="392" actId="26606"/>
          <ac:spMkLst>
            <pc:docMk/>
            <pc:sldMk cId="1788408278" sldId="257"/>
            <ac:spMk id="15" creationId="{F493E929-55A8-46F3-836C-1C37C8975B9D}"/>
          </ac:spMkLst>
        </pc:spChg>
        <pc:graphicFrameChg chg="add del mod">
          <ac:chgData name="Ian Bell" userId="cd244502-8c08-4b39-937e-75e767e64953" providerId="ADAL" clId="{A883A833-23CF-4DCE-9902-3854E2EA9721}" dt="2023-02-12T05:40:42.565" v="392" actId="26606"/>
          <ac:graphicFrameMkLst>
            <pc:docMk/>
            <pc:sldMk cId="1788408278" sldId="257"/>
            <ac:graphicFrameMk id="5" creationId="{AAEF1D18-24A2-A38A-0B5A-7A57E1814331}"/>
          </ac:graphicFrameMkLst>
        </pc:graphicFrameChg>
        <pc:graphicFrameChg chg="add del mod">
          <ac:chgData name="Ian Bell" userId="cd244502-8c08-4b39-937e-75e767e64953" providerId="ADAL" clId="{A883A833-23CF-4DCE-9902-3854E2EA9721}" dt="2023-02-12T05:42:37.207" v="458" actId="26606"/>
          <ac:graphicFrameMkLst>
            <pc:docMk/>
            <pc:sldMk cId="1788408278" sldId="257"/>
            <ac:graphicFrameMk id="10" creationId="{D6508A10-371F-1DD1-9CFD-5ED58953EA99}"/>
          </ac:graphicFrameMkLst>
        </pc:graphicFrameChg>
      </pc:sldChg>
      <pc:sldChg chg="modSp new mod">
        <pc:chgData name="Ian Bell" userId="cd244502-8c08-4b39-937e-75e767e64953" providerId="ADAL" clId="{A883A833-23CF-4DCE-9902-3854E2EA9721}" dt="2023-02-12T05:49:42.141" v="1232" actId="403"/>
        <pc:sldMkLst>
          <pc:docMk/>
          <pc:sldMk cId="1196973624" sldId="258"/>
        </pc:sldMkLst>
        <pc:spChg chg="mod">
          <ac:chgData name="Ian Bell" userId="cd244502-8c08-4b39-937e-75e767e64953" providerId="ADAL" clId="{A883A833-23CF-4DCE-9902-3854E2EA9721}" dt="2023-02-12T05:45:06.856" v="722" actId="20577"/>
          <ac:spMkLst>
            <pc:docMk/>
            <pc:sldMk cId="1196973624" sldId="258"/>
            <ac:spMk id="2" creationId="{88E47319-B3EB-0152-7979-E527B1696542}"/>
          </ac:spMkLst>
        </pc:spChg>
        <pc:spChg chg="mod">
          <ac:chgData name="Ian Bell" userId="cd244502-8c08-4b39-937e-75e767e64953" providerId="ADAL" clId="{A883A833-23CF-4DCE-9902-3854E2EA9721}" dt="2023-02-12T05:49:42.141" v="1232" actId="403"/>
          <ac:spMkLst>
            <pc:docMk/>
            <pc:sldMk cId="1196973624" sldId="258"/>
            <ac:spMk id="3" creationId="{0570B829-7E07-75C1-CA61-EC528B01BCE9}"/>
          </ac:spMkLst>
        </pc:spChg>
      </pc:sldChg>
      <pc:sldChg chg="modSp new mod">
        <pc:chgData name="Ian Bell" userId="cd244502-8c08-4b39-937e-75e767e64953" providerId="ADAL" clId="{A883A833-23CF-4DCE-9902-3854E2EA9721}" dt="2023-02-12T05:44:41.206" v="689" actId="20577"/>
        <pc:sldMkLst>
          <pc:docMk/>
          <pc:sldMk cId="3595041688" sldId="259"/>
        </pc:sldMkLst>
        <pc:spChg chg="mod">
          <ac:chgData name="Ian Bell" userId="cd244502-8c08-4b39-937e-75e767e64953" providerId="ADAL" clId="{A883A833-23CF-4DCE-9902-3854E2EA9721}" dt="2023-02-12T05:43:57.620" v="543" actId="5793"/>
          <ac:spMkLst>
            <pc:docMk/>
            <pc:sldMk cId="3595041688" sldId="259"/>
            <ac:spMk id="2" creationId="{159CBE0F-1097-8377-24F4-8F7F8DB71FBC}"/>
          </ac:spMkLst>
        </pc:spChg>
        <pc:spChg chg="mod">
          <ac:chgData name="Ian Bell" userId="cd244502-8c08-4b39-937e-75e767e64953" providerId="ADAL" clId="{A883A833-23CF-4DCE-9902-3854E2EA9721}" dt="2023-02-12T05:44:41.206" v="689" actId="20577"/>
          <ac:spMkLst>
            <pc:docMk/>
            <pc:sldMk cId="3595041688" sldId="259"/>
            <ac:spMk id="3" creationId="{C4FD48EE-D1EB-08AE-99BB-DCB1C62B59BC}"/>
          </ac:spMkLst>
        </pc:spChg>
      </pc:sldChg>
      <pc:sldChg chg="addSp delSp modSp new mod setBg">
        <pc:chgData name="Ian Bell" userId="cd244502-8c08-4b39-937e-75e767e64953" providerId="ADAL" clId="{A883A833-23CF-4DCE-9902-3854E2EA9721}" dt="2023-02-12T07:30:26.052" v="2682" actId="14100"/>
        <pc:sldMkLst>
          <pc:docMk/>
          <pc:sldMk cId="4154276565" sldId="260"/>
        </pc:sldMkLst>
        <pc:spChg chg="mo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" creationId="{A655EA4B-F970-61DF-F7E1-7456957AC265}"/>
          </ac:spMkLst>
        </pc:spChg>
        <pc:spChg chg="add del mo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3" creationId="{9FC6D622-BF6B-308C-8E4F-EF03AE0023A1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9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11" creationId="{7699B66A-3779-48B9-9963-C9339B22B0AA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13" creationId="{5D2088EB-F82A-4CF7-A658-5EB0B344D7F6}"/>
          </ac:spMkLst>
        </pc:spChg>
        <pc:spChg chg="add del">
          <ac:chgData name="Ian Bell" userId="cd244502-8c08-4b39-937e-75e767e64953" providerId="ADAL" clId="{A883A833-23CF-4DCE-9902-3854E2EA9721}" dt="2023-02-12T07:30:12.490" v="2674" actId="26606"/>
          <ac:spMkLst>
            <pc:docMk/>
            <pc:sldMk cId="4154276565" sldId="260"/>
            <ac:spMk id="15" creationId="{EDA32667-BAAD-4252-B7F6-CDABAD11DAEF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17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18" creationId="{F95E8271-D5FF-4A58-A151-6D825CF02D64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19" creationId="{E65E7DAE-0831-45F9-BBA2-9BBD2E397C0B}"/>
          </ac:spMkLst>
        </pc:spChg>
        <pc:spChg chg="add del">
          <ac:chgData name="Ian Bell" userId="cd244502-8c08-4b39-937e-75e767e64953" providerId="ADAL" clId="{A883A833-23CF-4DCE-9902-3854E2EA9721}" dt="2023-02-12T07:30:14.149" v="2676" actId="26606"/>
          <ac:spMkLst>
            <pc:docMk/>
            <pc:sldMk cId="4154276565" sldId="260"/>
            <ac:spMk id="20" creationId="{F493E929-55A8-46F3-836C-1C37C8975B9D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3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4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5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07:30:14.170" v="2677" actId="26606"/>
          <ac:spMkLst>
            <pc:docMk/>
            <pc:sldMk cId="4154276565" sldId="260"/>
            <ac:spMk id="26" creationId="{EDA32667-BAAD-4252-B7F6-CDABAD11DAEF}"/>
          </ac:spMkLst>
        </pc:spChg>
        <pc:graphicFrameChg chg="add del">
          <ac:chgData name="Ian Bell" userId="cd244502-8c08-4b39-937e-75e767e64953" providerId="ADAL" clId="{A883A833-23CF-4DCE-9902-3854E2EA9721}" dt="2023-02-12T07:30:12.490" v="2674" actId="26606"/>
          <ac:graphicFrameMkLst>
            <pc:docMk/>
            <pc:sldMk cId="4154276565" sldId="260"/>
            <ac:graphicFrameMk id="5" creationId="{B5DFE734-4963-6C65-BD5A-02414F7A60E7}"/>
          </ac:graphicFrameMkLst>
        </pc:graphicFrameChg>
        <pc:graphicFrameChg chg="add del">
          <ac:chgData name="Ian Bell" userId="cd244502-8c08-4b39-937e-75e767e64953" providerId="ADAL" clId="{A883A833-23CF-4DCE-9902-3854E2EA9721}" dt="2023-02-12T07:30:14.149" v="2676" actId="26606"/>
          <ac:graphicFrameMkLst>
            <pc:docMk/>
            <pc:sldMk cId="4154276565" sldId="260"/>
            <ac:graphicFrameMk id="21" creationId="{8C07FB66-2B2E-FE67-683A-0B2921B50328}"/>
          </ac:graphicFrameMkLst>
        </pc:graphicFrameChg>
        <pc:graphicFrameChg chg="add mod">
          <ac:chgData name="Ian Bell" userId="cd244502-8c08-4b39-937e-75e767e64953" providerId="ADAL" clId="{A883A833-23CF-4DCE-9902-3854E2EA9721}" dt="2023-02-12T07:30:26.052" v="2682" actId="14100"/>
          <ac:graphicFrameMkLst>
            <pc:docMk/>
            <pc:sldMk cId="4154276565" sldId="260"/>
            <ac:graphicFrameMk id="27" creationId="{CA9B2E79-97E5-41F5-1641-C5B0B706653B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07:30:50.861" v="2686"/>
        <pc:sldMkLst>
          <pc:docMk/>
          <pc:sldMk cId="4090181387" sldId="261"/>
        </pc:sldMkLst>
        <pc:spChg chg="mo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2" creationId="{08AE7B3A-EA04-8255-7FC9-E68F61DA7B29}"/>
          </ac:spMkLst>
        </pc:spChg>
        <pc:spChg chg="del mo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3" creationId="{EBDACBA8-09BC-5E69-5040-3C4EF654DE18}"/>
          </ac:spMkLst>
        </pc:spChg>
        <pc:spChg chg="ad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11" creationId="{3F3A0F6C-EB8F-4A4C-8258-23F6D815E0E0}"/>
          </ac:spMkLst>
        </pc:spChg>
        <pc:spChg chg="add">
          <ac:chgData name="Ian Bell" userId="cd244502-8c08-4b39-937e-75e767e64953" providerId="ADAL" clId="{A883A833-23CF-4DCE-9902-3854E2EA9721}" dt="2023-02-12T07:30:33.917" v="2683" actId="26606"/>
          <ac:spMkLst>
            <pc:docMk/>
            <pc:sldMk cId="4090181387" sldId="261"/>
            <ac:spMk id="13" creationId="{6A9C92F4-A4A4-42E0-9391-C666AAED1E6A}"/>
          </ac:spMkLst>
        </pc:spChg>
        <pc:graphicFrameChg chg="add mod">
          <ac:chgData name="Ian Bell" userId="cd244502-8c08-4b39-937e-75e767e64953" providerId="ADAL" clId="{A883A833-23CF-4DCE-9902-3854E2EA9721}" dt="2023-02-12T07:30:50.861" v="2686"/>
          <ac:graphicFrameMkLst>
            <pc:docMk/>
            <pc:sldMk cId="4090181387" sldId="261"/>
            <ac:graphicFrameMk id="5" creationId="{E7AAAE96-A9CB-40D2-5100-4CF8D5B4CDEB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07:29:42.471" v="2672" actId="14100"/>
        <pc:sldMkLst>
          <pc:docMk/>
          <pc:sldMk cId="829358017" sldId="262"/>
        </pc:sldMkLst>
        <pc:spChg chg="mo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2" creationId="{6913B325-E446-FDC0-DCF8-7FFD7A57FF35}"/>
          </ac:spMkLst>
        </pc:spChg>
        <pc:spChg chg="del mo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3" creationId="{0EFAE7AA-ED24-AC6B-0013-C92AA3C2CEA8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11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13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07:29:34.890" v="2670" actId="26606"/>
          <ac:spMkLst>
            <pc:docMk/>
            <pc:sldMk cId="829358017" sldId="262"/>
            <ac:spMk id="15" creationId="{EDA32667-BAAD-4252-B7F6-CDABAD11DAEF}"/>
          </ac:spMkLst>
        </pc:spChg>
        <pc:graphicFrameChg chg="add mod">
          <ac:chgData name="Ian Bell" userId="cd244502-8c08-4b39-937e-75e767e64953" providerId="ADAL" clId="{A883A833-23CF-4DCE-9902-3854E2EA9721}" dt="2023-02-12T07:29:42.471" v="2672" actId="14100"/>
          <ac:graphicFrameMkLst>
            <pc:docMk/>
            <pc:sldMk cId="829358017" sldId="262"/>
            <ac:graphicFrameMk id="5" creationId="{DA4716AE-2C4B-C42F-37B8-23977666B473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07:27:41.655" v="2475" actId="26606"/>
        <pc:sldMkLst>
          <pc:docMk/>
          <pc:sldMk cId="943058443" sldId="263"/>
        </pc:sldMkLst>
        <pc:spChg chg="mo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2" creationId="{3C1B1B5F-7603-7F39-1EEC-706C0411697D}"/>
          </ac:spMkLst>
        </pc:spChg>
        <pc:spChg chg="del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3" creationId="{5ED74125-E8C8-3091-8ADB-B811B19626FB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0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2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4" creationId="{19E083F6-57F4-487B-A766-EA0462B1EED8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6" creationId="{7A18C9FB-EC4C-4DAE-8F7D-C6E5AF607958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18" creationId="{4A8FDA66-67B4-4DBE-8354-C26F91ADB665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20" creationId="{3B2B1500-BB55-471C-8A9E-67288297ECE1}"/>
          </ac:spMkLst>
        </pc:spChg>
        <pc:spChg chg="add">
          <ac:chgData name="Ian Bell" userId="cd244502-8c08-4b39-937e-75e767e64953" providerId="ADAL" clId="{A883A833-23CF-4DCE-9902-3854E2EA9721}" dt="2023-02-12T07:27:41.655" v="2475" actId="26606"/>
          <ac:spMkLst>
            <pc:docMk/>
            <pc:sldMk cId="943058443" sldId="263"/>
            <ac:spMk id="22" creationId="{3045E22C-A99D-41BB-AF14-EF1B1E745A70}"/>
          </ac:spMkLst>
        </pc:spChg>
        <pc:picChg chg="add">
          <ac:chgData name="Ian Bell" userId="cd244502-8c08-4b39-937e-75e767e64953" providerId="ADAL" clId="{A883A833-23CF-4DCE-9902-3854E2EA9721}" dt="2023-02-12T07:27:41.655" v="2475" actId="26606"/>
          <ac:picMkLst>
            <pc:docMk/>
            <pc:sldMk cId="943058443" sldId="263"/>
            <ac:picMk id="7" creationId="{6A7101FD-26D7-26C5-C11B-B4F39A324DF3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07:36:10.141" v="3593" actId="1076"/>
        <pc:sldMkLst>
          <pc:docMk/>
          <pc:sldMk cId="3988822100" sldId="264"/>
        </pc:sldMkLst>
        <pc:spChg chg="mo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2" creationId="{34F2662D-FA18-4B48-93F2-CD9F1CF93BDA}"/>
          </ac:spMkLst>
        </pc:spChg>
        <pc:spChg chg="del mo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3" creationId="{31FC58DF-7BE6-8D97-EED0-A04CA86131FC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11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13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07:35:48.088" v="3587" actId="26606"/>
          <ac:spMkLst>
            <pc:docMk/>
            <pc:sldMk cId="3988822100" sldId="264"/>
            <ac:spMk id="15" creationId="{EDA32667-BAAD-4252-B7F6-CDABAD11DAEF}"/>
          </ac:spMkLst>
        </pc:spChg>
        <pc:graphicFrameChg chg="add mod">
          <ac:chgData name="Ian Bell" userId="cd244502-8c08-4b39-937e-75e767e64953" providerId="ADAL" clId="{A883A833-23CF-4DCE-9902-3854E2EA9721}" dt="2023-02-12T07:36:10.141" v="3593" actId="1076"/>
          <ac:graphicFrameMkLst>
            <pc:docMk/>
            <pc:sldMk cId="3988822100" sldId="264"/>
            <ac:graphicFrameMk id="5" creationId="{206BFFDA-1935-585D-1C15-E366E9BA99F8}"/>
          </ac:graphicFrameMkLst>
        </pc:graphicFrameChg>
      </pc:sldChg>
      <pc:sldChg chg="modSp new mod">
        <pc:chgData name="Ian Bell" userId="cd244502-8c08-4b39-937e-75e767e64953" providerId="ADAL" clId="{A883A833-23CF-4DCE-9902-3854E2EA9721}" dt="2023-02-12T08:39:17.791" v="3920" actId="20577"/>
        <pc:sldMkLst>
          <pc:docMk/>
          <pc:sldMk cId="720151361" sldId="265"/>
        </pc:sldMkLst>
        <pc:spChg chg="mod">
          <ac:chgData name="Ian Bell" userId="cd244502-8c08-4b39-937e-75e767e64953" providerId="ADAL" clId="{A883A833-23CF-4DCE-9902-3854E2EA9721}" dt="2023-02-12T08:38:03.794" v="3621" actId="20577"/>
          <ac:spMkLst>
            <pc:docMk/>
            <pc:sldMk cId="720151361" sldId="265"/>
            <ac:spMk id="2" creationId="{8B78B685-C4B6-2713-D557-A2CC2AACAF7F}"/>
          </ac:spMkLst>
        </pc:spChg>
        <pc:spChg chg="mod">
          <ac:chgData name="Ian Bell" userId="cd244502-8c08-4b39-937e-75e767e64953" providerId="ADAL" clId="{A883A833-23CF-4DCE-9902-3854E2EA9721}" dt="2023-02-12T08:39:17.791" v="3920" actId="20577"/>
          <ac:spMkLst>
            <pc:docMk/>
            <pc:sldMk cId="720151361" sldId="265"/>
            <ac:spMk id="3" creationId="{95696032-2A52-9007-41DC-8E9653F70A6D}"/>
          </ac:spMkLst>
        </pc:spChg>
      </pc:sldChg>
      <pc:sldChg chg="addSp delSp modSp new mod setBg">
        <pc:chgData name="Ian Bell" userId="cd244502-8c08-4b39-937e-75e767e64953" providerId="ADAL" clId="{A883A833-23CF-4DCE-9902-3854E2EA9721}" dt="2023-02-12T08:39:45.823" v="3974" actId="403"/>
        <pc:sldMkLst>
          <pc:docMk/>
          <pc:sldMk cId="468194761" sldId="266"/>
        </pc:sldMkLst>
        <pc:spChg chg="mod">
          <ac:chgData name="Ian Bell" userId="cd244502-8c08-4b39-937e-75e767e64953" providerId="ADAL" clId="{A883A833-23CF-4DCE-9902-3854E2EA9721}" dt="2023-02-12T08:39:45.823" v="3974" actId="403"/>
          <ac:spMkLst>
            <pc:docMk/>
            <pc:sldMk cId="468194761" sldId="266"/>
            <ac:spMk id="2" creationId="{ABA51667-9311-FE91-B97E-15D0F84C68B6}"/>
          </ac:spMkLst>
        </pc:spChg>
        <pc:spChg chg="del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3" creationId="{7B6CEB7D-3483-6F13-DBD3-CC2CBB6F9E7D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9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1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3" creationId="{19E083F6-57F4-487B-A766-EA0462B1EED8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5" creationId="{7A18C9FB-EC4C-4DAE-8F7D-C6E5AF607958}"/>
          </ac:spMkLst>
        </pc:spChg>
        <pc:spChg chg="add">
          <ac:chgData name="Ian Bell" userId="cd244502-8c08-4b39-937e-75e767e64953" providerId="ADAL" clId="{A883A833-23CF-4DCE-9902-3854E2EA9721}" dt="2023-02-12T08:39:41.429" v="3969" actId="26606"/>
          <ac:spMkLst>
            <pc:docMk/>
            <pc:sldMk cId="468194761" sldId="266"/>
            <ac:spMk id="17" creationId="{5E698B96-C345-4CAB-9657-02BD17A19499}"/>
          </ac:spMkLst>
        </pc:spChg>
        <pc:picChg chg="add">
          <ac:chgData name="Ian Bell" userId="cd244502-8c08-4b39-937e-75e767e64953" providerId="ADAL" clId="{A883A833-23CF-4DCE-9902-3854E2EA9721}" dt="2023-02-12T08:39:41.429" v="3969" actId="26606"/>
          <ac:picMkLst>
            <pc:docMk/>
            <pc:sldMk cId="468194761" sldId="266"/>
            <ac:picMk id="5" creationId="{C2CFDED4-ECEB-17A0-4979-741189879062}"/>
          </ac:picMkLst>
        </pc:picChg>
      </pc:sldChg>
      <pc:sldChg chg="addSp delSp modSp new mod ord setBg">
        <pc:chgData name="Ian Bell" userId="cd244502-8c08-4b39-937e-75e767e64953" providerId="ADAL" clId="{A883A833-23CF-4DCE-9902-3854E2EA9721}" dt="2023-02-12T10:14:48.025" v="7779" actId="26606"/>
        <pc:sldMkLst>
          <pc:docMk/>
          <pc:sldMk cId="2972018735" sldId="267"/>
        </pc:sldMkLst>
        <pc:spChg chg="mod ord">
          <ac:chgData name="Ian Bell" userId="cd244502-8c08-4b39-937e-75e767e64953" providerId="ADAL" clId="{A883A833-23CF-4DCE-9902-3854E2EA9721}" dt="2023-02-12T10:01:09.403" v="7449" actId="14100"/>
          <ac:spMkLst>
            <pc:docMk/>
            <pc:sldMk cId="2972018735" sldId="267"/>
            <ac:spMk id="2" creationId="{516A5C96-928F-53D6-CB9B-1E239CE38D78}"/>
          </ac:spMkLst>
        </pc:spChg>
        <pc:spChg chg="add del mod">
          <ac:chgData name="Ian Bell" userId="cd244502-8c08-4b39-937e-75e767e64953" providerId="ADAL" clId="{A883A833-23CF-4DCE-9902-3854E2EA9721}" dt="2023-02-12T10:14:48.025" v="7779" actId="26606"/>
          <ac:spMkLst>
            <pc:docMk/>
            <pc:sldMk cId="2972018735" sldId="267"/>
            <ac:spMk id="3" creationId="{70D1695F-7277-AA70-FBDD-189B058DE2A6}"/>
          </ac:spMkLst>
        </pc:spChg>
        <pc:spChg chg="add del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8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0" creationId="{1F2E94ED-9EAC-4540-B972-B11CAA852653}"/>
          </ac:spMkLst>
        </pc:spChg>
        <pc:spChg chg="add del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2" creationId="{A3BFB3E6-2D9E-4A5C-826F-44A91F59778D}"/>
          </ac:spMkLst>
        </pc:spChg>
        <pc:spChg chg="add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7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01:00.986" v="7448" actId="26606"/>
          <ac:spMkLst>
            <pc:docMk/>
            <pc:sldMk cId="2972018735" sldId="267"/>
            <ac:spMk id="19" creationId="{66FC6F62-FEC6-45C4-B697-39FDA62A9666}"/>
          </ac:spMkLst>
        </pc:spChg>
        <pc:grpChg chg="add">
          <ac:chgData name="Ian Bell" userId="cd244502-8c08-4b39-937e-75e767e64953" providerId="ADAL" clId="{A883A833-23CF-4DCE-9902-3854E2EA9721}" dt="2023-02-12T10:01:00.986" v="7448" actId="26606"/>
          <ac:grpSpMkLst>
            <pc:docMk/>
            <pc:sldMk cId="2972018735" sldId="267"/>
            <ac:grpSpMk id="21" creationId="{F8D7210F-BCFD-46C1-9A2C-3717368B1A78}"/>
          </ac:grpSpMkLst>
        </pc:grpChg>
        <pc:graphicFrameChg chg="add del">
          <ac:chgData name="Ian Bell" userId="cd244502-8c08-4b39-937e-75e767e64953" providerId="ADAL" clId="{A883A833-23CF-4DCE-9902-3854E2EA9721}" dt="2023-02-12T10:14:48.025" v="7779" actId="26606"/>
          <ac:graphicFrameMkLst>
            <pc:docMk/>
            <pc:sldMk cId="2972018735" sldId="267"/>
            <ac:graphicFrameMk id="25" creationId="{504687DA-634E-0FDD-E8E1-AD914DFF16E4}"/>
          </ac:graphicFrameMkLst>
        </pc:graphicFrameChg>
        <pc:picChg chg="add mod ord">
          <ac:chgData name="Ian Bell" userId="cd244502-8c08-4b39-937e-75e767e64953" providerId="ADAL" clId="{A883A833-23CF-4DCE-9902-3854E2EA9721}" dt="2023-02-12T10:01:00.986" v="7448" actId="26606"/>
          <ac:picMkLst>
            <pc:docMk/>
            <pc:sldMk cId="2972018735" sldId="267"/>
            <ac:picMk id="5" creationId="{E9AFD15C-29D4-6DF4-0E2A-F279EAC5DA15}"/>
          </ac:picMkLst>
        </pc:picChg>
      </pc:sldChg>
      <pc:sldChg chg="modSp new mod">
        <pc:chgData name="Ian Bell" userId="cd244502-8c08-4b39-937e-75e767e64953" providerId="ADAL" clId="{A883A833-23CF-4DCE-9902-3854E2EA9721}" dt="2023-02-12T09:54:11.808" v="6331" actId="13926"/>
        <pc:sldMkLst>
          <pc:docMk/>
          <pc:sldMk cId="371111414" sldId="268"/>
        </pc:sldMkLst>
        <pc:spChg chg="mod">
          <ac:chgData name="Ian Bell" userId="cd244502-8c08-4b39-937e-75e767e64953" providerId="ADAL" clId="{A883A833-23CF-4DCE-9902-3854E2EA9721}" dt="2023-02-12T08:50:05.050" v="4975" actId="20577"/>
          <ac:spMkLst>
            <pc:docMk/>
            <pc:sldMk cId="371111414" sldId="268"/>
            <ac:spMk id="2" creationId="{DF799C4A-ADA2-F955-8BF5-7456771CA9C5}"/>
          </ac:spMkLst>
        </pc:spChg>
        <pc:spChg chg="mod">
          <ac:chgData name="Ian Bell" userId="cd244502-8c08-4b39-937e-75e767e64953" providerId="ADAL" clId="{A883A833-23CF-4DCE-9902-3854E2EA9721}" dt="2023-02-12T09:54:11.808" v="6331" actId="13926"/>
          <ac:spMkLst>
            <pc:docMk/>
            <pc:sldMk cId="371111414" sldId="268"/>
            <ac:spMk id="3" creationId="{BEE79C10-5624-6C84-20F9-83D5928F0E2C}"/>
          </ac:spMkLst>
        </pc:spChg>
      </pc:sldChg>
      <pc:sldChg chg="addSp delSp modSp new mod ord setBg">
        <pc:chgData name="Ian Bell" userId="cd244502-8c08-4b39-937e-75e767e64953" providerId="ADAL" clId="{A883A833-23CF-4DCE-9902-3854E2EA9721}" dt="2023-02-12T10:14:23.271" v="7777" actId="26606"/>
        <pc:sldMkLst>
          <pc:docMk/>
          <pc:sldMk cId="3893091732" sldId="269"/>
        </pc:sldMkLst>
        <pc:spChg chg="mod or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" creationId="{77A482BE-D491-5E9E-2D2B-3F94279375E2}"/>
          </ac:spMkLst>
        </pc:spChg>
        <pc:spChg chg="add del mo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3" creationId="{4E2A63A3-AE6D-177B-C8C5-2E3C0D30466F}"/>
          </ac:spMkLst>
        </pc:spChg>
        <pc:spChg chg="add del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8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10" creationId="{605804E6-08AA-49E9-AD30-149FDD3DD4F5}"/>
          </ac:spMkLst>
        </pc:spChg>
        <pc:spChg chg="add del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12" creationId="{424ECFA8-BE37-446C-B1BD-88D2981B6F47}"/>
          </ac:spMkLst>
        </pc:spChg>
        <pc:spChg chg="add del">
          <ac:chgData name="Ian Bell" userId="cd244502-8c08-4b39-937e-75e767e64953" providerId="ADAL" clId="{A883A833-23CF-4DCE-9902-3854E2EA9721}" dt="2023-02-12T10:14:23.236" v="7776" actId="26606"/>
          <ac:spMkLst>
            <pc:docMk/>
            <pc:sldMk cId="3893091732" sldId="269"/>
            <ac:spMk id="18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14:23.236" v="7776" actId="26606"/>
          <ac:spMkLst>
            <pc:docMk/>
            <pc:sldMk cId="3893091732" sldId="269"/>
            <ac:spMk id="20" creationId="{3F3A0F6C-EB8F-4A4C-8258-23F6D815E0E0}"/>
          </ac:spMkLst>
        </pc:spChg>
        <pc:spChg chg="add del">
          <ac:chgData name="Ian Bell" userId="cd244502-8c08-4b39-937e-75e767e64953" providerId="ADAL" clId="{A883A833-23CF-4DCE-9902-3854E2EA9721}" dt="2023-02-12T10:14:23.236" v="7776" actId="26606"/>
          <ac:spMkLst>
            <pc:docMk/>
            <pc:sldMk cId="3893091732" sldId="269"/>
            <ac:spMk id="22" creationId="{6A9C92F4-A4A4-42E0-9391-C666AAED1E6A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4" creationId="{F493E929-55A8-46F3-836C-1C37C8975B9D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5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6" creationId="{F95E8271-D5FF-4A58-A151-6D825CF02D64}"/>
          </ac:spMkLst>
        </pc:spChg>
        <pc:spChg chg="add">
          <ac:chgData name="Ian Bell" userId="cd244502-8c08-4b39-937e-75e767e64953" providerId="ADAL" clId="{A883A833-23CF-4DCE-9902-3854E2EA9721}" dt="2023-02-12T10:14:23.271" v="7777" actId="26606"/>
          <ac:spMkLst>
            <pc:docMk/>
            <pc:sldMk cId="3893091732" sldId="269"/>
            <ac:spMk id="27" creationId="{E65E7DAE-0831-45F9-BBA2-9BBD2E397C0B}"/>
          </ac:spMkLst>
        </pc:spChg>
        <pc:graphicFrameChg chg="add del">
          <ac:chgData name="Ian Bell" userId="cd244502-8c08-4b39-937e-75e767e64953" providerId="ADAL" clId="{A883A833-23CF-4DCE-9902-3854E2EA9721}" dt="2023-02-12T10:14:23.236" v="7776" actId="26606"/>
          <ac:graphicFrameMkLst>
            <pc:docMk/>
            <pc:sldMk cId="3893091732" sldId="269"/>
            <ac:graphicFrameMk id="14" creationId="{C6CC5BC0-1F88-05D1-E262-14AF510411DD}"/>
          </ac:graphicFrameMkLst>
        </pc:graphicFrameChg>
        <pc:graphicFrameChg chg="add">
          <ac:chgData name="Ian Bell" userId="cd244502-8c08-4b39-937e-75e767e64953" providerId="ADAL" clId="{A883A833-23CF-4DCE-9902-3854E2EA9721}" dt="2023-02-12T10:14:23.271" v="7777" actId="26606"/>
          <ac:graphicFrameMkLst>
            <pc:docMk/>
            <pc:sldMk cId="3893091732" sldId="269"/>
            <ac:graphicFrameMk id="28" creationId="{A037AA1D-245A-B84A-9778-29113F48792B}"/>
          </ac:graphicFrameMkLst>
        </pc:graphicFrameChg>
      </pc:sldChg>
      <pc:sldChg chg="addSp delSp modSp new mod setBg">
        <pc:chgData name="Ian Bell" userId="cd244502-8c08-4b39-937e-75e767e64953" providerId="ADAL" clId="{A883A833-23CF-4DCE-9902-3854E2EA9721}" dt="2023-02-12T10:27:43.259" v="8252" actId="27636"/>
        <pc:sldMkLst>
          <pc:docMk/>
          <pc:sldMk cId="3751373829" sldId="270"/>
        </pc:sldMkLst>
        <pc:spChg chg="mod ord">
          <ac:chgData name="Ian Bell" userId="cd244502-8c08-4b39-937e-75e767e64953" providerId="ADAL" clId="{A883A833-23CF-4DCE-9902-3854E2EA9721}" dt="2023-02-12T10:25:48.743" v="8104" actId="26606"/>
          <ac:spMkLst>
            <pc:docMk/>
            <pc:sldMk cId="3751373829" sldId="270"/>
            <ac:spMk id="2" creationId="{5727C251-B65A-F818-746A-7B5D6F9C4FBB}"/>
          </ac:spMkLst>
        </pc:spChg>
        <pc:spChg chg="mod">
          <ac:chgData name="Ian Bell" userId="cd244502-8c08-4b39-937e-75e767e64953" providerId="ADAL" clId="{A883A833-23CF-4DCE-9902-3854E2EA9721}" dt="2023-02-12T10:27:43.259" v="8252" actId="27636"/>
          <ac:spMkLst>
            <pc:docMk/>
            <pc:sldMk cId="3751373829" sldId="270"/>
            <ac:spMk id="3" creationId="{CC1792FB-B6EA-A1A5-D246-572A1E3CC6BB}"/>
          </ac:spMkLst>
        </pc:spChg>
        <pc:spChg chg="add del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0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2" creationId="{3D065C6D-EB42-400B-99C4-D0ACE936F6C3}"/>
          </ac:spMkLst>
        </pc:spChg>
        <pc:spChg chg="add del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4" creationId="{3362A0EA-3E81-4464-94B8-70BE5870EDC0}"/>
          </ac:spMkLst>
        </pc:spChg>
        <pc:spChg chg="add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1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21" creationId="{3D065C6D-EB42-400B-99C4-D0ACE936F6C3}"/>
          </ac:spMkLst>
        </pc:spChg>
        <pc:spChg chg="add">
          <ac:chgData name="Ian Bell" userId="cd244502-8c08-4b39-937e-75e767e64953" providerId="ADAL" clId="{A883A833-23CF-4DCE-9902-3854E2EA9721}" dt="2023-02-12T10:27:35.853" v="8246" actId="26606"/>
          <ac:spMkLst>
            <pc:docMk/>
            <pc:sldMk cId="3751373829" sldId="270"/>
            <ac:spMk id="23" creationId="{3362A0EA-3E81-4464-94B8-70BE5870EDC0}"/>
          </ac:spMkLst>
        </pc:spChg>
        <pc:picChg chg="add del mod">
          <ac:chgData name="Ian Bell" userId="cd244502-8c08-4b39-937e-75e767e64953" providerId="ADAL" clId="{A883A833-23CF-4DCE-9902-3854E2EA9721}" dt="2023-02-12T10:27:33.100" v="8244" actId="478"/>
          <ac:picMkLst>
            <pc:docMk/>
            <pc:sldMk cId="3751373829" sldId="270"/>
            <ac:picMk id="5" creationId="{37BBDFF9-EAE8-A981-F524-C521755F82D4}"/>
          </ac:picMkLst>
        </pc:picChg>
        <pc:picChg chg="add mod">
          <ac:chgData name="Ian Bell" userId="cd244502-8c08-4b39-937e-75e767e64953" providerId="ADAL" clId="{A883A833-23CF-4DCE-9902-3854E2EA9721}" dt="2023-02-12T10:27:35.853" v="8246" actId="26606"/>
          <ac:picMkLst>
            <pc:docMk/>
            <pc:sldMk cId="3751373829" sldId="270"/>
            <ac:picMk id="7" creationId="{DC994AB8-DBA5-58A3-8899-6A95A453F13B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10:00:47.248" v="7447" actId="26606"/>
        <pc:sldMkLst>
          <pc:docMk/>
          <pc:sldMk cId="1453958688" sldId="271"/>
        </pc:sldMkLst>
        <pc:spChg chg="mo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2" creationId="{F45903BD-A504-DFF3-349E-35B6500F281D}"/>
          </ac:spMkLst>
        </pc:spChg>
        <pc:spChg chg="del mo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3" creationId="{65CB5AD0-FD73-B6C6-BDB5-C72C5CBD8A80}"/>
          </ac:spMkLst>
        </pc:spChg>
        <pc:spChg chg="add del">
          <ac:chgData name="Ian Bell" userId="cd244502-8c08-4b39-937e-75e767e64953" providerId="ADAL" clId="{A883A833-23CF-4DCE-9902-3854E2EA9721}" dt="2023-02-12T09:57:17.036" v="6859" actId="22"/>
          <ac:spMkLst>
            <pc:docMk/>
            <pc:sldMk cId="1453958688" sldId="271"/>
            <ac:spMk id="5" creationId="{9F6FDB14-F8B9-9519-9BD1-8F2C70467846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11" creationId="{7699B66A-3779-48B9-9963-C9339B22B0AA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13" creationId="{5D2088EB-F82A-4CF7-A658-5EB0B344D7F6}"/>
          </ac:spMkLst>
        </pc:spChg>
        <pc:spChg chg="add">
          <ac:chgData name="Ian Bell" userId="cd244502-8c08-4b39-937e-75e767e64953" providerId="ADAL" clId="{A883A833-23CF-4DCE-9902-3854E2EA9721}" dt="2023-02-12T10:00:47.248" v="7447" actId="26606"/>
          <ac:spMkLst>
            <pc:docMk/>
            <pc:sldMk cId="1453958688" sldId="271"/>
            <ac:spMk id="15" creationId="{EDA32667-BAAD-4252-B7F6-CDABAD11DAEF}"/>
          </ac:spMkLst>
        </pc:spChg>
        <pc:graphicFrameChg chg="add">
          <ac:chgData name="Ian Bell" userId="cd244502-8c08-4b39-937e-75e767e64953" providerId="ADAL" clId="{A883A833-23CF-4DCE-9902-3854E2EA9721}" dt="2023-02-12T10:00:47.248" v="7447" actId="26606"/>
          <ac:graphicFrameMkLst>
            <pc:docMk/>
            <pc:sldMk cId="1453958688" sldId="271"/>
            <ac:graphicFrameMk id="6" creationId="{7E879F04-71AE-D47D-7748-30B4D5973CF9}"/>
          </ac:graphicFrameMkLst>
        </pc:graphicFrameChg>
      </pc:sldChg>
      <pc:sldChg chg="addSp modSp new mod setBg">
        <pc:chgData name="Ian Bell" userId="cd244502-8c08-4b39-937e-75e767e64953" providerId="ADAL" clId="{A883A833-23CF-4DCE-9902-3854E2EA9721}" dt="2023-02-12T10:14:07.243" v="7774" actId="1076"/>
        <pc:sldMkLst>
          <pc:docMk/>
          <pc:sldMk cId="648579584" sldId="272"/>
        </pc:sldMkLst>
        <pc:spChg chg="mod ord">
          <ac:chgData name="Ian Bell" userId="cd244502-8c08-4b39-937e-75e767e64953" providerId="ADAL" clId="{A883A833-23CF-4DCE-9902-3854E2EA9721}" dt="2023-02-12T10:13:36.919" v="7765" actId="1076"/>
          <ac:spMkLst>
            <pc:docMk/>
            <pc:sldMk cId="648579584" sldId="272"/>
            <ac:spMk id="2" creationId="{947ED0B6-A24A-0D9A-928E-B92273904D5E}"/>
          </ac:spMkLst>
        </pc:spChg>
        <pc:spChg chg="mod ord">
          <ac:chgData name="Ian Bell" userId="cd244502-8c08-4b39-937e-75e767e64953" providerId="ADAL" clId="{A883A833-23CF-4DCE-9902-3854E2EA9721}" dt="2023-02-12T10:13:27.205" v="7762" actId="26606"/>
          <ac:spMkLst>
            <pc:docMk/>
            <pc:sldMk cId="648579584" sldId="272"/>
            <ac:spMk id="3" creationId="{2E97B760-ADD8-A5C2-F698-1AFF9E8EF5A5}"/>
          </ac:spMkLst>
        </pc:spChg>
        <pc:spChg chg="add">
          <ac:chgData name="Ian Bell" userId="cd244502-8c08-4b39-937e-75e767e64953" providerId="ADAL" clId="{A883A833-23CF-4DCE-9902-3854E2EA9721}" dt="2023-02-12T10:13:27.205" v="7762" actId="26606"/>
          <ac:spMkLst>
            <pc:docMk/>
            <pc:sldMk cId="648579584" sldId="272"/>
            <ac:spMk id="10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13:27.205" v="7762" actId="26606"/>
          <ac:spMkLst>
            <pc:docMk/>
            <pc:sldMk cId="648579584" sldId="272"/>
            <ac:spMk id="12" creationId="{66FC6F62-FEC6-45C4-B697-39FDA62A9666}"/>
          </ac:spMkLst>
        </pc:spChg>
        <pc:grpChg chg="add">
          <ac:chgData name="Ian Bell" userId="cd244502-8c08-4b39-937e-75e767e64953" providerId="ADAL" clId="{A883A833-23CF-4DCE-9902-3854E2EA9721}" dt="2023-02-12T10:13:27.205" v="7762" actId="26606"/>
          <ac:grpSpMkLst>
            <pc:docMk/>
            <pc:sldMk cId="648579584" sldId="272"/>
            <ac:grpSpMk id="14" creationId="{F8D7210F-BCFD-46C1-9A2C-3717368B1A78}"/>
          </ac:grpSpMkLst>
        </pc:grpChg>
        <pc:picChg chg="add mod modCrop">
          <ac:chgData name="Ian Bell" userId="cd244502-8c08-4b39-937e-75e767e64953" providerId="ADAL" clId="{A883A833-23CF-4DCE-9902-3854E2EA9721}" dt="2023-02-12T10:14:07.243" v="7774" actId="1076"/>
          <ac:picMkLst>
            <pc:docMk/>
            <pc:sldMk cId="648579584" sldId="272"/>
            <ac:picMk id="5" creationId="{558F509B-E91D-8EF5-1EF8-B440D8788DF8}"/>
          </ac:picMkLst>
        </pc:picChg>
      </pc:sldChg>
      <pc:sldChg chg="addSp delSp modSp new mod ord setBg">
        <pc:chgData name="Ian Bell" userId="cd244502-8c08-4b39-937e-75e767e64953" providerId="ADAL" clId="{A883A833-23CF-4DCE-9902-3854E2EA9721}" dt="2023-02-12T10:35:33.450" v="9289" actId="14100"/>
        <pc:sldMkLst>
          <pc:docMk/>
          <pc:sldMk cId="3541588165" sldId="273"/>
        </pc:sldMkLst>
        <pc:spChg chg="mod ord">
          <ac:chgData name="Ian Bell" userId="cd244502-8c08-4b39-937e-75e767e64953" providerId="ADAL" clId="{A883A833-23CF-4DCE-9902-3854E2EA9721}" dt="2023-02-12T10:35:33.450" v="9289" actId="14100"/>
          <ac:spMkLst>
            <pc:docMk/>
            <pc:sldMk cId="3541588165" sldId="273"/>
            <ac:spMk id="2" creationId="{90F05645-8745-1E7B-FD4D-BB4354916565}"/>
          </ac:spMkLst>
        </pc:spChg>
        <pc:spChg chg="add del mod">
          <ac:chgData name="Ian Bell" userId="cd244502-8c08-4b39-937e-75e767e64953" providerId="ADAL" clId="{A883A833-23CF-4DCE-9902-3854E2EA9721}" dt="2023-02-12T10:35:29.070" v="9287" actId="27636"/>
          <ac:spMkLst>
            <pc:docMk/>
            <pc:sldMk cId="3541588165" sldId="273"/>
            <ac:spMk id="3" creationId="{B9E153D9-3274-D40F-1DF2-D13C1B36E3BF}"/>
          </ac:spMkLst>
        </pc:spChg>
        <pc:spChg chg="add">
          <ac:chgData name="Ian Bell" userId="cd244502-8c08-4b39-937e-75e767e64953" providerId="ADAL" clId="{A883A833-23CF-4DCE-9902-3854E2EA9721}" dt="2023-02-12T10:35:12.139" v="9275" actId="26606"/>
          <ac:spMkLst>
            <pc:docMk/>
            <pc:sldMk cId="3541588165" sldId="273"/>
            <ac:spMk id="12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35:12.139" v="9275" actId="26606"/>
          <ac:spMkLst>
            <pc:docMk/>
            <pc:sldMk cId="3541588165" sldId="273"/>
            <ac:spMk id="14" creationId="{3D065C6D-EB42-400B-99C4-D0ACE936F6C3}"/>
          </ac:spMkLst>
        </pc:spChg>
        <pc:spChg chg="add">
          <ac:chgData name="Ian Bell" userId="cd244502-8c08-4b39-937e-75e767e64953" providerId="ADAL" clId="{A883A833-23CF-4DCE-9902-3854E2EA9721}" dt="2023-02-12T10:35:12.139" v="9275" actId="26606"/>
          <ac:spMkLst>
            <pc:docMk/>
            <pc:sldMk cId="3541588165" sldId="273"/>
            <ac:spMk id="16" creationId="{3362A0EA-3E81-4464-94B8-70BE5870EDC0}"/>
          </ac:spMkLst>
        </pc:spChg>
        <pc:picChg chg="add del mod ord">
          <ac:chgData name="Ian Bell" userId="cd244502-8c08-4b39-937e-75e767e64953" providerId="ADAL" clId="{A883A833-23CF-4DCE-9902-3854E2EA9721}" dt="2023-02-12T10:31:17.805" v="8653" actId="22"/>
          <ac:picMkLst>
            <pc:docMk/>
            <pc:sldMk cId="3541588165" sldId="273"/>
            <ac:picMk id="5" creationId="{04EF47EB-2B93-2F59-DF84-300A67C26618}"/>
          </ac:picMkLst>
        </pc:picChg>
        <pc:picChg chg="add mod">
          <ac:chgData name="Ian Bell" userId="cd244502-8c08-4b39-937e-75e767e64953" providerId="ADAL" clId="{A883A833-23CF-4DCE-9902-3854E2EA9721}" dt="2023-02-12T10:35:12.139" v="9275" actId="26606"/>
          <ac:picMkLst>
            <pc:docMk/>
            <pc:sldMk cId="3541588165" sldId="273"/>
            <ac:picMk id="7" creationId="{0CD7FFB2-F180-5CA2-A7D4-0EECA89E91B6}"/>
          </ac:picMkLst>
        </pc:picChg>
      </pc:sldChg>
      <pc:sldChg chg="addSp delSp modSp new mod setBg">
        <pc:chgData name="Ian Bell" userId="cd244502-8c08-4b39-937e-75e767e64953" providerId="ADAL" clId="{A883A833-23CF-4DCE-9902-3854E2EA9721}" dt="2023-02-12T10:31:01.386" v="8644" actId="403"/>
        <pc:sldMkLst>
          <pc:docMk/>
          <pc:sldMk cId="3694510472" sldId="274"/>
        </pc:sldMkLst>
        <pc:spChg chg="mod ord">
          <ac:chgData name="Ian Bell" userId="cd244502-8c08-4b39-937e-75e767e64953" providerId="ADAL" clId="{A883A833-23CF-4DCE-9902-3854E2EA9721}" dt="2023-02-12T10:31:01.386" v="8644" actId="403"/>
          <ac:spMkLst>
            <pc:docMk/>
            <pc:sldMk cId="3694510472" sldId="274"/>
            <ac:spMk id="2" creationId="{91109697-2434-2D0A-AED5-33D0D20E8D2F}"/>
          </ac:spMkLst>
        </pc:spChg>
        <pc:spChg chg="mod ord">
          <ac:chgData name="Ian Bell" userId="cd244502-8c08-4b39-937e-75e767e64953" providerId="ADAL" clId="{A883A833-23CF-4DCE-9902-3854E2EA9721}" dt="2023-02-12T10:29:40.590" v="8635" actId="14100"/>
          <ac:spMkLst>
            <pc:docMk/>
            <pc:sldMk cId="3694510472" sldId="274"/>
            <ac:spMk id="3" creationId="{2153B0C0-80BC-9C0B-EA90-3173BBFD434E}"/>
          </ac:spMkLst>
        </pc:spChg>
        <pc:spChg chg="add del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0" creationId="{987A0FBA-CC04-4256-A8EB-BB3C543E989C}"/>
          </ac:spMkLst>
        </pc:spChg>
        <pc:spChg chg="add del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2" creationId="{551AE076-7865-49BB-81C0-8C9E7E994AFD}"/>
          </ac:spMkLst>
        </pc:spChg>
        <pc:spChg chg="add del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4" creationId="{424ECFA8-BE37-446C-B1BD-88D2981B6F47}"/>
          </ac:spMkLst>
        </pc:spChg>
        <pc:spChg chg="add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1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21" creationId="{C75CD783-E708-4711-B23C-5B7B72A3D8F0}"/>
          </ac:spMkLst>
        </pc:spChg>
        <pc:spChg chg="add">
          <ac:chgData name="Ian Bell" userId="cd244502-8c08-4b39-937e-75e767e64953" providerId="ADAL" clId="{A883A833-23CF-4DCE-9902-3854E2EA9721}" dt="2023-02-12T10:27:50.618" v="8255" actId="26606"/>
          <ac:spMkLst>
            <pc:docMk/>
            <pc:sldMk cId="3694510472" sldId="274"/>
            <ac:spMk id="23" creationId="{E633B38B-B87A-4288-A20F-0223A6C27A5A}"/>
          </ac:spMkLst>
        </pc:spChg>
        <pc:picChg chg="add del mod">
          <ac:chgData name="Ian Bell" userId="cd244502-8c08-4b39-937e-75e767e64953" providerId="ADAL" clId="{A883A833-23CF-4DCE-9902-3854E2EA9721}" dt="2023-02-12T10:27:46.107" v="8253" actId="478"/>
          <ac:picMkLst>
            <pc:docMk/>
            <pc:sldMk cId="3694510472" sldId="274"/>
            <ac:picMk id="5" creationId="{6BCF51C9-D70A-146E-3AE2-9044954264AF}"/>
          </ac:picMkLst>
        </pc:picChg>
        <pc:picChg chg="add mod ord">
          <ac:chgData name="Ian Bell" userId="cd244502-8c08-4b39-937e-75e767e64953" providerId="ADAL" clId="{A883A833-23CF-4DCE-9902-3854E2EA9721}" dt="2023-02-12T10:27:50.618" v="8255" actId="26606"/>
          <ac:picMkLst>
            <pc:docMk/>
            <pc:sldMk cId="3694510472" sldId="274"/>
            <ac:picMk id="7" creationId="{ACCE6AB8-C80B-7C2C-B81F-D78C0063758B}"/>
          </ac:picMkLst>
        </pc:picChg>
      </pc:sldChg>
      <pc:sldChg chg="addSp modSp new mod setBg">
        <pc:chgData name="Ian Bell" userId="cd244502-8c08-4b39-937e-75e767e64953" providerId="ADAL" clId="{A883A833-23CF-4DCE-9902-3854E2EA9721}" dt="2023-02-12T10:39:30.431" v="9830" actId="27636"/>
        <pc:sldMkLst>
          <pc:docMk/>
          <pc:sldMk cId="3787071447" sldId="275"/>
        </pc:sldMkLst>
        <pc:spChg chg="mod ord">
          <ac:chgData name="Ian Bell" userId="cd244502-8c08-4b39-937e-75e767e64953" providerId="ADAL" clId="{A883A833-23CF-4DCE-9902-3854E2EA9721}" dt="2023-02-12T10:39:24.045" v="9824" actId="1076"/>
          <ac:spMkLst>
            <pc:docMk/>
            <pc:sldMk cId="3787071447" sldId="275"/>
            <ac:spMk id="2" creationId="{F5EA3876-D0FA-FD74-3D21-E1B5576091CE}"/>
          </ac:spMkLst>
        </pc:spChg>
        <pc:spChg chg="mod">
          <ac:chgData name="Ian Bell" userId="cd244502-8c08-4b39-937e-75e767e64953" providerId="ADAL" clId="{A883A833-23CF-4DCE-9902-3854E2EA9721}" dt="2023-02-12T10:39:30.431" v="9830" actId="27636"/>
          <ac:spMkLst>
            <pc:docMk/>
            <pc:sldMk cId="3787071447" sldId="275"/>
            <ac:spMk id="3" creationId="{411364B0-D7AB-F4DA-95EE-759E30018FCB}"/>
          </ac:spMkLst>
        </pc:spChg>
        <pc:spChg chg="add">
          <ac:chgData name="Ian Bell" userId="cd244502-8c08-4b39-937e-75e767e64953" providerId="ADAL" clId="{A883A833-23CF-4DCE-9902-3854E2EA9721}" dt="2023-02-12T10:39:18.910" v="9822" actId="26606"/>
          <ac:spMkLst>
            <pc:docMk/>
            <pc:sldMk cId="3787071447" sldId="275"/>
            <ac:spMk id="9" creationId="{987A0FBA-CC04-4256-A8EB-BB3C543E989C}"/>
          </ac:spMkLst>
        </pc:spChg>
        <pc:spChg chg="add">
          <ac:chgData name="Ian Bell" userId="cd244502-8c08-4b39-937e-75e767e64953" providerId="ADAL" clId="{A883A833-23CF-4DCE-9902-3854E2EA9721}" dt="2023-02-12T10:39:18.910" v="9822" actId="26606"/>
          <ac:spMkLst>
            <pc:docMk/>
            <pc:sldMk cId="3787071447" sldId="275"/>
            <ac:spMk id="11" creationId="{3362A0EA-3E81-4464-94B8-70BE5870EDC0}"/>
          </ac:spMkLst>
        </pc:spChg>
        <pc:picChg chg="add">
          <ac:chgData name="Ian Bell" userId="cd244502-8c08-4b39-937e-75e767e64953" providerId="ADAL" clId="{A883A833-23CF-4DCE-9902-3854E2EA9721}" dt="2023-02-12T10:39:18.910" v="9822" actId="26606"/>
          <ac:picMkLst>
            <pc:docMk/>
            <pc:sldMk cId="3787071447" sldId="275"/>
            <ac:picMk id="5" creationId="{F41251C4-4AA5-5C94-5D40-2B153A2B20D2}"/>
          </ac:picMkLst>
        </pc:picChg>
      </pc:sldChg>
      <pc:sldChg chg="modSp new mod">
        <pc:chgData name="Ian Bell" userId="cd244502-8c08-4b39-937e-75e767e64953" providerId="ADAL" clId="{A883A833-23CF-4DCE-9902-3854E2EA9721}" dt="2023-02-12T10:47:55.163" v="10218" actId="14100"/>
        <pc:sldMkLst>
          <pc:docMk/>
          <pc:sldMk cId="689781797" sldId="276"/>
        </pc:sldMkLst>
        <pc:spChg chg="mod">
          <ac:chgData name="Ian Bell" userId="cd244502-8c08-4b39-937e-75e767e64953" providerId="ADAL" clId="{A883A833-23CF-4DCE-9902-3854E2EA9721}" dt="2023-02-12T10:47:53.531" v="10217" actId="1076"/>
          <ac:spMkLst>
            <pc:docMk/>
            <pc:sldMk cId="689781797" sldId="276"/>
            <ac:spMk id="2" creationId="{425143D4-C88E-6FA4-FE2F-4A402731E7D2}"/>
          </ac:spMkLst>
        </pc:spChg>
        <pc:spChg chg="mod">
          <ac:chgData name="Ian Bell" userId="cd244502-8c08-4b39-937e-75e767e64953" providerId="ADAL" clId="{A883A833-23CF-4DCE-9902-3854E2EA9721}" dt="2023-02-12T10:47:55.163" v="10218" actId="14100"/>
          <ac:spMkLst>
            <pc:docMk/>
            <pc:sldMk cId="689781797" sldId="276"/>
            <ac:spMk id="3" creationId="{0EFD25CD-1991-ACCD-630B-C24A0B443063}"/>
          </ac:spMkLst>
        </pc:spChg>
      </pc:sldChg>
      <pc:sldChg chg="addSp delSp modSp new del mod setBg">
        <pc:chgData name="Ian Bell" userId="cd244502-8c08-4b39-937e-75e767e64953" providerId="ADAL" clId="{A883A833-23CF-4DCE-9902-3854E2EA9721}" dt="2023-02-12T13:04:24.159" v="10253" actId="47"/>
        <pc:sldMkLst>
          <pc:docMk/>
          <pc:sldMk cId="2139326583" sldId="277"/>
        </pc:sldMkLst>
        <pc:spChg chg="mod ord">
          <ac:chgData name="Ian Bell" userId="cd244502-8c08-4b39-937e-75e767e64953" providerId="ADAL" clId="{A883A833-23CF-4DCE-9902-3854E2EA9721}" dt="2023-02-12T12:37:01.544" v="10252" actId="20577"/>
          <ac:spMkLst>
            <pc:docMk/>
            <pc:sldMk cId="2139326583" sldId="277"/>
            <ac:spMk id="2" creationId="{EBB4C244-71D4-0C1C-B8BB-160D2125AC1A}"/>
          </ac:spMkLst>
        </pc:spChg>
        <pc:spChg chg="add del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3" creationId="{83E920D7-677D-F9AB-FB62-01A52944E041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7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8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9" creationId="{19E083F6-57F4-487B-A766-EA0462B1EED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0" creationId="{A6EF5A53-0A64-4CA5-B9C7-1CB97CB5CF1C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11" creationId="{7A18C9FB-EC4C-4DAE-8F7D-C6E5AF60795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2" creationId="{34ABFBEA-4EB0-4D02-A2C0-1733CD3D6F12}"/>
          </ac:spMkLst>
        </pc:spChg>
        <pc:spChg chg="add">
          <ac:chgData name="Ian Bell" userId="cd244502-8c08-4b39-937e-75e767e64953" providerId="ADAL" clId="{A883A833-23CF-4DCE-9902-3854E2EA9721}" dt="2023-02-12T12:36:55.178" v="10243" actId="26606"/>
          <ac:spMkLst>
            <pc:docMk/>
            <pc:sldMk cId="2139326583" sldId="277"/>
            <ac:spMk id="13" creationId="{A9896C11-F8DF-437A-B349-8AFD602DC0CA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4" creationId="{19E083F6-57F4-487B-A766-EA0462B1EED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6" creationId="{7A18C9FB-EC4C-4DAE-8F7D-C6E5AF607958}"/>
          </ac:spMkLst>
        </pc:spChg>
        <pc:spChg chg="add del">
          <ac:chgData name="Ian Bell" userId="cd244502-8c08-4b39-937e-75e767e64953" providerId="ADAL" clId="{A883A833-23CF-4DCE-9902-3854E2EA9721}" dt="2023-02-12T12:36:34.022" v="10242" actId="26606"/>
          <ac:spMkLst>
            <pc:docMk/>
            <pc:sldMk cId="2139326583" sldId="277"/>
            <ac:spMk id="18" creationId="{1A0F8916-44ED-4BA2-B4A8-BFF92E4B49BE}"/>
          </ac:spMkLst>
        </pc:spChg>
        <pc:picChg chg="add mod">
          <ac:chgData name="Ian Bell" userId="cd244502-8c08-4b39-937e-75e767e64953" providerId="ADAL" clId="{A883A833-23CF-4DCE-9902-3854E2EA9721}" dt="2023-02-12T12:36:55.178" v="10243" actId="26606"/>
          <ac:picMkLst>
            <pc:docMk/>
            <pc:sldMk cId="2139326583" sldId="277"/>
            <ac:picMk id="5" creationId="{3F52ACD5-8DEB-E49A-9DB3-5BC90E92C842}"/>
          </ac:picMkLst>
        </pc:picChg>
      </pc:sldChg>
      <pc:sldMasterChg chg="del delSldLayout">
        <pc:chgData name="Ian Bell" userId="cd244502-8c08-4b39-937e-75e767e64953" providerId="ADAL" clId="{A883A833-23CF-4DCE-9902-3854E2EA9721}" dt="2023-02-12T04:04:14.807" v="1" actId="26606"/>
        <pc:sldMasterMkLst>
          <pc:docMk/>
          <pc:sldMasterMk cId="1501311512" sldId="2147483672"/>
        </pc:sldMasterMkLst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906838624" sldId="2147483673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4082552715" sldId="2147483674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437650385" sldId="2147483675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4021299207" sldId="2147483676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798290918" sldId="2147483677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1419127474" sldId="2147483678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973978469" sldId="2147483679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492620070" sldId="2147483680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084627728" sldId="2147483681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042842431" sldId="2147483682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733485318" sldId="2147483683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3258970105" sldId="2147483684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1424909983" sldId="2147483685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250494258" sldId="2147483686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661143788" sldId="2147483687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2670958986" sldId="2147483688"/>
          </pc:sldLayoutMkLst>
        </pc:sldLayoutChg>
        <pc:sldLayoutChg chg="del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1501311512" sldId="2147483672"/>
            <pc:sldLayoutMk cId="1723444540" sldId="2147483689"/>
          </pc:sldLayoutMkLst>
        </pc:sldLayoutChg>
      </pc:sldMasterChg>
      <pc:sldMasterChg chg="add addSldLayout">
        <pc:chgData name="Ian Bell" userId="cd244502-8c08-4b39-937e-75e767e64953" providerId="ADAL" clId="{A883A833-23CF-4DCE-9902-3854E2EA9721}" dt="2023-02-12T04:04:14.807" v="1" actId="26606"/>
        <pc:sldMasterMkLst>
          <pc:docMk/>
          <pc:sldMasterMk cId="3230231421" sldId="2147483749"/>
        </pc:sldMasterMkLst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80764691" sldId="2147483738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820853137" sldId="2147483739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438959113" sldId="2147483740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302611397" sldId="2147483741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375779788" sldId="2147483742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1277329584" sldId="2147483743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637994406" sldId="2147483744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193979880" sldId="2147483745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2115279033" sldId="2147483746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4085338718" sldId="2147483747"/>
          </pc:sldLayoutMkLst>
        </pc:sldLayoutChg>
        <pc:sldLayoutChg chg="add">
          <pc:chgData name="Ian Bell" userId="cd244502-8c08-4b39-937e-75e767e64953" providerId="ADAL" clId="{A883A833-23CF-4DCE-9902-3854E2EA9721}" dt="2023-02-12T04:04:14.807" v="1" actId="26606"/>
          <pc:sldLayoutMkLst>
            <pc:docMk/>
            <pc:sldMasterMk cId="3230231421" sldId="2147483749"/>
            <pc:sldLayoutMk cId="3715795588" sldId="214748374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09304-2E9E-4B87-90BB-B016542E43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01DBE7-C305-484A-B00C-2125113EAA05}">
      <dgm:prSet custT="1"/>
      <dgm:spPr/>
      <dgm:t>
        <a:bodyPr/>
        <a:lstStyle/>
        <a:p>
          <a:r>
            <a:rPr lang="en-US" sz="3200" dirty="0"/>
            <a:t>Learning Content</a:t>
          </a:r>
        </a:p>
      </dgm:t>
    </dgm:pt>
    <dgm:pt modelId="{A6688152-729A-4960-8C90-355BA332E8C6}" type="parTrans" cxnId="{10D8904A-15BC-41A3-97FA-ED46C3D4A884}">
      <dgm:prSet/>
      <dgm:spPr/>
      <dgm:t>
        <a:bodyPr/>
        <a:lstStyle/>
        <a:p>
          <a:endParaRPr lang="en-US"/>
        </a:p>
      </dgm:t>
    </dgm:pt>
    <dgm:pt modelId="{AFBE0EA0-246D-4633-B084-770EF70A2E43}" type="sibTrans" cxnId="{10D8904A-15BC-41A3-97FA-ED46C3D4A884}">
      <dgm:prSet/>
      <dgm:spPr/>
      <dgm:t>
        <a:bodyPr/>
        <a:lstStyle/>
        <a:p>
          <a:endParaRPr lang="en-US"/>
        </a:p>
      </dgm:t>
    </dgm:pt>
    <dgm:pt modelId="{C6255F5D-A0CE-4071-A4E1-7FB6E83E20F6}">
      <dgm:prSet custT="1"/>
      <dgm:spPr/>
      <dgm:t>
        <a:bodyPr/>
        <a:lstStyle/>
        <a:p>
          <a:r>
            <a:rPr lang="en-US" sz="3200" dirty="0"/>
            <a:t>Artificial Intelligence</a:t>
          </a:r>
        </a:p>
      </dgm:t>
    </dgm:pt>
    <dgm:pt modelId="{E7C651CA-51FF-4A71-A864-6DDBEE6E806D}" type="parTrans" cxnId="{A218B266-DA01-4967-83C8-BEC92A98564D}">
      <dgm:prSet/>
      <dgm:spPr/>
      <dgm:t>
        <a:bodyPr/>
        <a:lstStyle/>
        <a:p>
          <a:endParaRPr lang="en-US"/>
        </a:p>
      </dgm:t>
    </dgm:pt>
    <dgm:pt modelId="{4B0ECF2D-9FE1-4707-B322-52925A057618}" type="sibTrans" cxnId="{A218B266-DA01-4967-83C8-BEC92A98564D}">
      <dgm:prSet/>
      <dgm:spPr/>
      <dgm:t>
        <a:bodyPr/>
        <a:lstStyle/>
        <a:p>
          <a:endParaRPr lang="en-US"/>
        </a:p>
      </dgm:t>
    </dgm:pt>
    <dgm:pt modelId="{56CA8B13-BC4F-4B38-9194-CC45AECFB7AE}">
      <dgm:prSet custT="1"/>
      <dgm:spPr/>
      <dgm:t>
        <a:bodyPr/>
        <a:lstStyle/>
        <a:p>
          <a:r>
            <a:rPr lang="en-US" sz="1800" dirty="0"/>
            <a:t>ArtificialIntelligenceForVideoGames.pdf</a:t>
          </a:r>
        </a:p>
      </dgm:t>
    </dgm:pt>
    <dgm:pt modelId="{625D847C-E135-46DF-B042-70A5AD0E580D}" type="parTrans" cxnId="{42ECD9FD-12BA-49A3-A778-A7F71E693C83}">
      <dgm:prSet/>
      <dgm:spPr/>
      <dgm:t>
        <a:bodyPr/>
        <a:lstStyle/>
        <a:p>
          <a:endParaRPr lang="en-US"/>
        </a:p>
      </dgm:t>
    </dgm:pt>
    <dgm:pt modelId="{E73C5DDE-05B4-4994-B9DE-E21C2309A4EA}" type="sibTrans" cxnId="{42ECD9FD-12BA-49A3-A778-A7F71E693C83}">
      <dgm:prSet/>
      <dgm:spPr/>
      <dgm:t>
        <a:bodyPr/>
        <a:lstStyle/>
        <a:p>
          <a:endParaRPr lang="en-US"/>
        </a:p>
      </dgm:t>
    </dgm:pt>
    <dgm:pt modelId="{80550278-4DDF-41FA-B882-CA98CE2C1C4B}" type="pres">
      <dgm:prSet presAssocID="{1E209304-2E9E-4B87-90BB-B016542E435D}" presName="root" presStyleCnt="0">
        <dgm:presLayoutVars>
          <dgm:dir/>
          <dgm:resizeHandles val="exact"/>
        </dgm:presLayoutVars>
      </dgm:prSet>
      <dgm:spPr/>
    </dgm:pt>
    <dgm:pt modelId="{FEB9548E-CC29-4D1A-93E3-F7A447CA42B7}" type="pres">
      <dgm:prSet presAssocID="{AE01DBE7-C305-484A-B00C-2125113EAA05}" presName="compNode" presStyleCnt="0"/>
      <dgm:spPr/>
    </dgm:pt>
    <dgm:pt modelId="{3EBF96BC-6E23-43AA-B121-ED20743E0C84}" type="pres">
      <dgm:prSet presAssocID="{AE01DBE7-C305-484A-B00C-2125113EAA05}" presName="bgRect" presStyleLbl="bgShp" presStyleIdx="0" presStyleCnt="3"/>
      <dgm:spPr/>
    </dgm:pt>
    <dgm:pt modelId="{E4B619E6-8411-4EF7-8691-212654D37B02}" type="pres">
      <dgm:prSet presAssocID="{AE01DBE7-C305-484A-B00C-2125113EAA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AE4C3A4-0B0E-44EA-9D7F-C4970504313A}" type="pres">
      <dgm:prSet presAssocID="{AE01DBE7-C305-484A-B00C-2125113EAA05}" presName="spaceRect" presStyleCnt="0"/>
      <dgm:spPr/>
    </dgm:pt>
    <dgm:pt modelId="{34C7A573-5E2F-4F2D-9E18-9EA8C2123820}" type="pres">
      <dgm:prSet presAssocID="{AE01DBE7-C305-484A-B00C-2125113EAA05}" presName="parTx" presStyleLbl="revTx" presStyleIdx="0" presStyleCnt="3">
        <dgm:presLayoutVars>
          <dgm:chMax val="0"/>
          <dgm:chPref val="0"/>
        </dgm:presLayoutVars>
      </dgm:prSet>
      <dgm:spPr/>
    </dgm:pt>
    <dgm:pt modelId="{0C746FF1-65E3-4FA9-9D40-096044FCACB9}" type="pres">
      <dgm:prSet presAssocID="{AFBE0EA0-246D-4633-B084-770EF70A2E43}" presName="sibTrans" presStyleCnt="0"/>
      <dgm:spPr/>
    </dgm:pt>
    <dgm:pt modelId="{475090F2-62C0-458A-9A0A-D89F3FDA3E58}" type="pres">
      <dgm:prSet presAssocID="{C6255F5D-A0CE-4071-A4E1-7FB6E83E20F6}" presName="compNode" presStyleCnt="0"/>
      <dgm:spPr/>
    </dgm:pt>
    <dgm:pt modelId="{B2AD5B1F-D2AD-4048-B9D3-3ACD7B52260C}" type="pres">
      <dgm:prSet presAssocID="{C6255F5D-A0CE-4071-A4E1-7FB6E83E20F6}" presName="bgRect" presStyleLbl="bgShp" presStyleIdx="1" presStyleCnt="3"/>
      <dgm:spPr/>
    </dgm:pt>
    <dgm:pt modelId="{CCE08D5E-4D30-4561-B2F1-E94A4068E354}" type="pres">
      <dgm:prSet presAssocID="{C6255F5D-A0CE-4071-A4E1-7FB6E83E20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D4B0A6-ED14-40BF-B670-8910D43A3EC9}" type="pres">
      <dgm:prSet presAssocID="{C6255F5D-A0CE-4071-A4E1-7FB6E83E20F6}" presName="spaceRect" presStyleCnt="0"/>
      <dgm:spPr/>
    </dgm:pt>
    <dgm:pt modelId="{F729BE59-CC51-4733-A6CD-76729E31AEA3}" type="pres">
      <dgm:prSet presAssocID="{C6255F5D-A0CE-4071-A4E1-7FB6E83E20F6}" presName="parTx" presStyleLbl="revTx" presStyleIdx="1" presStyleCnt="3">
        <dgm:presLayoutVars>
          <dgm:chMax val="0"/>
          <dgm:chPref val="0"/>
        </dgm:presLayoutVars>
      </dgm:prSet>
      <dgm:spPr/>
    </dgm:pt>
    <dgm:pt modelId="{C33970AB-417F-4571-8BB8-14FBB596E457}" type="pres">
      <dgm:prSet presAssocID="{4B0ECF2D-9FE1-4707-B322-52925A057618}" presName="sibTrans" presStyleCnt="0"/>
      <dgm:spPr/>
    </dgm:pt>
    <dgm:pt modelId="{A9D6F660-82CB-4226-A04F-10C676C53113}" type="pres">
      <dgm:prSet presAssocID="{56CA8B13-BC4F-4B38-9194-CC45AECFB7AE}" presName="compNode" presStyleCnt="0"/>
      <dgm:spPr/>
    </dgm:pt>
    <dgm:pt modelId="{E19DF52E-4C7C-48DF-A5F3-F378AD804910}" type="pres">
      <dgm:prSet presAssocID="{56CA8B13-BC4F-4B38-9194-CC45AECFB7AE}" presName="bgRect" presStyleLbl="bgShp" presStyleIdx="2" presStyleCnt="3"/>
      <dgm:spPr/>
    </dgm:pt>
    <dgm:pt modelId="{62BB2AF2-5679-48F2-BADA-57878761FB6D}" type="pres">
      <dgm:prSet presAssocID="{56CA8B13-BC4F-4B38-9194-CC45AECFB7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427A6994-2CC6-4DC1-B953-9ED26B1E974A}" type="pres">
      <dgm:prSet presAssocID="{56CA8B13-BC4F-4B38-9194-CC45AECFB7AE}" presName="spaceRect" presStyleCnt="0"/>
      <dgm:spPr/>
    </dgm:pt>
    <dgm:pt modelId="{26B3A00E-01A5-4388-A39D-908A486A7699}" type="pres">
      <dgm:prSet presAssocID="{56CA8B13-BC4F-4B38-9194-CC45AECFB7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60EA08-2688-4321-A3D8-EBD3D2E5B3C9}" type="presOf" srcId="{56CA8B13-BC4F-4B38-9194-CC45AECFB7AE}" destId="{26B3A00E-01A5-4388-A39D-908A486A7699}" srcOrd="0" destOrd="0" presId="urn:microsoft.com/office/officeart/2018/2/layout/IconVerticalSolidList"/>
    <dgm:cxn modelId="{4AAF6C3F-8A24-4025-BB46-F904D0ADFF2E}" type="presOf" srcId="{1E209304-2E9E-4B87-90BB-B016542E435D}" destId="{80550278-4DDF-41FA-B882-CA98CE2C1C4B}" srcOrd="0" destOrd="0" presId="urn:microsoft.com/office/officeart/2018/2/layout/IconVerticalSolidList"/>
    <dgm:cxn modelId="{A218B266-DA01-4967-83C8-BEC92A98564D}" srcId="{1E209304-2E9E-4B87-90BB-B016542E435D}" destId="{C6255F5D-A0CE-4071-A4E1-7FB6E83E20F6}" srcOrd="1" destOrd="0" parTransId="{E7C651CA-51FF-4A71-A864-6DDBEE6E806D}" sibTransId="{4B0ECF2D-9FE1-4707-B322-52925A057618}"/>
    <dgm:cxn modelId="{10D8904A-15BC-41A3-97FA-ED46C3D4A884}" srcId="{1E209304-2E9E-4B87-90BB-B016542E435D}" destId="{AE01DBE7-C305-484A-B00C-2125113EAA05}" srcOrd="0" destOrd="0" parTransId="{A6688152-729A-4960-8C90-355BA332E8C6}" sibTransId="{AFBE0EA0-246D-4633-B084-770EF70A2E43}"/>
    <dgm:cxn modelId="{191B0D74-BB7D-4509-8186-9BB4C92456C3}" type="presOf" srcId="{C6255F5D-A0CE-4071-A4E1-7FB6E83E20F6}" destId="{F729BE59-CC51-4733-A6CD-76729E31AEA3}" srcOrd="0" destOrd="0" presId="urn:microsoft.com/office/officeart/2018/2/layout/IconVerticalSolidList"/>
    <dgm:cxn modelId="{5C1E2DCF-7863-4BC7-AE02-5FCC41817137}" type="presOf" srcId="{AE01DBE7-C305-484A-B00C-2125113EAA05}" destId="{34C7A573-5E2F-4F2D-9E18-9EA8C2123820}" srcOrd="0" destOrd="0" presId="urn:microsoft.com/office/officeart/2018/2/layout/IconVerticalSolidList"/>
    <dgm:cxn modelId="{42ECD9FD-12BA-49A3-A778-A7F71E693C83}" srcId="{1E209304-2E9E-4B87-90BB-B016542E435D}" destId="{56CA8B13-BC4F-4B38-9194-CC45AECFB7AE}" srcOrd="2" destOrd="0" parTransId="{625D847C-E135-46DF-B042-70A5AD0E580D}" sibTransId="{E73C5DDE-05B4-4994-B9DE-E21C2309A4EA}"/>
    <dgm:cxn modelId="{9E297307-0401-4F27-9447-B2C3A988FB15}" type="presParOf" srcId="{80550278-4DDF-41FA-B882-CA98CE2C1C4B}" destId="{FEB9548E-CC29-4D1A-93E3-F7A447CA42B7}" srcOrd="0" destOrd="0" presId="urn:microsoft.com/office/officeart/2018/2/layout/IconVerticalSolidList"/>
    <dgm:cxn modelId="{CE906719-295E-4C25-A611-F4AEDF7B8615}" type="presParOf" srcId="{FEB9548E-CC29-4D1A-93E3-F7A447CA42B7}" destId="{3EBF96BC-6E23-43AA-B121-ED20743E0C84}" srcOrd="0" destOrd="0" presId="urn:microsoft.com/office/officeart/2018/2/layout/IconVerticalSolidList"/>
    <dgm:cxn modelId="{62141E24-E1E4-4892-AAF7-7AE10A2D245A}" type="presParOf" srcId="{FEB9548E-CC29-4D1A-93E3-F7A447CA42B7}" destId="{E4B619E6-8411-4EF7-8691-212654D37B02}" srcOrd="1" destOrd="0" presId="urn:microsoft.com/office/officeart/2018/2/layout/IconVerticalSolidList"/>
    <dgm:cxn modelId="{320772C4-B260-4528-B1DA-B1D10ACDF7AC}" type="presParOf" srcId="{FEB9548E-CC29-4D1A-93E3-F7A447CA42B7}" destId="{FAE4C3A4-0B0E-44EA-9D7F-C4970504313A}" srcOrd="2" destOrd="0" presId="urn:microsoft.com/office/officeart/2018/2/layout/IconVerticalSolidList"/>
    <dgm:cxn modelId="{72912D18-4C13-4E26-8D4C-A0F654A245F0}" type="presParOf" srcId="{FEB9548E-CC29-4D1A-93E3-F7A447CA42B7}" destId="{34C7A573-5E2F-4F2D-9E18-9EA8C2123820}" srcOrd="3" destOrd="0" presId="urn:microsoft.com/office/officeart/2018/2/layout/IconVerticalSolidList"/>
    <dgm:cxn modelId="{CB328C18-4DB8-4EF9-9BBF-0C3AF56E85F2}" type="presParOf" srcId="{80550278-4DDF-41FA-B882-CA98CE2C1C4B}" destId="{0C746FF1-65E3-4FA9-9D40-096044FCACB9}" srcOrd="1" destOrd="0" presId="urn:microsoft.com/office/officeart/2018/2/layout/IconVerticalSolidList"/>
    <dgm:cxn modelId="{3C52994E-D3BF-4788-9BB0-9942BD3ADA14}" type="presParOf" srcId="{80550278-4DDF-41FA-B882-CA98CE2C1C4B}" destId="{475090F2-62C0-458A-9A0A-D89F3FDA3E58}" srcOrd="2" destOrd="0" presId="urn:microsoft.com/office/officeart/2018/2/layout/IconVerticalSolidList"/>
    <dgm:cxn modelId="{EEE1515B-640F-4383-99C7-2DD7414A345C}" type="presParOf" srcId="{475090F2-62C0-458A-9A0A-D89F3FDA3E58}" destId="{B2AD5B1F-D2AD-4048-B9D3-3ACD7B52260C}" srcOrd="0" destOrd="0" presId="urn:microsoft.com/office/officeart/2018/2/layout/IconVerticalSolidList"/>
    <dgm:cxn modelId="{E6272F6F-C38E-41FF-AF39-34F61BD50D91}" type="presParOf" srcId="{475090F2-62C0-458A-9A0A-D89F3FDA3E58}" destId="{CCE08D5E-4D30-4561-B2F1-E94A4068E354}" srcOrd="1" destOrd="0" presId="urn:microsoft.com/office/officeart/2018/2/layout/IconVerticalSolidList"/>
    <dgm:cxn modelId="{23D14E7F-B747-46BF-9FB6-6E2A9FF1C9D2}" type="presParOf" srcId="{475090F2-62C0-458A-9A0A-D89F3FDA3E58}" destId="{2DD4B0A6-ED14-40BF-B670-8910D43A3EC9}" srcOrd="2" destOrd="0" presId="urn:microsoft.com/office/officeart/2018/2/layout/IconVerticalSolidList"/>
    <dgm:cxn modelId="{BA745006-8285-47CC-B498-52214E78167E}" type="presParOf" srcId="{475090F2-62C0-458A-9A0A-D89F3FDA3E58}" destId="{F729BE59-CC51-4733-A6CD-76729E31AEA3}" srcOrd="3" destOrd="0" presId="urn:microsoft.com/office/officeart/2018/2/layout/IconVerticalSolidList"/>
    <dgm:cxn modelId="{0E3F15AE-DB7C-4CAB-BAA8-5484F12C6BCC}" type="presParOf" srcId="{80550278-4DDF-41FA-B882-CA98CE2C1C4B}" destId="{C33970AB-417F-4571-8BB8-14FBB596E457}" srcOrd="3" destOrd="0" presId="urn:microsoft.com/office/officeart/2018/2/layout/IconVerticalSolidList"/>
    <dgm:cxn modelId="{7F738731-80A5-4560-AF8B-303E95C42170}" type="presParOf" srcId="{80550278-4DDF-41FA-B882-CA98CE2C1C4B}" destId="{A9D6F660-82CB-4226-A04F-10C676C53113}" srcOrd="4" destOrd="0" presId="urn:microsoft.com/office/officeart/2018/2/layout/IconVerticalSolidList"/>
    <dgm:cxn modelId="{418DC8E2-C019-43B2-99EE-025E5D77B063}" type="presParOf" srcId="{A9D6F660-82CB-4226-A04F-10C676C53113}" destId="{E19DF52E-4C7C-48DF-A5F3-F378AD804910}" srcOrd="0" destOrd="0" presId="urn:microsoft.com/office/officeart/2018/2/layout/IconVerticalSolidList"/>
    <dgm:cxn modelId="{E6829E93-5EC5-4980-B92C-4C5222E13447}" type="presParOf" srcId="{A9D6F660-82CB-4226-A04F-10C676C53113}" destId="{62BB2AF2-5679-48F2-BADA-57878761FB6D}" srcOrd="1" destOrd="0" presId="urn:microsoft.com/office/officeart/2018/2/layout/IconVerticalSolidList"/>
    <dgm:cxn modelId="{FDF5BC87-C7E2-4808-AC9A-95B796BCA366}" type="presParOf" srcId="{A9D6F660-82CB-4226-A04F-10C676C53113}" destId="{427A6994-2CC6-4DC1-B953-9ED26B1E974A}" srcOrd="2" destOrd="0" presId="urn:microsoft.com/office/officeart/2018/2/layout/IconVerticalSolidList"/>
    <dgm:cxn modelId="{CE76A5D8-09E8-4E64-AC59-6783F7499981}" type="presParOf" srcId="{A9D6F660-82CB-4226-A04F-10C676C53113}" destId="{26B3A00E-01A5-4388-A39D-908A486A76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32BE59-B157-480C-9B5D-A8BE488452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28835-3047-4EB2-888F-7D7C19FC78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Learning Content</a:t>
          </a:r>
        </a:p>
      </dgm:t>
    </dgm:pt>
    <dgm:pt modelId="{E02F323D-1D13-498A-AE43-28BD8F901BF2}" type="parTrans" cxnId="{36B4BF88-52A1-49CE-A0A2-BEC138FBAC6F}">
      <dgm:prSet/>
      <dgm:spPr/>
      <dgm:t>
        <a:bodyPr/>
        <a:lstStyle/>
        <a:p>
          <a:endParaRPr lang="en-US"/>
        </a:p>
      </dgm:t>
    </dgm:pt>
    <dgm:pt modelId="{84256106-3DA4-4F01-9F92-8A7823EA99F7}" type="sibTrans" cxnId="{36B4BF88-52A1-49CE-A0A2-BEC138FBAC6F}">
      <dgm:prSet/>
      <dgm:spPr/>
      <dgm:t>
        <a:bodyPr/>
        <a:lstStyle/>
        <a:p>
          <a:endParaRPr lang="en-US"/>
        </a:p>
      </dgm:t>
    </dgm:pt>
    <dgm:pt modelId="{9743FBCC-3E7C-4302-98BE-C67EAFFF3C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Graphical User-Interface (GUI)</a:t>
          </a:r>
        </a:p>
      </dgm:t>
    </dgm:pt>
    <dgm:pt modelId="{13FA0CC5-7EA2-4140-BA3B-02EC2DDEEB25}" type="parTrans" cxnId="{E6F4DD2B-3ADC-4872-962B-2ED8AB1D3D0F}">
      <dgm:prSet/>
      <dgm:spPr/>
      <dgm:t>
        <a:bodyPr/>
        <a:lstStyle/>
        <a:p>
          <a:endParaRPr lang="en-US"/>
        </a:p>
      </dgm:t>
    </dgm:pt>
    <dgm:pt modelId="{68A21D77-C2B4-46B3-9609-16636CE07167}" type="sibTrans" cxnId="{E6F4DD2B-3ADC-4872-962B-2ED8AB1D3D0F}">
      <dgm:prSet/>
      <dgm:spPr/>
      <dgm:t>
        <a:bodyPr/>
        <a:lstStyle/>
        <a:p>
          <a:endParaRPr lang="en-US"/>
        </a:p>
      </dgm:t>
    </dgm:pt>
    <dgm:pt modelId="{F3F42E02-6C0E-4FDF-9D82-E7F7A6EEF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HCI-UI.pdf</a:t>
          </a:r>
        </a:p>
      </dgm:t>
    </dgm:pt>
    <dgm:pt modelId="{B51FAE5A-ED23-451A-B36F-9BDDF3FD0917}" type="parTrans" cxnId="{672C5291-6F80-4C5E-9E0C-ED655742DD3B}">
      <dgm:prSet/>
      <dgm:spPr/>
      <dgm:t>
        <a:bodyPr/>
        <a:lstStyle/>
        <a:p>
          <a:endParaRPr lang="en-US"/>
        </a:p>
      </dgm:t>
    </dgm:pt>
    <dgm:pt modelId="{52C7AE97-79EC-482A-8C79-23E5EFB8E761}" type="sibTrans" cxnId="{672C5291-6F80-4C5E-9E0C-ED655742DD3B}">
      <dgm:prSet/>
      <dgm:spPr/>
      <dgm:t>
        <a:bodyPr/>
        <a:lstStyle/>
        <a:p>
          <a:endParaRPr lang="en-US"/>
        </a:p>
      </dgm:t>
    </dgm:pt>
    <dgm:pt modelId="{E492154F-D7B1-4119-BF3D-48C8619E65E9}" type="pres">
      <dgm:prSet presAssocID="{8932BE59-B157-480C-9B5D-A8BE4884528B}" presName="root" presStyleCnt="0">
        <dgm:presLayoutVars>
          <dgm:dir/>
          <dgm:resizeHandles val="exact"/>
        </dgm:presLayoutVars>
      </dgm:prSet>
      <dgm:spPr/>
    </dgm:pt>
    <dgm:pt modelId="{A4A14711-7931-4AAC-A812-763526744EFB}" type="pres">
      <dgm:prSet presAssocID="{11828835-3047-4EB2-888F-7D7C19FC7857}" presName="compNode" presStyleCnt="0"/>
      <dgm:spPr/>
    </dgm:pt>
    <dgm:pt modelId="{45D8E611-031A-41EF-B9C1-21081CB3E058}" type="pres">
      <dgm:prSet presAssocID="{11828835-3047-4EB2-888F-7D7C19FC7857}" presName="iconBgRect" presStyleLbl="bgShp" presStyleIdx="0" presStyleCnt="3"/>
      <dgm:spPr/>
    </dgm:pt>
    <dgm:pt modelId="{761EC567-FE17-48FC-B683-7F3A16A9F511}" type="pres">
      <dgm:prSet presAssocID="{11828835-3047-4EB2-888F-7D7C19FC78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FD07623-3A09-4D27-9D5B-C4F5E69B0A39}" type="pres">
      <dgm:prSet presAssocID="{11828835-3047-4EB2-888F-7D7C19FC7857}" presName="spaceRect" presStyleCnt="0"/>
      <dgm:spPr/>
    </dgm:pt>
    <dgm:pt modelId="{378BCAB0-3906-44E4-BB6B-C323339A98BB}" type="pres">
      <dgm:prSet presAssocID="{11828835-3047-4EB2-888F-7D7C19FC7857}" presName="textRect" presStyleLbl="revTx" presStyleIdx="0" presStyleCnt="3">
        <dgm:presLayoutVars>
          <dgm:chMax val="1"/>
          <dgm:chPref val="1"/>
        </dgm:presLayoutVars>
      </dgm:prSet>
      <dgm:spPr/>
    </dgm:pt>
    <dgm:pt modelId="{0BF4A46D-1162-4E2C-A5C3-7AB7B778FE53}" type="pres">
      <dgm:prSet presAssocID="{84256106-3DA4-4F01-9F92-8A7823EA99F7}" presName="sibTrans" presStyleCnt="0"/>
      <dgm:spPr/>
    </dgm:pt>
    <dgm:pt modelId="{5BF1FC10-735D-4AE7-AF37-0A4F4E1B73FA}" type="pres">
      <dgm:prSet presAssocID="{9743FBCC-3E7C-4302-98BE-C67EAFFF3C1B}" presName="compNode" presStyleCnt="0"/>
      <dgm:spPr/>
    </dgm:pt>
    <dgm:pt modelId="{3C0713A1-16D2-4006-BEDC-61EC0D239A9E}" type="pres">
      <dgm:prSet presAssocID="{9743FBCC-3E7C-4302-98BE-C67EAFFF3C1B}" presName="iconBgRect" presStyleLbl="bgShp" presStyleIdx="1" presStyleCnt="3"/>
      <dgm:spPr/>
    </dgm:pt>
    <dgm:pt modelId="{CD9DB151-A58C-4D28-A47A-5143D5A3F077}" type="pres">
      <dgm:prSet presAssocID="{9743FBCC-3E7C-4302-98BE-C67EAFFF3C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5FCA4D-30FD-48A1-AF33-C99CE0E44CE1}" type="pres">
      <dgm:prSet presAssocID="{9743FBCC-3E7C-4302-98BE-C67EAFFF3C1B}" presName="spaceRect" presStyleCnt="0"/>
      <dgm:spPr/>
    </dgm:pt>
    <dgm:pt modelId="{A9F1ED15-6650-42F4-A4F3-5E8B656C5293}" type="pres">
      <dgm:prSet presAssocID="{9743FBCC-3E7C-4302-98BE-C67EAFFF3C1B}" presName="textRect" presStyleLbl="revTx" presStyleIdx="1" presStyleCnt="3">
        <dgm:presLayoutVars>
          <dgm:chMax val="1"/>
          <dgm:chPref val="1"/>
        </dgm:presLayoutVars>
      </dgm:prSet>
      <dgm:spPr/>
    </dgm:pt>
    <dgm:pt modelId="{DBFB6BCE-7104-45BC-99E5-CBA98F12B6D6}" type="pres">
      <dgm:prSet presAssocID="{68A21D77-C2B4-46B3-9609-16636CE07167}" presName="sibTrans" presStyleCnt="0"/>
      <dgm:spPr/>
    </dgm:pt>
    <dgm:pt modelId="{0A9C3646-2373-417B-B5C2-E51F4F77AE09}" type="pres">
      <dgm:prSet presAssocID="{F3F42E02-6C0E-4FDF-9D82-E7F7A6EEFFB3}" presName="compNode" presStyleCnt="0"/>
      <dgm:spPr/>
    </dgm:pt>
    <dgm:pt modelId="{4BB7B94F-0F85-4278-BCCE-264E24252DD4}" type="pres">
      <dgm:prSet presAssocID="{F3F42E02-6C0E-4FDF-9D82-E7F7A6EEFFB3}" presName="iconBgRect" presStyleLbl="bgShp" presStyleIdx="2" presStyleCnt="3"/>
      <dgm:spPr/>
    </dgm:pt>
    <dgm:pt modelId="{4EDC2048-D28F-4EF2-A20B-7D409C1AA876}" type="pres">
      <dgm:prSet presAssocID="{F3F42E02-6C0E-4FDF-9D82-E7F7A6EEF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8E9B9BA-536B-409B-B686-4F093D0676C9}" type="pres">
      <dgm:prSet presAssocID="{F3F42E02-6C0E-4FDF-9D82-E7F7A6EEFFB3}" presName="spaceRect" presStyleCnt="0"/>
      <dgm:spPr/>
    </dgm:pt>
    <dgm:pt modelId="{65F0CF42-55C2-4E5D-BAC7-CEC511DE38AA}" type="pres">
      <dgm:prSet presAssocID="{F3F42E02-6C0E-4FDF-9D82-E7F7A6EEF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F9051C-F54C-44F2-A367-6395A2BAA0DF}" type="presOf" srcId="{11828835-3047-4EB2-888F-7D7C19FC7857}" destId="{378BCAB0-3906-44E4-BB6B-C323339A98BB}" srcOrd="0" destOrd="0" presId="urn:microsoft.com/office/officeart/2018/5/layout/IconCircleLabelList"/>
    <dgm:cxn modelId="{E6F4DD2B-3ADC-4872-962B-2ED8AB1D3D0F}" srcId="{8932BE59-B157-480C-9B5D-A8BE4884528B}" destId="{9743FBCC-3E7C-4302-98BE-C67EAFFF3C1B}" srcOrd="1" destOrd="0" parTransId="{13FA0CC5-7EA2-4140-BA3B-02EC2DDEEB25}" sibTransId="{68A21D77-C2B4-46B3-9609-16636CE07167}"/>
    <dgm:cxn modelId="{3964103E-0BC0-4A5B-960F-23F4D7A73F6D}" type="presOf" srcId="{F3F42E02-6C0E-4FDF-9D82-E7F7A6EEFFB3}" destId="{65F0CF42-55C2-4E5D-BAC7-CEC511DE38AA}" srcOrd="0" destOrd="0" presId="urn:microsoft.com/office/officeart/2018/5/layout/IconCircleLabelList"/>
    <dgm:cxn modelId="{8D2F7F84-2398-4B42-A8EF-1F88B236C120}" type="presOf" srcId="{8932BE59-B157-480C-9B5D-A8BE4884528B}" destId="{E492154F-D7B1-4119-BF3D-48C8619E65E9}" srcOrd="0" destOrd="0" presId="urn:microsoft.com/office/officeart/2018/5/layout/IconCircleLabelList"/>
    <dgm:cxn modelId="{36B4BF88-52A1-49CE-A0A2-BEC138FBAC6F}" srcId="{8932BE59-B157-480C-9B5D-A8BE4884528B}" destId="{11828835-3047-4EB2-888F-7D7C19FC7857}" srcOrd="0" destOrd="0" parTransId="{E02F323D-1D13-498A-AE43-28BD8F901BF2}" sibTransId="{84256106-3DA4-4F01-9F92-8A7823EA99F7}"/>
    <dgm:cxn modelId="{672C5291-6F80-4C5E-9E0C-ED655742DD3B}" srcId="{8932BE59-B157-480C-9B5D-A8BE4884528B}" destId="{F3F42E02-6C0E-4FDF-9D82-E7F7A6EEFFB3}" srcOrd="2" destOrd="0" parTransId="{B51FAE5A-ED23-451A-B36F-9BDDF3FD0917}" sibTransId="{52C7AE97-79EC-482A-8C79-23E5EFB8E761}"/>
    <dgm:cxn modelId="{EAAEECEE-1BAE-4AB8-939E-C8D4C97F4B13}" type="presOf" srcId="{9743FBCC-3E7C-4302-98BE-C67EAFFF3C1B}" destId="{A9F1ED15-6650-42F4-A4F3-5E8B656C5293}" srcOrd="0" destOrd="0" presId="urn:microsoft.com/office/officeart/2018/5/layout/IconCircleLabelList"/>
    <dgm:cxn modelId="{E408E827-CDD3-44F2-8558-DE359A12F4C9}" type="presParOf" srcId="{E492154F-D7B1-4119-BF3D-48C8619E65E9}" destId="{A4A14711-7931-4AAC-A812-763526744EFB}" srcOrd="0" destOrd="0" presId="urn:microsoft.com/office/officeart/2018/5/layout/IconCircleLabelList"/>
    <dgm:cxn modelId="{B8F4851C-3A10-42EC-BDC1-1DA0B7F4E12F}" type="presParOf" srcId="{A4A14711-7931-4AAC-A812-763526744EFB}" destId="{45D8E611-031A-41EF-B9C1-21081CB3E058}" srcOrd="0" destOrd="0" presId="urn:microsoft.com/office/officeart/2018/5/layout/IconCircleLabelList"/>
    <dgm:cxn modelId="{490DC120-6351-48B9-B592-9DA88F0C4930}" type="presParOf" srcId="{A4A14711-7931-4AAC-A812-763526744EFB}" destId="{761EC567-FE17-48FC-B683-7F3A16A9F511}" srcOrd="1" destOrd="0" presId="urn:microsoft.com/office/officeart/2018/5/layout/IconCircleLabelList"/>
    <dgm:cxn modelId="{6BDA3FC4-50E6-4ED7-AF8D-01C21FE1A03B}" type="presParOf" srcId="{A4A14711-7931-4AAC-A812-763526744EFB}" destId="{BFD07623-3A09-4D27-9D5B-C4F5E69B0A39}" srcOrd="2" destOrd="0" presId="urn:microsoft.com/office/officeart/2018/5/layout/IconCircleLabelList"/>
    <dgm:cxn modelId="{2836D777-A302-412C-A1F4-C8505D09D956}" type="presParOf" srcId="{A4A14711-7931-4AAC-A812-763526744EFB}" destId="{378BCAB0-3906-44E4-BB6B-C323339A98BB}" srcOrd="3" destOrd="0" presId="urn:microsoft.com/office/officeart/2018/5/layout/IconCircleLabelList"/>
    <dgm:cxn modelId="{72AA6174-6C89-4F8C-9D76-E18B9CC4CCE8}" type="presParOf" srcId="{E492154F-D7B1-4119-BF3D-48C8619E65E9}" destId="{0BF4A46D-1162-4E2C-A5C3-7AB7B778FE53}" srcOrd="1" destOrd="0" presId="urn:microsoft.com/office/officeart/2018/5/layout/IconCircleLabelList"/>
    <dgm:cxn modelId="{CC0C6E45-CD9E-4B29-B00D-112A5BD0800D}" type="presParOf" srcId="{E492154F-D7B1-4119-BF3D-48C8619E65E9}" destId="{5BF1FC10-735D-4AE7-AF37-0A4F4E1B73FA}" srcOrd="2" destOrd="0" presId="urn:microsoft.com/office/officeart/2018/5/layout/IconCircleLabelList"/>
    <dgm:cxn modelId="{C6376D13-DFEA-4E36-AC6A-37C6DAD2869B}" type="presParOf" srcId="{5BF1FC10-735D-4AE7-AF37-0A4F4E1B73FA}" destId="{3C0713A1-16D2-4006-BEDC-61EC0D239A9E}" srcOrd="0" destOrd="0" presId="urn:microsoft.com/office/officeart/2018/5/layout/IconCircleLabelList"/>
    <dgm:cxn modelId="{9B0464AC-6A97-4124-B324-CE490FEE2051}" type="presParOf" srcId="{5BF1FC10-735D-4AE7-AF37-0A4F4E1B73FA}" destId="{CD9DB151-A58C-4D28-A47A-5143D5A3F077}" srcOrd="1" destOrd="0" presId="urn:microsoft.com/office/officeart/2018/5/layout/IconCircleLabelList"/>
    <dgm:cxn modelId="{596A4919-5E2D-47EE-BCA8-D3DC33283835}" type="presParOf" srcId="{5BF1FC10-735D-4AE7-AF37-0A4F4E1B73FA}" destId="{C25FCA4D-30FD-48A1-AF33-C99CE0E44CE1}" srcOrd="2" destOrd="0" presId="urn:microsoft.com/office/officeart/2018/5/layout/IconCircleLabelList"/>
    <dgm:cxn modelId="{746A1435-D3FB-492F-A204-4593A3CD3B33}" type="presParOf" srcId="{5BF1FC10-735D-4AE7-AF37-0A4F4E1B73FA}" destId="{A9F1ED15-6650-42F4-A4F3-5E8B656C5293}" srcOrd="3" destOrd="0" presId="urn:microsoft.com/office/officeart/2018/5/layout/IconCircleLabelList"/>
    <dgm:cxn modelId="{AAF7FC75-E036-4171-B062-7512EF588BDA}" type="presParOf" srcId="{E492154F-D7B1-4119-BF3D-48C8619E65E9}" destId="{DBFB6BCE-7104-45BC-99E5-CBA98F12B6D6}" srcOrd="3" destOrd="0" presId="urn:microsoft.com/office/officeart/2018/5/layout/IconCircleLabelList"/>
    <dgm:cxn modelId="{0596B94A-96C7-4FF4-83FD-75FB05590835}" type="presParOf" srcId="{E492154F-D7B1-4119-BF3D-48C8619E65E9}" destId="{0A9C3646-2373-417B-B5C2-E51F4F77AE09}" srcOrd="4" destOrd="0" presId="urn:microsoft.com/office/officeart/2018/5/layout/IconCircleLabelList"/>
    <dgm:cxn modelId="{AB691CF7-554E-43BC-847F-9DE514FA45A7}" type="presParOf" srcId="{0A9C3646-2373-417B-B5C2-E51F4F77AE09}" destId="{4BB7B94F-0F85-4278-BCCE-264E24252DD4}" srcOrd="0" destOrd="0" presId="urn:microsoft.com/office/officeart/2018/5/layout/IconCircleLabelList"/>
    <dgm:cxn modelId="{859ECD51-C817-4D7E-8100-5C861984063D}" type="presParOf" srcId="{0A9C3646-2373-417B-B5C2-E51F4F77AE09}" destId="{4EDC2048-D28F-4EF2-A20B-7D409C1AA876}" srcOrd="1" destOrd="0" presId="urn:microsoft.com/office/officeart/2018/5/layout/IconCircleLabelList"/>
    <dgm:cxn modelId="{89D359B4-1567-4245-B05F-A4C5F31F2263}" type="presParOf" srcId="{0A9C3646-2373-417B-B5C2-E51F4F77AE09}" destId="{C8E9B9BA-536B-409B-B686-4F093D0676C9}" srcOrd="2" destOrd="0" presId="urn:microsoft.com/office/officeart/2018/5/layout/IconCircleLabelList"/>
    <dgm:cxn modelId="{59C58B9D-4F07-4ABF-8E67-6E46766B57ED}" type="presParOf" srcId="{0A9C3646-2373-417B-B5C2-E51F4F77AE09}" destId="{65F0CF42-55C2-4E5D-BAC7-CEC511DE38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3A8CB-56C9-4515-8BE5-78029A6B4B6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81F7E9-7649-4828-A58E-2C0EC0EF73E8}">
      <dgm:prSet custT="1"/>
      <dgm:spPr/>
      <dgm:t>
        <a:bodyPr/>
        <a:lstStyle/>
        <a:p>
          <a:pPr algn="ctr"/>
          <a:r>
            <a:rPr lang="en-US" sz="3200" dirty="0"/>
            <a:t>Continue work on AT01</a:t>
          </a:r>
        </a:p>
      </dgm:t>
    </dgm:pt>
    <dgm:pt modelId="{9265ECE0-0DEB-4C4E-A508-9771E8F6C37A}" type="parTrans" cxnId="{504A303F-C520-4DBF-A10A-01892D1D06AB}">
      <dgm:prSet/>
      <dgm:spPr/>
      <dgm:t>
        <a:bodyPr/>
        <a:lstStyle/>
        <a:p>
          <a:endParaRPr lang="en-US"/>
        </a:p>
      </dgm:t>
    </dgm:pt>
    <dgm:pt modelId="{FEEAF22F-1B2C-4FDE-AB81-2465813F69A5}" type="sibTrans" cxnId="{504A303F-C520-4DBF-A10A-01892D1D06A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CE1B13B-1D39-4CE6-9A21-05060F9BBC48}">
      <dgm:prSet custT="1"/>
      <dgm:spPr/>
      <dgm:t>
        <a:bodyPr/>
        <a:lstStyle/>
        <a:p>
          <a:pPr algn="ctr"/>
          <a:r>
            <a:rPr lang="en-US" sz="3200" dirty="0"/>
            <a:t>Start work on AT02</a:t>
          </a:r>
        </a:p>
      </dgm:t>
    </dgm:pt>
    <dgm:pt modelId="{0E8713B3-0E15-42A0-A9B4-FC55A654894B}" type="parTrans" cxnId="{8F3B1D11-8AA0-4986-B119-377305D24CA5}">
      <dgm:prSet/>
      <dgm:spPr/>
      <dgm:t>
        <a:bodyPr/>
        <a:lstStyle/>
        <a:p>
          <a:endParaRPr lang="en-US"/>
        </a:p>
      </dgm:t>
    </dgm:pt>
    <dgm:pt modelId="{6E3ED1D1-2FFA-4DF7-A8EA-70FB2FB4E1F9}" type="sibTrans" cxnId="{8F3B1D11-8AA0-4986-B119-377305D24CA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604EC00-E9D7-444F-B59D-38B886740F4E}">
      <dgm:prSet custT="1"/>
      <dgm:spPr/>
      <dgm:t>
        <a:bodyPr/>
        <a:lstStyle/>
        <a:p>
          <a:pPr algn="ctr"/>
          <a:r>
            <a:rPr lang="en-US" sz="1400" dirty="0"/>
            <a:t>Research &amp; plan how to combine the FSM, traffic light system and pathfinding algorithm to simulate cars in a road system</a:t>
          </a:r>
        </a:p>
      </dgm:t>
    </dgm:pt>
    <dgm:pt modelId="{4C1A62DA-DE4D-4DCE-8780-0A5019350256}" type="parTrans" cxnId="{95F9BDF5-9CA9-4D79-9ACA-480F0BA8142E}">
      <dgm:prSet/>
      <dgm:spPr/>
      <dgm:t>
        <a:bodyPr/>
        <a:lstStyle/>
        <a:p>
          <a:endParaRPr lang="en-US"/>
        </a:p>
      </dgm:t>
    </dgm:pt>
    <dgm:pt modelId="{26E8BBD0-DEE7-4FEC-9E78-05F20E32AF00}" type="sibTrans" cxnId="{95F9BDF5-9CA9-4D79-9ACA-480F0BA8142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F174D11-FCEE-4274-AACF-36FB7FC78EC6}" type="pres">
      <dgm:prSet presAssocID="{5933A8CB-56C9-4515-8BE5-78029A6B4B60}" presName="Name0" presStyleCnt="0">
        <dgm:presLayoutVars>
          <dgm:animLvl val="lvl"/>
          <dgm:resizeHandles val="exact"/>
        </dgm:presLayoutVars>
      </dgm:prSet>
      <dgm:spPr/>
    </dgm:pt>
    <dgm:pt modelId="{97FEFF92-6951-4945-955D-BB84B1E71A37}" type="pres">
      <dgm:prSet presAssocID="{B281F7E9-7649-4828-A58E-2C0EC0EF73E8}" presName="compositeNode" presStyleCnt="0">
        <dgm:presLayoutVars>
          <dgm:bulletEnabled val="1"/>
        </dgm:presLayoutVars>
      </dgm:prSet>
      <dgm:spPr/>
    </dgm:pt>
    <dgm:pt modelId="{0736EAF8-D340-4740-B692-29E10CCA64BC}" type="pres">
      <dgm:prSet presAssocID="{B281F7E9-7649-4828-A58E-2C0EC0EF73E8}" presName="bgRect" presStyleLbl="bgAccFollowNode1" presStyleIdx="0" presStyleCnt="3"/>
      <dgm:spPr/>
    </dgm:pt>
    <dgm:pt modelId="{C3AA735B-39B5-4B00-9102-A31C8D4BD3B1}" type="pres">
      <dgm:prSet presAssocID="{FEEAF22F-1B2C-4FDE-AB81-2465813F69A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F7B0E27-08DD-4C2A-AD5A-0DFBE974E47C}" type="pres">
      <dgm:prSet presAssocID="{B281F7E9-7649-4828-A58E-2C0EC0EF73E8}" presName="bottomLine" presStyleLbl="alignNode1" presStyleIdx="1" presStyleCnt="6">
        <dgm:presLayoutVars/>
      </dgm:prSet>
      <dgm:spPr/>
    </dgm:pt>
    <dgm:pt modelId="{688A7531-EC0A-4086-B228-F973C2C744B7}" type="pres">
      <dgm:prSet presAssocID="{B281F7E9-7649-4828-A58E-2C0EC0EF73E8}" presName="nodeText" presStyleLbl="bgAccFollowNode1" presStyleIdx="0" presStyleCnt="3">
        <dgm:presLayoutVars>
          <dgm:bulletEnabled val="1"/>
        </dgm:presLayoutVars>
      </dgm:prSet>
      <dgm:spPr/>
    </dgm:pt>
    <dgm:pt modelId="{9290C0B3-40A2-4F76-B662-0FE0FDCA5476}" type="pres">
      <dgm:prSet presAssocID="{FEEAF22F-1B2C-4FDE-AB81-2465813F69A5}" presName="sibTrans" presStyleCnt="0"/>
      <dgm:spPr/>
    </dgm:pt>
    <dgm:pt modelId="{4DC5C672-F900-43C1-AD16-7296EEE2C6CF}" type="pres">
      <dgm:prSet presAssocID="{BCE1B13B-1D39-4CE6-9A21-05060F9BBC48}" presName="compositeNode" presStyleCnt="0">
        <dgm:presLayoutVars>
          <dgm:bulletEnabled val="1"/>
        </dgm:presLayoutVars>
      </dgm:prSet>
      <dgm:spPr/>
    </dgm:pt>
    <dgm:pt modelId="{F584F9A3-3EFC-481F-B57D-7D492BA72C71}" type="pres">
      <dgm:prSet presAssocID="{BCE1B13B-1D39-4CE6-9A21-05060F9BBC48}" presName="bgRect" presStyleLbl="bgAccFollowNode1" presStyleIdx="1" presStyleCnt="3"/>
      <dgm:spPr/>
    </dgm:pt>
    <dgm:pt modelId="{C6C9C331-CA7D-4DD8-B65C-4755D5B5AF16}" type="pres">
      <dgm:prSet presAssocID="{6E3ED1D1-2FFA-4DF7-A8EA-70FB2FB4E1F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534504C-5AC1-48D7-939A-0ABA4989DF7E}" type="pres">
      <dgm:prSet presAssocID="{BCE1B13B-1D39-4CE6-9A21-05060F9BBC48}" presName="bottomLine" presStyleLbl="alignNode1" presStyleIdx="3" presStyleCnt="6">
        <dgm:presLayoutVars/>
      </dgm:prSet>
      <dgm:spPr/>
    </dgm:pt>
    <dgm:pt modelId="{2A1AE5B3-3B94-4662-8530-8BEEDE870B4B}" type="pres">
      <dgm:prSet presAssocID="{BCE1B13B-1D39-4CE6-9A21-05060F9BBC48}" presName="nodeText" presStyleLbl="bgAccFollowNode1" presStyleIdx="1" presStyleCnt="3">
        <dgm:presLayoutVars>
          <dgm:bulletEnabled val="1"/>
        </dgm:presLayoutVars>
      </dgm:prSet>
      <dgm:spPr/>
    </dgm:pt>
    <dgm:pt modelId="{F26B6C97-7410-4830-87C8-90EBA4CD97E4}" type="pres">
      <dgm:prSet presAssocID="{6E3ED1D1-2FFA-4DF7-A8EA-70FB2FB4E1F9}" presName="sibTrans" presStyleCnt="0"/>
      <dgm:spPr/>
    </dgm:pt>
    <dgm:pt modelId="{A9A68F26-65E4-41A9-98A9-D65B11A9B626}" type="pres">
      <dgm:prSet presAssocID="{5604EC00-E9D7-444F-B59D-38B886740F4E}" presName="compositeNode" presStyleCnt="0">
        <dgm:presLayoutVars>
          <dgm:bulletEnabled val="1"/>
        </dgm:presLayoutVars>
      </dgm:prSet>
      <dgm:spPr/>
    </dgm:pt>
    <dgm:pt modelId="{C74F0066-4F91-4949-8FC9-64D75792227A}" type="pres">
      <dgm:prSet presAssocID="{5604EC00-E9D7-444F-B59D-38B886740F4E}" presName="bgRect" presStyleLbl="bgAccFollowNode1" presStyleIdx="2" presStyleCnt="3"/>
      <dgm:spPr/>
    </dgm:pt>
    <dgm:pt modelId="{4889441E-91FC-4B3F-82CE-C3A83A467B63}" type="pres">
      <dgm:prSet presAssocID="{26E8BBD0-DEE7-4FEC-9E78-05F20E32AF0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6C9199D-C3C9-44A5-B479-BEF71A5DB7C3}" type="pres">
      <dgm:prSet presAssocID="{5604EC00-E9D7-444F-B59D-38B886740F4E}" presName="bottomLine" presStyleLbl="alignNode1" presStyleIdx="5" presStyleCnt="6">
        <dgm:presLayoutVars/>
      </dgm:prSet>
      <dgm:spPr/>
    </dgm:pt>
    <dgm:pt modelId="{A3876C18-1A91-407A-B773-AC8CBE4D4449}" type="pres">
      <dgm:prSet presAssocID="{5604EC00-E9D7-444F-B59D-38B886740F4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2134400-CDC5-4307-85EC-9CB020703340}" type="presOf" srcId="{FEEAF22F-1B2C-4FDE-AB81-2465813F69A5}" destId="{C3AA735B-39B5-4B00-9102-A31C8D4BD3B1}" srcOrd="0" destOrd="0" presId="urn:microsoft.com/office/officeart/2016/7/layout/BasicLinearProcessNumbered"/>
    <dgm:cxn modelId="{B8AFEE0B-2201-4BBF-AB59-89D0D8D65A65}" type="presOf" srcId="{5933A8CB-56C9-4515-8BE5-78029A6B4B60}" destId="{0F174D11-FCEE-4274-AACF-36FB7FC78EC6}" srcOrd="0" destOrd="0" presId="urn:microsoft.com/office/officeart/2016/7/layout/BasicLinearProcessNumbered"/>
    <dgm:cxn modelId="{8F3B1D11-8AA0-4986-B119-377305D24CA5}" srcId="{5933A8CB-56C9-4515-8BE5-78029A6B4B60}" destId="{BCE1B13B-1D39-4CE6-9A21-05060F9BBC48}" srcOrd="1" destOrd="0" parTransId="{0E8713B3-0E15-42A0-A9B4-FC55A654894B}" sibTransId="{6E3ED1D1-2FFA-4DF7-A8EA-70FB2FB4E1F9}"/>
    <dgm:cxn modelId="{2254DC1A-9F25-4836-B0D3-19DD77945328}" type="presOf" srcId="{26E8BBD0-DEE7-4FEC-9E78-05F20E32AF00}" destId="{4889441E-91FC-4B3F-82CE-C3A83A467B63}" srcOrd="0" destOrd="0" presId="urn:microsoft.com/office/officeart/2016/7/layout/BasicLinearProcessNumbered"/>
    <dgm:cxn modelId="{2FE71F27-8F9A-482A-860A-B92D9B01436F}" type="presOf" srcId="{B281F7E9-7649-4828-A58E-2C0EC0EF73E8}" destId="{0736EAF8-D340-4740-B692-29E10CCA64BC}" srcOrd="0" destOrd="0" presId="urn:microsoft.com/office/officeart/2016/7/layout/BasicLinearProcessNumbered"/>
    <dgm:cxn modelId="{D94A8228-8B5E-499F-85EB-5B7C53861162}" type="presOf" srcId="{B281F7E9-7649-4828-A58E-2C0EC0EF73E8}" destId="{688A7531-EC0A-4086-B228-F973C2C744B7}" srcOrd="1" destOrd="0" presId="urn:microsoft.com/office/officeart/2016/7/layout/BasicLinearProcessNumbered"/>
    <dgm:cxn modelId="{504A303F-C520-4DBF-A10A-01892D1D06AB}" srcId="{5933A8CB-56C9-4515-8BE5-78029A6B4B60}" destId="{B281F7E9-7649-4828-A58E-2C0EC0EF73E8}" srcOrd="0" destOrd="0" parTransId="{9265ECE0-0DEB-4C4E-A508-9771E8F6C37A}" sibTransId="{FEEAF22F-1B2C-4FDE-AB81-2465813F69A5}"/>
    <dgm:cxn modelId="{B87FD659-83E8-4F36-BA7B-1C2B7D8A6BC2}" type="presOf" srcId="{5604EC00-E9D7-444F-B59D-38B886740F4E}" destId="{A3876C18-1A91-407A-B773-AC8CBE4D4449}" srcOrd="1" destOrd="0" presId="urn:microsoft.com/office/officeart/2016/7/layout/BasicLinearProcessNumbered"/>
    <dgm:cxn modelId="{953EB092-D389-4A74-8AFA-E47581CA6244}" type="presOf" srcId="{BCE1B13B-1D39-4CE6-9A21-05060F9BBC48}" destId="{F584F9A3-3EFC-481F-B57D-7D492BA72C71}" srcOrd="0" destOrd="0" presId="urn:microsoft.com/office/officeart/2016/7/layout/BasicLinearProcessNumbered"/>
    <dgm:cxn modelId="{23355DC9-477A-48C8-A050-028FBDF0B7F0}" type="presOf" srcId="{6E3ED1D1-2FFA-4DF7-A8EA-70FB2FB4E1F9}" destId="{C6C9C331-CA7D-4DD8-B65C-4755D5B5AF16}" srcOrd="0" destOrd="0" presId="urn:microsoft.com/office/officeart/2016/7/layout/BasicLinearProcessNumbered"/>
    <dgm:cxn modelId="{ED268BD8-22A4-47BB-8DDB-4D31343FDD9D}" type="presOf" srcId="{5604EC00-E9D7-444F-B59D-38B886740F4E}" destId="{C74F0066-4F91-4949-8FC9-64D75792227A}" srcOrd="0" destOrd="0" presId="urn:microsoft.com/office/officeart/2016/7/layout/BasicLinearProcessNumbered"/>
    <dgm:cxn modelId="{CB050FE7-F434-4EC5-9CEE-C9264856E2CF}" type="presOf" srcId="{BCE1B13B-1D39-4CE6-9A21-05060F9BBC48}" destId="{2A1AE5B3-3B94-4662-8530-8BEEDE870B4B}" srcOrd="1" destOrd="0" presId="urn:microsoft.com/office/officeart/2016/7/layout/BasicLinearProcessNumbered"/>
    <dgm:cxn modelId="{95F9BDF5-9CA9-4D79-9ACA-480F0BA8142E}" srcId="{5933A8CB-56C9-4515-8BE5-78029A6B4B60}" destId="{5604EC00-E9D7-444F-B59D-38B886740F4E}" srcOrd="2" destOrd="0" parTransId="{4C1A62DA-DE4D-4DCE-8780-0A5019350256}" sibTransId="{26E8BBD0-DEE7-4FEC-9E78-05F20E32AF00}"/>
    <dgm:cxn modelId="{A8FC35CD-4C7E-4005-84EE-74A2F5E0E133}" type="presParOf" srcId="{0F174D11-FCEE-4274-AACF-36FB7FC78EC6}" destId="{97FEFF92-6951-4945-955D-BB84B1E71A37}" srcOrd="0" destOrd="0" presId="urn:microsoft.com/office/officeart/2016/7/layout/BasicLinearProcessNumbered"/>
    <dgm:cxn modelId="{E86BE6CB-0FE0-48D7-AB29-C7B0163918D8}" type="presParOf" srcId="{97FEFF92-6951-4945-955D-BB84B1E71A37}" destId="{0736EAF8-D340-4740-B692-29E10CCA64BC}" srcOrd="0" destOrd="0" presId="urn:microsoft.com/office/officeart/2016/7/layout/BasicLinearProcessNumbered"/>
    <dgm:cxn modelId="{39A4FAE2-4452-4303-9E68-02C0F4EC62AB}" type="presParOf" srcId="{97FEFF92-6951-4945-955D-BB84B1E71A37}" destId="{C3AA735B-39B5-4B00-9102-A31C8D4BD3B1}" srcOrd="1" destOrd="0" presId="urn:microsoft.com/office/officeart/2016/7/layout/BasicLinearProcessNumbered"/>
    <dgm:cxn modelId="{1164637E-C6E3-471B-B3C5-FF0D581400F8}" type="presParOf" srcId="{97FEFF92-6951-4945-955D-BB84B1E71A37}" destId="{DF7B0E27-08DD-4C2A-AD5A-0DFBE974E47C}" srcOrd="2" destOrd="0" presId="urn:microsoft.com/office/officeart/2016/7/layout/BasicLinearProcessNumbered"/>
    <dgm:cxn modelId="{7BA466D3-F1F0-44C4-9777-A11327DFE3DB}" type="presParOf" srcId="{97FEFF92-6951-4945-955D-BB84B1E71A37}" destId="{688A7531-EC0A-4086-B228-F973C2C744B7}" srcOrd="3" destOrd="0" presId="urn:microsoft.com/office/officeart/2016/7/layout/BasicLinearProcessNumbered"/>
    <dgm:cxn modelId="{47DECD78-E40B-436B-AF27-7F177767C14A}" type="presParOf" srcId="{0F174D11-FCEE-4274-AACF-36FB7FC78EC6}" destId="{9290C0B3-40A2-4F76-B662-0FE0FDCA5476}" srcOrd="1" destOrd="0" presId="urn:microsoft.com/office/officeart/2016/7/layout/BasicLinearProcessNumbered"/>
    <dgm:cxn modelId="{C0EBA978-AA16-4442-962A-C34C336D5925}" type="presParOf" srcId="{0F174D11-FCEE-4274-AACF-36FB7FC78EC6}" destId="{4DC5C672-F900-43C1-AD16-7296EEE2C6CF}" srcOrd="2" destOrd="0" presId="urn:microsoft.com/office/officeart/2016/7/layout/BasicLinearProcessNumbered"/>
    <dgm:cxn modelId="{A5161629-1FDA-48F7-95EC-6D2B6E62C4AA}" type="presParOf" srcId="{4DC5C672-F900-43C1-AD16-7296EEE2C6CF}" destId="{F584F9A3-3EFC-481F-B57D-7D492BA72C71}" srcOrd="0" destOrd="0" presId="urn:microsoft.com/office/officeart/2016/7/layout/BasicLinearProcessNumbered"/>
    <dgm:cxn modelId="{A6755714-D2D2-40FF-8AFD-CD009F617F00}" type="presParOf" srcId="{4DC5C672-F900-43C1-AD16-7296EEE2C6CF}" destId="{C6C9C331-CA7D-4DD8-B65C-4755D5B5AF16}" srcOrd="1" destOrd="0" presId="urn:microsoft.com/office/officeart/2016/7/layout/BasicLinearProcessNumbered"/>
    <dgm:cxn modelId="{B96DC192-7B3F-466E-BDF2-1414D55CA4FB}" type="presParOf" srcId="{4DC5C672-F900-43C1-AD16-7296EEE2C6CF}" destId="{8534504C-5AC1-48D7-939A-0ABA4989DF7E}" srcOrd="2" destOrd="0" presId="urn:microsoft.com/office/officeart/2016/7/layout/BasicLinearProcessNumbered"/>
    <dgm:cxn modelId="{81E1947E-F9EF-42D4-AD5B-BA4BEB1C5AA3}" type="presParOf" srcId="{4DC5C672-F900-43C1-AD16-7296EEE2C6CF}" destId="{2A1AE5B3-3B94-4662-8530-8BEEDE870B4B}" srcOrd="3" destOrd="0" presId="urn:microsoft.com/office/officeart/2016/7/layout/BasicLinearProcessNumbered"/>
    <dgm:cxn modelId="{D7945FB2-7C3F-42DC-8C77-F0BC9BB40C2C}" type="presParOf" srcId="{0F174D11-FCEE-4274-AACF-36FB7FC78EC6}" destId="{F26B6C97-7410-4830-87C8-90EBA4CD97E4}" srcOrd="3" destOrd="0" presId="urn:microsoft.com/office/officeart/2016/7/layout/BasicLinearProcessNumbered"/>
    <dgm:cxn modelId="{CCF3A115-498C-4345-82E3-5B529F8B178F}" type="presParOf" srcId="{0F174D11-FCEE-4274-AACF-36FB7FC78EC6}" destId="{A9A68F26-65E4-41A9-98A9-D65B11A9B626}" srcOrd="4" destOrd="0" presId="urn:microsoft.com/office/officeart/2016/7/layout/BasicLinearProcessNumbered"/>
    <dgm:cxn modelId="{3053E360-A58D-404F-B441-F290A3487567}" type="presParOf" srcId="{A9A68F26-65E4-41A9-98A9-D65B11A9B626}" destId="{C74F0066-4F91-4949-8FC9-64D75792227A}" srcOrd="0" destOrd="0" presId="urn:microsoft.com/office/officeart/2016/7/layout/BasicLinearProcessNumbered"/>
    <dgm:cxn modelId="{E7302B2E-318A-4FEF-9B1D-5AF922FF01E2}" type="presParOf" srcId="{A9A68F26-65E4-41A9-98A9-D65B11A9B626}" destId="{4889441E-91FC-4B3F-82CE-C3A83A467B63}" srcOrd="1" destOrd="0" presId="urn:microsoft.com/office/officeart/2016/7/layout/BasicLinearProcessNumbered"/>
    <dgm:cxn modelId="{28766C87-BCF2-4D5B-95D7-4C0BF61FC4FF}" type="presParOf" srcId="{A9A68F26-65E4-41A9-98A9-D65B11A9B626}" destId="{F6C9199D-C3C9-44A5-B479-BEF71A5DB7C3}" srcOrd="2" destOrd="0" presId="urn:microsoft.com/office/officeart/2016/7/layout/BasicLinearProcessNumbered"/>
    <dgm:cxn modelId="{16DEBA90-247C-4F8B-984E-CCD0F6399A88}" type="presParOf" srcId="{A9A68F26-65E4-41A9-98A9-D65B11A9B626}" destId="{A3876C18-1A91-407A-B773-AC8CBE4D444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F96BC-6E23-43AA-B121-ED20743E0C84}">
      <dsp:nvSpPr>
        <dsp:cNvPr id="0" name=""/>
        <dsp:cNvSpPr/>
      </dsp:nvSpPr>
      <dsp:spPr>
        <a:xfrm>
          <a:off x="0" y="760"/>
          <a:ext cx="6858000" cy="1778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619E6-8411-4EF7-8691-212654D37B02}">
      <dsp:nvSpPr>
        <dsp:cNvPr id="0" name=""/>
        <dsp:cNvSpPr/>
      </dsp:nvSpPr>
      <dsp:spPr>
        <a:xfrm>
          <a:off x="537998" y="400924"/>
          <a:ext cx="978179" cy="978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7A573-5E2F-4F2D-9E18-9EA8C2123820}">
      <dsp:nvSpPr>
        <dsp:cNvPr id="0" name=""/>
        <dsp:cNvSpPr/>
      </dsp:nvSpPr>
      <dsp:spPr>
        <a:xfrm>
          <a:off x="2054176" y="760"/>
          <a:ext cx="4803823" cy="177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188225" rIns="188225" bIns="188225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Learning Content</a:t>
          </a:r>
        </a:p>
      </dsp:txBody>
      <dsp:txXfrm>
        <a:off x="2054176" y="760"/>
        <a:ext cx="4803823" cy="1778507"/>
      </dsp:txXfrm>
    </dsp:sp>
    <dsp:sp modelId="{B2AD5B1F-D2AD-4048-B9D3-3ACD7B52260C}">
      <dsp:nvSpPr>
        <dsp:cNvPr id="0" name=""/>
        <dsp:cNvSpPr/>
      </dsp:nvSpPr>
      <dsp:spPr>
        <a:xfrm>
          <a:off x="0" y="2223894"/>
          <a:ext cx="6858000" cy="1778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08D5E-4D30-4561-B2F1-E94A4068E354}">
      <dsp:nvSpPr>
        <dsp:cNvPr id="0" name=""/>
        <dsp:cNvSpPr/>
      </dsp:nvSpPr>
      <dsp:spPr>
        <a:xfrm>
          <a:off x="537998" y="2624058"/>
          <a:ext cx="978179" cy="978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9BE59-CC51-4733-A6CD-76729E31AEA3}">
      <dsp:nvSpPr>
        <dsp:cNvPr id="0" name=""/>
        <dsp:cNvSpPr/>
      </dsp:nvSpPr>
      <dsp:spPr>
        <a:xfrm>
          <a:off x="2054176" y="2223894"/>
          <a:ext cx="4803823" cy="177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188225" rIns="188225" bIns="188225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Artificial Intelligence</a:t>
          </a:r>
        </a:p>
      </dsp:txBody>
      <dsp:txXfrm>
        <a:off x="2054176" y="2223894"/>
        <a:ext cx="4803823" cy="1778507"/>
      </dsp:txXfrm>
    </dsp:sp>
    <dsp:sp modelId="{E19DF52E-4C7C-48DF-A5F3-F378AD804910}">
      <dsp:nvSpPr>
        <dsp:cNvPr id="0" name=""/>
        <dsp:cNvSpPr/>
      </dsp:nvSpPr>
      <dsp:spPr>
        <a:xfrm>
          <a:off x="0" y="4447028"/>
          <a:ext cx="6858000" cy="1778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B2AF2-5679-48F2-BADA-57878761FB6D}">
      <dsp:nvSpPr>
        <dsp:cNvPr id="0" name=""/>
        <dsp:cNvSpPr/>
      </dsp:nvSpPr>
      <dsp:spPr>
        <a:xfrm>
          <a:off x="537998" y="4847192"/>
          <a:ext cx="978179" cy="978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3A00E-01A5-4388-A39D-908A486A7699}">
      <dsp:nvSpPr>
        <dsp:cNvPr id="0" name=""/>
        <dsp:cNvSpPr/>
      </dsp:nvSpPr>
      <dsp:spPr>
        <a:xfrm>
          <a:off x="2054176" y="4447028"/>
          <a:ext cx="4803823" cy="177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188225" rIns="188225" bIns="18822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ArtificialIntelligenceForVideoGames.pdf</a:t>
          </a:r>
        </a:p>
      </dsp:txBody>
      <dsp:txXfrm>
        <a:off x="2054176" y="4447028"/>
        <a:ext cx="4803823" cy="1778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8E611-031A-41EF-B9C1-21081CB3E058}">
      <dsp:nvSpPr>
        <dsp:cNvPr id="0" name=""/>
        <dsp:cNvSpPr/>
      </dsp:nvSpPr>
      <dsp:spPr>
        <a:xfrm>
          <a:off x="671999" y="289041"/>
          <a:ext cx="1921500" cy="1921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EC567-FE17-48FC-B683-7F3A16A9F511}">
      <dsp:nvSpPr>
        <dsp:cNvPr id="0" name=""/>
        <dsp:cNvSpPr/>
      </dsp:nvSpPr>
      <dsp:spPr>
        <a:xfrm>
          <a:off x="1081499" y="69854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BCAB0-3906-44E4-BB6B-C323339A98BB}">
      <dsp:nvSpPr>
        <dsp:cNvPr id="0" name=""/>
        <dsp:cNvSpPr/>
      </dsp:nvSpPr>
      <dsp:spPr>
        <a:xfrm>
          <a:off x="57749" y="280904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Learning Content</a:t>
          </a:r>
        </a:p>
      </dsp:txBody>
      <dsp:txXfrm>
        <a:off x="57749" y="2809041"/>
        <a:ext cx="3150000" cy="720000"/>
      </dsp:txXfrm>
    </dsp:sp>
    <dsp:sp modelId="{3C0713A1-16D2-4006-BEDC-61EC0D239A9E}">
      <dsp:nvSpPr>
        <dsp:cNvPr id="0" name=""/>
        <dsp:cNvSpPr/>
      </dsp:nvSpPr>
      <dsp:spPr>
        <a:xfrm>
          <a:off x="4373250" y="289041"/>
          <a:ext cx="1921500" cy="1921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DB151-A58C-4D28-A47A-5143D5A3F077}">
      <dsp:nvSpPr>
        <dsp:cNvPr id="0" name=""/>
        <dsp:cNvSpPr/>
      </dsp:nvSpPr>
      <dsp:spPr>
        <a:xfrm>
          <a:off x="4782750" y="69854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1ED15-6650-42F4-A4F3-5E8B656C5293}">
      <dsp:nvSpPr>
        <dsp:cNvPr id="0" name=""/>
        <dsp:cNvSpPr/>
      </dsp:nvSpPr>
      <dsp:spPr>
        <a:xfrm>
          <a:off x="3759000" y="280904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Graphical User-Interface (GUI)</a:t>
          </a:r>
        </a:p>
      </dsp:txBody>
      <dsp:txXfrm>
        <a:off x="3759000" y="2809041"/>
        <a:ext cx="3150000" cy="720000"/>
      </dsp:txXfrm>
    </dsp:sp>
    <dsp:sp modelId="{4BB7B94F-0F85-4278-BCCE-264E24252DD4}">
      <dsp:nvSpPr>
        <dsp:cNvPr id="0" name=""/>
        <dsp:cNvSpPr/>
      </dsp:nvSpPr>
      <dsp:spPr>
        <a:xfrm>
          <a:off x="8074500" y="289041"/>
          <a:ext cx="1921500" cy="1921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C2048-D28F-4EF2-A20B-7D409C1AA876}">
      <dsp:nvSpPr>
        <dsp:cNvPr id="0" name=""/>
        <dsp:cNvSpPr/>
      </dsp:nvSpPr>
      <dsp:spPr>
        <a:xfrm>
          <a:off x="8484000" y="69854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0CF42-55C2-4E5D-BAC7-CEC511DE38AA}">
      <dsp:nvSpPr>
        <dsp:cNvPr id="0" name=""/>
        <dsp:cNvSpPr/>
      </dsp:nvSpPr>
      <dsp:spPr>
        <a:xfrm>
          <a:off x="7460250" y="280904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HCI-UI.pdf</a:t>
          </a:r>
        </a:p>
      </dsp:txBody>
      <dsp:txXfrm>
        <a:off x="7460250" y="2809041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6EAF8-D340-4740-B692-29E10CCA64BC}">
      <dsp:nvSpPr>
        <dsp:cNvPr id="0" name=""/>
        <dsp:cNvSpPr/>
      </dsp:nvSpPr>
      <dsp:spPr>
        <a:xfrm>
          <a:off x="0" y="0"/>
          <a:ext cx="3333749" cy="2265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Continue work on AT01</a:t>
          </a:r>
        </a:p>
      </dsp:txBody>
      <dsp:txXfrm>
        <a:off x="0" y="860722"/>
        <a:ext cx="3333749" cy="1359036"/>
      </dsp:txXfrm>
    </dsp:sp>
    <dsp:sp modelId="{C3AA735B-39B5-4B00-9102-A31C8D4BD3B1}">
      <dsp:nvSpPr>
        <dsp:cNvPr id="0" name=""/>
        <dsp:cNvSpPr/>
      </dsp:nvSpPr>
      <dsp:spPr>
        <a:xfrm>
          <a:off x="1327115" y="226506"/>
          <a:ext cx="679518" cy="679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78" tIns="12700" rIns="5297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1426628" y="326019"/>
        <a:ext cx="480492" cy="480492"/>
      </dsp:txXfrm>
    </dsp:sp>
    <dsp:sp modelId="{DF7B0E27-08DD-4C2A-AD5A-0DFBE974E47C}">
      <dsp:nvSpPr>
        <dsp:cNvPr id="0" name=""/>
        <dsp:cNvSpPr/>
      </dsp:nvSpPr>
      <dsp:spPr>
        <a:xfrm>
          <a:off x="0" y="2264988"/>
          <a:ext cx="3333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F9A3-3EFC-481F-B57D-7D492BA72C71}">
      <dsp:nvSpPr>
        <dsp:cNvPr id="0" name=""/>
        <dsp:cNvSpPr/>
      </dsp:nvSpPr>
      <dsp:spPr>
        <a:xfrm>
          <a:off x="3667125" y="0"/>
          <a:ext cx="3333749" cy="2265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Start work on AT02</a:t>
          </a:r>
        </a:p>
      </dsp:txBody>
      <dsp:txXfrm>
        <a:off x="3667125" y="860722"/>
        <a:ext cx="3333749" cy="1359036"/>
      </dsp:txXfrm>
    </dsp:sp>
    <dsp:sp modelId="{C6C9C331-CA7D-4DD8-B65C-4755D5B5AF16}">
      <dsp:nvSpPr>
        <dsp:cNvPr id="0" name=""/>
        <dsp:cNvSpPr/>
      </dsp:nvSpPr>
      <dsp:spPr>
        <a:xfrm>
          <a:off x="4994240" y="226506"/>
          <a:ext cx="679518" cy="679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78" tIns="12700" rIns="5297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5093753" y="326019"/>
        <a:ext cx="480492" cy="480492"/>
      </dsp:txXfrm>
    </dsp:sp>
    <dsp:sp modelId="{8534504C-5AC1-48D7-939A-0ABA4989DF7E}">
      <dsp:nvSpPr>
        <dsp:cNvPr id="0" name=""/>
        <dsp:cNvSpPr/>
      </dsp:nvSpPr>
      <dsp:spPr>
        <a:xfrm>
          <a:off x="3667125" y="2264988"/>
          <a:ext cx="3333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F0066-4F91-4949-8FC9-64D75792227A}">
      <dsp:nvSpPr>
        <dsp:cNvPr id="0" name=""/>
        <dsp:cNvSpPr/>
      </dsp:nvSpPr>
      <dsp:spPr>
        <a:xfrm>
          <a:off x="7334250" y="0"/>
          <a:ext cx="3333749" cy="2265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12" tIns="330200" rIns="259912" bIns="33020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Research &amp; plan how to combine the FSM, traffic light system and pathfinding algorithm to simulate cars in a road system</a:t>
          </a:r>
        </a:p>
      </dsp:txBody>
      <dsp:txXfrm>
        <a:off x="7334250" y="860722"/>
        <a:ext cx="3333749" cy="1359036"/>
      </dsp:txXfrm>
    </dsp:sp>
    <dsp:sp modelId="{4889441E-91FC-4B3F-82CE-C3A83A467B63}">
      <dsp:nvSpPr>
        <dsp:cNvPr id="0" name=""/>
        <dsp:cNvSpPr/>
      </dsp:nvSpPr>
      <dsp:spPr>
        <a:xfrm>
          <a:off x="8661365" y="226506"/>
          <a:ext cx="679518" cy="6795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78" tIns="12700" rIns="52978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8760878" y="326019"/>
        <a:ext cx="480492" cy="480492"/>
      </dsp:txXfrm>
    </dsp:sp>
    <dsp:sp modelId="{F6C9199D-C3C9-44A5-B479-BEF71A5DB7C3}">
      <dsp:nvSpPr>
        <dsp:cNvPr id="0" name=""/>
        <dsp:cNvSpPr/>
      </dsp:nvSpPr>
      <dsp:spPr>
        <a:xfrm>
          <a:off x="7334250" y="2264988"/>
          <a:ext cx="33337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3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5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21547-F8D1-AA26-C789-C154117AD2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230231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3725" y="1524000"/>
            <a:ext cx="6023872" cy="2286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3D Game Development</a:t>
            </a:r>
            <a:br>
              <a:rPr lang="en-US" sz="4400" dirty="0"/>
            </a:br>
            <a:r>
              <a:rPr lang="en-US" sz="4400" dirty="0"/>
              <a:t>Week 4 – Decision making, UI/GUI &amp; AT02!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 fontScale="70000" lnSpcReduction="20000"/>
          </a:bodyPr>
          <a:lstStyle/>
          <a:p>
            <a:pPr algn="l" rtl="0" fontAlgn="base"/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ICTGAM423 | ICTGAM427 | ICTGAM430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SMTAFE </a:t>
            </a:r>
            <a:r>
              <a:rPr lang="en-US" b="0" i="0" u="none" strike="noStrike" cap="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Thornlie</a:t>
            </a:r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| Semester 1 2023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u="none" strike="noStrike" cap="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Ian Bell | ian.bell@smtafe.wa.edu.au</a:t>
            </a:r>
            <a:r>
              <a:rPr lang="en-US" b="0" i="0" dirty="0"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/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E2187530-F058-59CA-4474-466EBBDE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13900" b="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41F7EAC1-5A6C-F4DA-D359-5E034CA26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7" r="10334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48EE-D1EB-08AE-99BB-DCB1C62B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17841"/>
            <a:ext cx="5902882" cy="58714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sz="2400" dirty="0" err="1"/>
              <a:t>Raycasts</a:t>
            </a:r>
            <a:endParaRPr lang="en-US" sz="2400" dirty="0"/>
          </a:p>
          <a:p>
            <a:pPr lvl="1">
              <a:lnSpc>
                <a:spcPct val="115000"/>
              </a:lnSpc>
            </a:pPr>
            <a:r>
              <a:rPr lang="en-US" dirty="0"/>
              <a:t>Provide ability to detect when we look at objects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Additional functionality allows us to detect in</a:t>
            </a:r>
          </a:p>
          <a:p>
            <a:pPr>
              <a:lnSpc>
                <a:spcPct val="115000"/>
              </a:lnSpc>
            </a:pPr>
            <a:r>
              <a:rPr lang="en-AU" sz="2400" dirty="0"/>
              <a:t>Inheritance in OOP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using interfaces to create reusable functionality</a:t>
            </a:r>
          </a:p>
          <a:p>
            <a:pPr>
              <a:lnSpc>
                <a:spcPct val="115000"/>
              </a:lnSpc>
            </a:pPr>
            <a:r>
              <a:rPr lang="en-AU" sz="2400" dirty="0"/>
              <a:t>DFS Pseudocode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Planning out code using flowcharts and diagrams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Working out what classes will be needed</a:t>
            </a:r>
          </a:p>
          <a:p>
            <a:pPr lvl="1">
              <a:lnSpc>
                <a:spcPct val="115000"/>
              </a:lnSpc>
            </a:pPr>
            <a:r>
              <a:rPr lang="en-AU" dirty="0"/>
              <a:t>Creating the pseudocode itself!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CBE0F-1097-8377-24F4-8F7F8DB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8687"/>
            <a:ext cx="5334000" cy="48046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Last week!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5950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3BE20-EC6F-D57C-5C34-F0762065C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5" r="26773" b="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D60A-B9BE-5559-F5F7-5B25C7CB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5" y="872520"/>
            <a:ext cx="5858675" cy="589124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AI Decision making</a:t>
            </a:r>
          </a:p>
          <a:p>
            <a:pPr lvl="1">
              <a:lnSpc>
                <a:spcPct val="115000"/>
              </a:lnSpc>
            </a:pPr>
            <a:r>
              <a:rPr lang="en-US" sz="2800" dirty="0"/>
              <a:t>FSM, BT &amp; GOAP</a:t>
            </a:r>
          </a:p>
          <a:p>
            <a:pPr lvl="1">
              <a:lnSpc>
                <a:spcPct val="115000"/>
              </a:lnSpc>
            </a:pPr>
            <a:r>
              <a:rPr lang="en-US" sz="2800" dirty="0"/>
              <a:t>Creating ‘Traffic Lights’</a:t>
            </a:r>
          </a:p>
          <a:p>
            <a:pPr>
              <a:lnSpc>
                <a:spcPct val="115000"/>
              </a:lnSpc>
            </a:pPr>
            <a:r>
              <a:rPr lang="en-US" dirty="0"/>
              <a:t>User Interfaces (UI/GUI)</a:t>
            </a:r>
          </a:p>
          <a:p>
            <a:pPr lvl="1">
              <a:lnSpc>
                <a:spcPct val="115000"/>
              </a:lnSpc>
            </a:pPr>
            <a:r>
              <a:rPr lang="en-US" sz="2800" dirty="0"/>
              <a:t>Widgets in video games</a:t>
            </a:r>
          </a:p>
          <a:p>
            <a:pPr lvl="1">
              <a:lnSpc>
                <a:spcPct val="115000"/>
              </a:lnSpc>
            </a:pPr>
            <a:r>
              <a:rPr lang="en-US" sz="2800" dirty="0"/>
              <a:t>HUDs in video games</a:t>
            </a:r>
          </a:p>
          <a:p>
            <a:pPr>
              <a:lnSpc>
                <a:spcPct val="115000"/>
              </a:lnSpc>
            </a:pPr>
            <a:r>
              <a:rPr lang="en-US" dirty="0"/>
              <a:t>Implementation of a GUI in Unity</a:t>
            </a:r>
          </a:p>
          <a:p>
            <a:pPr lvl="1">
              <a:lnSpc>
                <a:spcPct val="115000"/>
              </a:lnSpc>
            </a:pPr>
            <a:r>
              <a:rPr lang="en-US" sz="2800" dirty="0"/>
              <a:t>Creating a simple </a:t>
            </a:r>
            <a:r>
              <a:rPr lang="en-US" sz="2800" dirty="0" err="1"/>
              <a:t>healthbar</a:t>
            </a:r>
            <a:r>
              <a:rPr lang="en-US" sz="2800" dirty="0"/>
              <a:t> in Unity</a:t>
            </a:r>
          </a:p>
          <a:p>
            <a:pPr lvl="1">
              <a:lnSpc>
                <a:spcPct val="115000"/>
              </a:lnSpc>
            </a:pPr>
            <a:r>
              <a:rPr lang="en-US" sz="2800" dirty="0"/>
              <a:t>UGUI vs IMGUI</a:t>
            </a:r>
            <a:endParaRPr lang="en-AU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9461-DCD8-17B1-5508-4D6389D8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1707"/>
            <a:ext cx="5334000" cy="42462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Today: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8840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D3BB1D-FBDB-51BD-AB86-22F7CA282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76960"/>
              </p:ext>
            </p:extLst>
          </p:nvPr>
        </p:nvGraphicFramePr>
        <p:xfrm>
          <a:off x="4572000" y="139603"/>
          <a:ext cx="6858000" cy="622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4B32D1BE-B446-D759-46F9-11B03CCC5724}"/>
              </a:ext>
            </a:extLst>
          </p:cNvPr>
          <p:cNvSpPr/>
          <p:nvPr/>
        </p:nvSpPr>
        <p:spPr>
          <a:xfrm>
            <a:off x="7725284" y="1745037"/>
            <a:ext cx="551432" cy="1033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BD93411-826F-F6E7-755A-EE2C023698BF}"/>
              </a:ext>
            </a:extLst>
          </p:cNvPr>
          <p:cNvSpPr/>
          <p:nvPr/>
        </p:nvSpPr>
        <p:spPr>
          <a:xfrm>
            <a:off x="7725284" y="4010100"/>
            <a:ext cx="551432" cy="1033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0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B5CBDAD-BD4A-1708-5E6F-1FF0FCAE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6" b="16080"/>
          <a:stretch/>
        </p:blipFill>
        <p:spPr>
          <a:xfrm>
            <a:off x="20" y="0"/>
            <a:ext cx="609598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B9533-5BA1-5407-4DC5-D661A865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– Finite State Machine // Traffic Lights</a:t>
            </a:r>
          </a:p>
        </p:txBody>
      </p:sp>
    </p:spTree>
    <p:extLst>
      <p:ext uri="{BB962C8B-B14F-4D97-AF65-F5344CB8AC3E}">
        <p14:creationId xmlns:p14="http://schemas.microsoft.com/office/powerpoint/2010/main" val="163597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E48105-7EF7-0AD6-77E0-F275338040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27CFB32-2EC6-4CEB-633B-1C5AE56F09B9}"/>
              </a:ext>
            </a:extLst>
          </p:cNvPr>
          <p:cNvSpPr/>
          <p:nvPr/>
        </p:nvSpPr>
        <p:spPr>
          <a:xfrm>
            <a:off x="3594779" y="3429000"/>
            <a:ext cx="1270387" cy="38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0962F9-9FEA-51D4-077A-2419F720F9F3}"/>
              </a:ext>
            </a:extLst>
          </p:cNvPr>
          <p:cNvSpPr/>
          <p:nvPr/>
        </p:nvSpPr>
        <p:spPr>
          <a:xfrm>
            <a:off x="7367551" y="3386828"/>
            <a:ext cx="1270387" cy="389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04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2BB3-8FAB-A01B-8C11-093EF935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9429"/>
            <a:ext cx="10668000" cy="6061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uGUI</a:t>
            </a:r>
            <a:r>
              <a:rPr lang="en-US" dirty="0"/>
              <a:t> vs IMGUI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12D-F92F-93E3-470A-04969466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84202"/>
            <a:ext cx="10668000" cy="5709764"/>
          </a:xfrm>
        </p:spPr>
        <p:txBody>
          <a:bodyPr>
            <a:normAutofit/>
          </a:bodyPr>
          <a:lstStyle/>
          <a:p>
            <a:r>
              <a:rPr lang="en-US" dirty="0"/>
              <a:t>Unity GUI (</a:t>
            </a:r>
            <a:r>
              <a:rPr lang="en-US" dirty="0" err="1"/>
              <a:t>uGUI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Built in tools for creating UI in Unity</a:t>
            </a:r>
          </a:p>
          <a:p>
            <a:pPr lvl="1"/>
            <a:r>
              <a:rPr lang="en-US" dirty="0"/>
              <a:t>Requires a canvas object</a:t>
            </a:r>
          </a:p>
          <a:p>
            <a:pPr lvl="1"/>
            <a:r>
              <a:rPr lang="en-US" dirty="0"/>
              <a:t>Customizable and editable through Unity editor</a:t>
            </a:r>
          </a:p>
          <a:p>
            <a:r>
              <a:rPr lang="en-US" dirty="0"/>
              <a:t>Immediate Mode GUI (IMGUI)</a:t>
            </a:r>
          </a:p>
          <a:p>
            <a:pPr lvl="1"/>
            <a:r>
              <a:rPr lang="en-AU" dirty="0"/>
              <a:t>Code driven system designed for programmers</a:t>
            </a:r>
          </a:p>
          <a:p>
            <a:pPr lvl="1"/>
            <a:r>
              <a:rPr lang="en-AU" dirty="0"/>
              <a:t>Uses the </a:t>
            </a:r>
            <a:r>
              <a:rPr lang="en-AU" dirty="0" err="1"/>
              <a:t>OnGUI</a:t>
            </a:r>
            <a:r>
              <a:rPr lang="en-AU" dirty="0"/>
              <a:t>() function in code</a:t>
            </a:r>
          </a:p>
          <a:p>
            <a:pPr lvl="1"/>
            <a:r>
              <a:rPr lang="en-AU" dirty="0"/>
              <a:t>Commonly used for in-game debugging displays/tools</a:t>
            </a:r>
          </a:p>
          <a:p>
            <a:pPr lvl="1"/>
            <a:r>
              <a:rPr lang="en-AU" dirty="0"/>
              <a:t>Custom inspectors for script components</a:t>
            </a:r>
          </a:p>
          <a:p>
            <a:pPr lvl="1"/>
            <a:r>
              <a:rPr lang="en-AU" dirty="0"/>
              <a:t>Creating new editor windows to extend Unity itself</a:t>
            </a:r>
          </a:p>
        </p:txBody>
      </p:sp>
    </p:spTree>
    <p:extLst>
      <p:ext uri="{BB962C8B-B14F-4D97-AF65-F5344CB8AC3E}">
        <p14:creationId xmlns:p14="http://schemas.microsoft.com/office/powerpoint/2010/main" val="11411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BE1A9B5-18E5-58E4-CBF3-05F952117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10889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33788-D887-2A07-84E2-8D4AD6F2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– Simple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Healthbar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187138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FA23-5928-8107-9BC1-713E7258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4131"/>
            <a:ext cx="10668000" cy="606110"/>
          </a:xfrm>
        </p:spPr>
        <p:txBody>
          <a:bodyPr>
            <a:normAutofit fontScale="90000"/>
          </a:bodyPr>
          <a:lstStyle/>
          <a:p>
            <a:r>
              <a:rPr lang="en-US" dirty="0"/>
              <a:t>Next Week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73F5-01E5-E66A-B300-86D90DAD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63940"/>
            <a:ext cx="10668000" cy="2265060"/>
          </a:xfrm>
        </p:spPr>
        <p:txBody>
          <a:bodyPr/>
          <a:lstStyle/>
          <a:p>
            <a:r>
              <a:rPr lang="en-US" dirty="0"/>
              <a:t>Manager scripts &amp; events in Unity</a:t>
            </a:r>
          </a:p>
          <a:p>
            <a:r>
              <a:rPr lang="en-US" dirty="0"/>
              <a:t>Scene management &amp; scene transitions</a:t>
            </a:r>
          </a:p>
          <a:p>
            <a:r>
              <a:rPr lang="en-US" dirty="0"/>
              <a:t>Implementing UI menu functionality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55417F-2291-35BB-F94E-E8B1BAA320D2}"/>
              </a:ext>
            </a:extLst>
          </p:cNvPr>
          <p:cNvSpPr txBox="1">
            <a:spLocks/>
          </p:cNvSpPr>
          <p:nvPr/>
        </p:nvSpPr>
        <p:spPr>
          <a:xfrm>
            <a:off x="865539" y="3429000"/>
            <a:ext cx="10668000" cy="60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At home activities</a:t>
            </a:r>
            <a:endParaRPr lang="en-AU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7573C08-A8BE-F7ED-938A-FD4FA1E5CE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8001"/>
              </p:ext>
            </p:extLst>
          </p:nvPr>
        </p:nvGraphicFramePr>
        <p:xfrm>
          <a:off x="865539" y="4228809"/>
          <a:ext cx="10668000" cy="226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8060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736</TotalTime>
  <Words>285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Century Gothic</vt:lpstr>
      <vt:lpstr>Sitka Subheading</vt:lpstr>
      <vt:lpstr>PebbleVTI</vt:lpstr>
      <vt:lpstr>3D Game Development Week 4 – Decision making, UI/GUI &amp; AT02!</vt:lpstr>
      <vt:lpstr>Last week!</vt:lpstr>
      <vt:lpstr>Today:</vt:lpstr>
      <vt:lpstr>PowerPoint Presentation</vt:lpstr>
      <vt:lpstr>Activity – Finite State Machine // Traffic Lights</vt:lpstr>
      <vt:lpstr>PowerPoint Presentation</vt:lpstr>
      <vt:lpstr>uGUI vs IMGUI</vt:lpstr>
      <vt:lpstr>Activity – Simple Healthbar GUI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Ian Bell</cp:lastModifiedBy>
  <cp:revision>1</cp:revision>
  <dcterms:created xsi:type="dcterms:W3CDTF">2023-02-12T04:03:04Z</dcterms:created>
  <dcterms:modified xsi:type="dcterms:W3CDTF">2023-02-19T06:08:59Z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2023-02-12T04:04:19Z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e7420f05-d53e-4e1a-b62f-623344e633f3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PebbleVTI:9</vt:lpwstr>
  </property>
  <property fmtid="{D5CDD505-2E9C-101B-9397-08002B2CF9AE}" pid="10" name="ClassificationContentMarkingHeaderText">
    <vt:lpwstr>OFFICIAL</vt:lpwstr>
  </property>
</Properties>
</file>