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76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312" r:id="rId25"/>
    <p:sldId id="310" r:id="rId26"/>
    <p:sldId id="311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278" r:id="rId43"/>
    <p:sldId id="328" r:id="rId44"/>
    <p:sldId id="289" r:id="rId45"/>
    <p:sldId id="330" r:id="rId46"/>
    <p:sldId id="279" r:id="rId47"/>
    <p:sldId id="280" r:id="rId48"/>
    <p:sldId id="281" r:id="rId49"/>
    <p:sldId id="331" r:id="rId50"/>
    <p:sldId id="282" r:id="rId51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svg"/><Relationship Id="rId1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6.svg"/><Relationship Id="rId1" Type="http://schemas.openxmlformats.org/officeDocument/2006/relationships/image" Target="../media/image5.png"/><Relationship Id="rId6" Type="http://schemas.openxmlformats.org/officeDocument/2006/relationships/image" Target="../media/image20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svg"/><Relationship Id="rId1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6.svg"/><Relationship Id="rId1" Type="http://schemas.openxmlformats.org/officeDocument/2006/relationships/image" Target="../media/image5.png"/><Relationship Id="rId6" Type="http://schemas.openxmlformats.org/officeDocument/2006/relationships/image" Target="../media/image20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F08B-B6AF-47A2-AB06-9F3730D2780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CB8D56-D7E7-45BC-9A59-A511C346A4CB}">
      <dgm:prSet/>
      <dgm:spPr/>
      <dgm:t>
        <a:bodyPr/>
        <a:lstStyle/>
        <a:p>
          <a:r>
            <a:rPr lang="en-AU"/>
            <a:t>Develop and document strategies to prepare organisation for impacts of emerging technology and practices</a:t>
          </a:r>
          <a:endParaRPr lang="en-US"/>
        </a:p>
      </dgm:t>
    </dgm:pt>
    <dgm:pt modelId="{34D36283-0D51-4782-AA50-28641A2239BC}" type="parTrans" cxnId="{A314A3FC-179D-4C65-BBF0-8C8A5E2B8D01}">
      <dgm:prSet/>
      <dgm:spPr/>
      <dgm:t>
        <a:bodyPr/>
        <a:lstStyle/>
        <a:p>
          <a:endParaRPr lang="en-US"/>
        </a:p>
      </dgm:t>
    </dgm:pt>
    <dgm:pt modelId="{B34D19C8-D127-4564-97D6-5CAD7812BB8E}" type="sibTrans" cxnId="{A314A3FC-179D-4C65-BBF0-8C8A5E2B8D0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EE7321B-9023-444F-91A5-21EE8F00983F}">
      <dgm:prSet/>
      <dgm:spPr/>
      <dgm:t>
        <a:bodyPr/>
        <a:lstStyle/>
        <a:p>
          <a:r>
            <a:rPr lang="en-AU"/>
            <a:t>Identify and document changes to organisational technologies and practices required based on strategies to determine organisational response</a:t>
          </a:r>
          <a:endParaRPr lang="en-US"/>
        </a:p>
      </dgm:t>
    </dgm:pt>
    <dgm:pt modelId="{50A97346-BECE-4951-8F8E-6D3E86DB88C0}" type="parTrans" cxnId="{735398D4-1FE3-4D21-AEBE-A4E257D46861}">
      <dgm:prSet/>
      <dgm:spPr/>
      <dgm:t>
        <a:bodyPr/>
        <a:lstStyle/>
        <a:p>
          <a:endParaRPr lang="en-US"/>
        </a:p>
      </dgm:t>
    </dgm:pt>
    <dgm:pt modelId="{02BE2A12-BEE3-4719-B689-A372DE1F74B1}" type="sibTrans" cxnId="{735398D4-1FE3-4D21-AEBE-A4E257D4686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3B1332D-07AA-4B01-8909-B5429E14B982}">
      <dgm:prSet/>
      <dgm:spPr/>
      <dgm:t>
        <a:bodyPr/>
        <a:lstStyle/>
        <a:p>
          <a:r>
            <a:rPr lang="en-AU"/>
            <a:t>Seek and obtain feedback from organisational representative on strategy and organisational response from organisation and incorporate feedback into strategy and organisational response</a:t>
          </a:r>
          <a:endParaRPr lang="en-US"/>
        </a:p>
      </dgm:t>
    </dgm:pt>
    <dgm:pt modelId="{8C79A5A5-B4D0-4EBB-B45B-2BABA5FAA925}" type="parTrans" cxnId="{A01CE325-48B3-470F-ACE4-AAA3F018C49C}">
      <dgm:prSet/>
      <dgm:spPr/>
      <dgm:t>
        <a:bodyPr/>
        <a:lstStyle/>
        <a:p>
          <a:endParaRPr lang="en-US"/>
        </a:p>
      </dgm:t>
    </dgm:pt>
    <dgm:pt modelId="{29B968E5-A5DD-4D55-B19C-A4370A2740C4}" type="sibTrans" cxnId="{A01CE325-48B3-470F-ACE4-AAA3F018C49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6D59EDA-1DC5-4DD9-9503-C0A95F9F2407}" type="pres">
      <dgm:prSet presAssocID="{4AEAF08B-B6AF-47A2-AB06-9F3730D27806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ADC8BD3-E0BD-48B2-8829-F3E325FE8262}" type="pres">
      <dgm:prSet presAssocID="{23CB8D56-D7E7-45BC-9A59-A511C346A4CB}" presName="compositeNode" presStyleCnt="0">
        <dgm:presLayoutVars>
          <dgm:bulletEnabled val="1"/>
        </dgm:presLayoutVars>
      </dgm:prSet>
      <dgm:spPr/>
    </dgm:pt>
    <dgm:pt modelId="{E8766254-28A2-4F42-B6B4-6E8C5AA5FA2B}" type="pres">
      <dgm:prSet presAssocID="{23CB8D56-D7E7-45BC-9A59-A511C346A4CB}" presName="bgRect" presStyleLbl="bgAccFollowNode1" presStyleIdx="0" presStyleCnt="3"/>
      <dgm:spPr/>
      <dgm:t>
        <a:bodyPr/>
        <a:lstStyle/>
        <a:p>
          <a:endParaRPr lang="en-AU"/>
        </a:p>
      </dgm:t>
    </dgm:pt>
    <dgm:pt modelId="{BB6FBBA6-46C4-40D8-AD12-CE0774E655DC}" type="pres">
      <dgm:prSet presAssocID="{B34D19C8-D127-4564-97D6-5CAD7812BB8E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AU"/>
        </a:p>
      </dgm:t>
    </dgm:pt>
    <dgm:pt modelId="{C80E1985-BDEF-4DCE-AEF8-0C31364D0BE3}" type="pres">
      <dgm:prSet presAssocID="{23CB8D56-D7E7-45BC-9A59-A511C346A4CB}" presName="bottomLine" presStyleLbl="alignNode1" presStyleIdx="1" presStyleCnt="6">
        <dgm:presLayoutVars/>
      </dgm:prSet>
      <dgm:spPr/>
    </dgm:pt>
    <dgm:pt modelId="{31170BDB-FDCD-4F38-B0AF-AE2B8EDA5035}" type="pres">
      <dgm:prSet presAssocID="{23CB8D56-D7E7-45BC-9A59-A511C346A4CB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88FB19-A2DC-40D8-991C-084738332AD4}" type="pres">
      <dgm:prSet presAssocID="{B34D19C8-D127-4564-97D6-5CAD7812BB8E}" presName="sibTrans" presStyleCnt="0"/>
      <dgm:spPr/>
    </dgm:pt>
    <dgm:pt modelId="{AB61F12E-4108-4E01-BD44-8EC166F7970D}" type="pres">
      <dgm:prSet presAssocID="{6EE7321B-9023-444F-91A5-21EE8F00983F}" presName="compositeNode" presStyleCnt="0">
        <dgm:presLayoutVars>
          <dgm:bulletEnabled val="1"/>
        </dgm:presLayoutVars>
      </dgm:prSet>
      <dgm:spPr/>
    </dgm:pt>
    <dgm:pt modelId="{71C8A457-532A-4515-B20F-B1EFAA8B8D5A}" type="pres">
      <dgm:prSet presAssocID="{6EE7321B-9023-444F-91A5-21EE8F00983F}" presName="bgRect" presStyleLbl="bgAccFollowNode1" presStyleIdx="1" presStyleCnt="3"/>
      <dgm:spPr/>
      <dgm:t>
        <a:bodyPr/>
        <a:lstStyle/>
        <a:p>
          <a:endParaRPr lang="en-AU"/>
        </a:p>
      </dgm:t>
    </dgm:pt>
    <dgm:pt modelId="{84D9DC80-8EA6-4A61-827A-34A6E58D2B24}" type="pres">
      <dgm:prSet presAssocID="{02BE2A12-BEE3-4719-B689-A372DE1F74B1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AU"/>
        </a:p>
      </dgm:t>
    </dgm:pt>
    <dgm:pt modelId="{2BB78F99-6EF9-4836-894D-06C6EB76B8F6}" type="pres">
      <dgm:prSet presAssocID="{6EE7321B-9023-444F-91A5-21EE8F00983F}" presName="bottomLine" presStyleLbl="alignNode1" presStyleIdx="3" presStyleCnt="6">
        <dgm:presLayoutVars/>
      </dgm:prSet>
      <dgm:spPr/>
    </dgm:pt>
    <dgm:pt modelId="{ABFB4E75-66D3-42DE-A9F6-CAEB166BE598}" type="pres">
      <dgm:prSet presAssocID="{6EE7321B-9023-444F-91A5-21EE8F00983F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A6F82F-BEFD-4711-A730-00553AB7FA2C}" type="pres">
      <dgm:prSet presAssocID="{02BE2A12-BEE3-4719-B689-A372DE1F74B1}" presName="sibTrans" presStyleCnt="0"/>
      <dgm:spPr/>
    </dgm:pt>
    <dgm:pt modelId="{BEDAEE53-31DF-4206-8CD4-4AA6EC948154}" type="pres">
      <dgm:prSet presAssocID="{B3B1332D-07AA-4B01-8909-B5429E14B982}" presName="compositeNode" presStyleCnt="0">
        <dgm:presLayoutVars>
          <dgm:bulletEnabled val="1"/>
        </dgm:presLayoutVars>
      </dgm:prSet>
      <dgm:spPr/>
    </dgm:pt>
    <dgm:pt modelId="{5D51739F-7373-44B8-991B-4CD7586351E1}" type="pres">
      <dgm:prSet presAssocID="{B3B1332D-07AA-4B01-8909-B5429E14B982}" presName="bgRect" presStyleLbl="bgAccFollowNode1" presStyleIdx="2" presStyleCnt="3"/>
      <dgm:spPr/>
      <dgm:t>
        <a:bodyPr/>
        <a:lstStyle/>
        <a:p>
          <a:endParaRPr lang="en-AU"/>
        </a:p>
      </dgm:t>
    </dgm:pt>
    <dgm:pt modelId="{51309B12-98E6-440F-98D7-3F1CA9239CC9}" type="pres">
      <dgm:prSet presAssocID="{29B968E5-A5DD-4D55-B19C-A4370A2740C4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AU"/>
        </a:p>
      </dgm:t>
    </dgm:pt>
    <dgm:pt modelId="{1A4B9071-B75B-452A-A9C1-41B645A9CBFF}" type="pres">
      <dgm:prSet presAssocID="{B3B1332D-07AA-4B01-8909-B5429E14B982}" presName="bottomLine" presStyleLbl="alignNode1" presStyleIdx="5" presStyleCnt="6">
        <dgm:presLayoutVars/>
      </dgm:prSet>
      <dgm:spPr/>
    </dgm:pt>
    <dgm:pt modelId="{ECB0D0F9-F050-41D0-91B3-7C3BD9AC99F1}" type="pres">
      <dgm:prSet presAssocID="{B3B1332D-07AA-4B01-8909-B5429E14B982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B814F172-21BE-4845-B5DD-404C18167840}" type="presOf" srcId="{02BE2A12-BEE3-4719-B689-A372DE1F74B1}" destId="{84D9DC80-8EA6-4A61-827A-34A6E58D2B24}" srcOrd="0" destOrd="0" presId="urn:microsoft.com/office/officeart/2016/7/layout/BasicLinearProcessNumbered"/>
    <dgm:cxn modelId="{DD76364D-4E67-4D91-B90B-E639E6FBC491}" type="presOf" srcId="{29B968E5-A5DD-4D55-B19C-A4370A2740C4}" destId="{51309B12-98E6-440F-98D7-3F1CA9239CC9}" srcOrd="0" destOrd="0" presId="urn:microsoft.com/office/officeart/2016/7/layout/BasicLinearProcessNumbered"/>
    <dgm:cxn modelId="{A01CE325-48B3-470F-ACE4-AAA3F018C49C}" srcId="{4AEAF08B-B6AF-47A2-AB06-9F3730D27806}" destId="{B3B1332D-07AA-4B01-8909-B5429E14B982}" srcOrd="2" destOrd="0" parTransId="{8C79A5A5-B4D0-4EBB-B45B-2BABA5FAA925}" sibTransId="{29B968E5-A5DD-4D55-B19C-A4370A2740C4}"/>
    <dgm:cxn modelId="{735398D4-1FE3-4D21-AEBE-A4E257D46861}" srcId="{4AEAF08B-B6AF-47A2-AB06-9F3730D27806}" destId="{6EE7321B-9023-444F-91A5-21EE8F00983F}" srcOrd="1" destOrd="0" parTransId="{50A97346-BECE-4951-8F8E-6D3E86DB88C0}" sibTransId="{02BE2A12-BEE3-4719-B689-A372DE1F74B1}"/>
    <dgm:cxn modelId="{1FC5D94D-9CDE-4682-9E7A-0EDEE16CCA2F}" type="presOf" srcId="{23CB8D56-D7E7-45BC-9A59-A511C346A4CB}" destId="{E8766254-28A2-4F42-B6B4-6E8C5AA5FA2B}" srcOrd="0" destOrd="0" presId="urn:microsoft.com/office/officeart/2016/7/layout/BasicLinearProcessNumbered"/>
    <dgm:cxn modelId="{44B32BE8-A65F-4D6F-8FBF-9499D4400C03}" type="presOf" srcId="{B3B1332D-07AA-4B01-8909-B5429E14B982}" destId="{ECB0D0F9-F050-41D0-91B3-7C3BD9AC99F1}" srcOrd="1" destOrd="0" presId="urn:microsoft.com/office/officeart/2016/7/layout/BasicLinearProcessNumbered"/>
    <dgm:cxn modelId="{FE506962-1099-48B1-BEC9-2D9B1D4FB568}" type="presOf" srcId="{4AEAF08B-B6AF-47A2-AB06-9F3730D27806}" destId="{E6D59EDA-1DC5-4DD9-9503-C0A95F9F2407}" srcOrd="0" destOrd="0" presId="urn:microsoft.com/office/officeart/2016/7/layout/BasicLinearProcessNumbered"/>
    <dgm:cxn modelId="{AC51B369-6C62-4C78-A3FD-2118C305E700}" type="presOf" srcId="{B34D19C8-D127-4564-97D6-5CAD7812BB8E}" destId="{BB6FBBA6-46C4-40D8-AD12-CE0774E655DC}" srcOrd="0" destOrd="0" presId="urn:microsoft.com/office/officeart/2016/7/layout/BasicLinearProcessNumbered"/>
    <dgm:cxn modelId="{04F3AACA-4D60-4C30-ABBB-5C9F53C4060F}" type="presOf" srcId="{B3B1332D-07AA-4B01-8909-B5429E14B982}" destId="{5D51739F-7373-44B8-991B-4CD7586351E1}" srcOrd="0" destOrd="0" presId="urn:microsoft.com/office/officeart/2016/7/layout/BasicLinearProcessNumbered"/>
    <dgm:cxn modelId="{6F4195E0-11C6-4B8E-A6E6-62E484279932}" type="presOf" srcId="{6EE7321B-9023-444F-91A5-21EE8F00983F}" destId="{71C8A457-532A-4515-B20F-B1EFAA8B8D5A}" srcOrd="0" destOrd="0" presId="urn:microsoft.com/office/officeart/2016/7/layout/BasicLinearProcessNumbered"/>
    <dgm:cxn modelId="{A314A3FC-179D-4C65-BBF0-8C8A5E2B8D01}" srcId="{4AEAF08B-B6AF-47A2-AB06-9F3730D27806}" destId="{23CB8D56-D7E7-45BC-9A59-A511C346A4CB}" srcOrd="0" destOrd="0" parTransId="{34D36283-0D51-4782-AA50-28641A2239BC}" sibTransId="{B34D19C8-D127-4564-97D6-5CAD7812BB8E}"/>
    <dgm:cxn modelId="{C2304D58-9002-4855-A8F5-4E35AA314BDE}" type="presOf" srcId="{23CB8D56-D7E7-45BC-9A59-A511C346A4CB}" destId="{31170BDB-FDCD-4F38-B0AF-AE2B8EDA5035}" srcOrd="1" destOrd="0" presId="urn:microsoft.com/office/officeart/2016/7/layout/BasicLinearProcessNumbered"/>
    <dgm:cxn modelId="{E0A68669-B88E-4946-B690-15D6CC7EFE13}" type="presOf" srcId="{6EE7321B-9023-444F-91A5-21EE8F00983F}" destId="{ABFB4E75-66D3-42DE-A9F6-CAEB166BE598}" srcOrd="1" destOrd="0" presId="urn:microsoft.com/office/officeart/2016/7/layout/BasicLinearProcessNumbered"/>
    <dgm:cxn modelId="{9FBCD74B-1B69-4567-B19C-13F7BE45547C}" type="presParOf" srcId="{E6D59EDA-1DC5-4DD9-9503-C0A95F9F2407}" destId="{3ADC8BD3-E0BD-48B2-8829-F3E325FE8262}" srcOrd="0" destOrd="0" presId="urn:microsoft.com/office/officeart/2016/7/layout/BasicLinearProcessNumbered"/>
    <dgm:cxn modelId="{2458B58E-FCA0-4ED8-B379-7491336E8099}" type="presParOf" srcId="{3ADC8BD3-E0BD-48B2-8829-F3E325FE8262}" destId="{E8766254-28A2-4F42-B6B4-6E8C5AA5FA2B}" srcOrd="0" destOrd="0" presId="urn:microsoft.com/office/officeart/2016/7/layout/BasicLinearProcessNumbered"/>
    <dgm:cxn modelId="{563FAED8-6EBD-4F71-8A30-752C3BBB4117}" type="presParOf" srcId="{3ADC8BD3-E0BD-48B2-8829-F3E325FE8262}" destId="{BB6FBBA6-46C4-40D8-AD12-CE0774E655DC}" srcOrd="1" destOrd="0" presId="urn:microsoft.com/office/officeart/2016/7/layout/BasicLinearProcessNumbered"/>
    <dgm:cxn modelId="{157AA8BC-0417-49C7-ACC9-AD4FE1C09440}" type="presParOf" srcId="{3ADC8BD3-E0BD-48B2-8829-F3E325FE8262}" destId="{C80E1985-BDEF-4DCE-AEF8-0C31364D0BE3}" srcOrd="2" destOrd="0" presId="urn:microsoft.com/office/officeart/2016/7/layout/BasicLinearProcessNumbered"/>
    <dgm:cxn modelId="{C7E34F42-6679-41BE-9985-A42AA4731175}" type="presParOf" srcId="{3ADC8BD3-E0BD-48B2-8829-F3E325FE8262}" destId="{31170BDB-FDCD-4F38-B0AF-AE2B8EDA5035}" srcOrd="3" destOrd="0" presId="urn:microsoft.com/office/officeart/2016/7/layout/BasicLinearProcessNumbered"/>
    <dgm:cxn modelId="{848E09C2-EB74-4366-A2B2-2B227071C60D}" type="presParOf" srcId="{E6D59EDA-1DC5-4DD9-9503-C0A95F9F2407}" destId="{7D88FB19-A2DC-40D8-991C-084738332AD4}" srcOrd="1" destOrd="0" presId="urn:microsoft.com/office/officeart/2016/7/layout/BasicLinearProcessNumbered"/>
    <dgm:cxn modelId="{317C44CB-C4DD-4F53-AA46-84921A4415ED}" type="presParOf" srcId="{E6D59EDA-1DC5-4DD9-9503-C0A95F9F2407}" destId="{AB61F12E-4108-4E01-BD44-8EC166F7970D}" srcOrd="2" destOrd="0" presId="urn:microsoft.com/office/officeart/2016/7/layout/BasicLinearProcessNumbered"/>
    <dgm:cxn modelId="{27CBC04F-C75B-40E9-93B2-6CBDB1386A80}" type="presParOf" srcId="{AB61F12E-4108-4E01-BD44-8EC166F7970D}" destId="{71C8A457-532A-4515-B20F-B1EFAA8B8D5A}" srcOrd="0" destOrd="0" presId="urn:microsoft.com/office/officeart/2016/7/layout/BasicLinearProcessNumbered"/>
    <dgm:cxn modelId="{71FBB4D5-32A0-48F4-AC2D-548212028D17}" type="presParOf" srcId="{AB61F12E-4108-4E01-BD44-8EC166F7970D}" destId="{84D9DC80-8EA6-4A61-827A-34A6E58D2B24}" srcOrd="1" destOrd="0" presId="urn:microsoft.com/office/officeart/2016/7/layout/BasicLinearProcessNumbered"/>
    <dgm:cxn modelId="{282764FA-D6AA-415B-BE47-AC391C7F74D2}" type="presParOf" srcId="{AB61F12E-4108-4E01-BD44-8EC166F7970D}" destId="{2BB78F99-6EF9-4836-894D-06C6EB76B8F6}" srcOrd="2" destOrd="0" presId="urn:microsoft.com/office/officeart/2016/7/layout/BasicLinearProcessNumbered"/>
    <dgm:cxn modelId="{F158BCB8-2C7C-42A2-8DEC-21C7329AA09C}" type="presParOf" srcId="{AB61F12E-4108-4E01-BD44-8EC166F7970D}" destId="{ABFB4E75-66D3-42DE-A9F6-CAEB166BE598}" srcOrd="3" destOrd="0" presId="urn:microsoft.com/office/officeart/2016/7/layout/BasicLinearProcessNumbered"/>
    <dgm:cxn modelId="{374FC129-2F22-4BA7-AC86-F20440B56D4D}" type="presParOf" srcId="{E6D59EDA-1DC5-4DD9-9503-C0A95F9F2407}" destId="{DFA6F82F-BEFD-4711-A730-00553AB7FA2C}" srcOrd="3" destOrd="0" presId="urn:microsoft.com/office/officeart/2016/7/layout/BasicLinearProcessNumbered"/>
    <dgm:cxn modelId="{8A247E01-32ED-488A-8DA2-83D2CD806494}" type="presParOf" srcId="{E6D59EDA-1DC5-4DD9-9503-C0A95F9F2407}" destId="{BEDAEE53-31DF-4206-8CD4-4AA6EC948154}" srcOrd="4" destOrd="0" presId="urn:microsoft.com/office/officeart/2016/7/layout/BasicLinearProcessNumbered"/>
    <dgm:cxn modelId="{0D5F4AE4-B5E3-4B12-845E-940F627BE131}" type="presParOf" srcId="{BEDAEE53-31DF-4206-8CD4-4AA6EC948154}" destId="{5D51739F-7373-44B8-991B-4CD7586351E1}" srcOrd="0" destOrd="0" presId="urn:microsoft.com/office/officeart/2016/7/layout/BasicLinearProcessNumbered"/>
    <dgm:cxn modelId="{41B2E7C9-5D8F-4337-A250-363F2F46238D}" type="presParOf" srcId="{BEDAEE53-31DF-4206-8CD4-4AA6EC948154}" destId="{51309B12-98E6-440F-98D7-3F1CA9239CC9}" srcOrd="1" destOrd="0" presId="urn:microsoft.com/office/officeart/2016/7/layout/BasicLinearProcessNumbered"/>
    <dgm:cxn modelId="{88A4F88E-A59A-4233-9BFF-CFCECD4385BB}" type="presParOf" srcId="{BEDAEE53-31DF-4206-8CD4-4AA6EC948154}" destId="{1A4B9071-B75B-452A-A9C1-41B645A9CBFF}" srcOrd="2" destOrd="0" presId="urn:microsoft.com/office/officeart/2016/7/layout/BasicLinearProcessNumbered"/>
    <dgm:cxn modelId="{8F26A85F-AC13-4761-9956-F0C27611CBD4}" type="presParOf" srcId="{BEDAEE53-31DF-4206-8CD4-4AA6EC948154}" destId="{ECB0D0F9-F050-41D0-91B3-7C3BD9AC99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80C0F-4003-4E76-9F42-DAEA53F6DA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D226C1-E5F3-4221-9F1D-FB382373FBF2}">
      <dgm:prSet/>
      <dgm:spPr/>
      <dgm:t>
        <a:bodyPr/>
        <a:lstStyle/>
        <a:p>
          <a:r>
            <a:rPr lang="en-AU"/>
            <a:t>Define the strategies for the emerging technology</a:t>
          </a:r>
          <a:endParaRPr lang="en-US"/>
        </a:p>
      </dgm:t>
    </dgm:pt>
    <dgm:pt modelId="{49E7B0AF-9683-400D-969B-9F3E320B6CC3}" type="parTrans" cxnId="{E5EE73A7-AF8B-4584-9806-4CEAD167DDF5}">
      <dgm:prSet/>
      <dgm:spPr/>
      <dgm:t>
        <a:bodyPr/>
        <a:lstStyle/>
        <a:p>
          <a:endParaRPr lang="en-US"/>
        </a:p>
      </dgm:t>
    </dgm:pt>
    <dgm:pt modelId="{B9D55CBB-1071-4414-B807-8B9CC3CC823E}" type="sibTrans" cxnId="{E5EE73A7-AF8B-4584-9806-4CEAD167DDF5}">
      <dgm:prSet/>
      <dgm:spPr/>
      <dgm:t>
        <a:bodyPr/>
        <a:lstStyle/>
        <a:p>
          <a:endParaRPr lang="en-US"/>
        </a:p>
      </dgm:t>
    </dgm:pt>
    <dgm:pt modelId="{85D148D5-3C1E-4082-8DF3-BFDFB8D629EF}">
      <dgm:prSet/>
      <dgm:spPr/>
      <dgm:t>
        <a:bodyPr/>
        <a:lstStyle/>
        <a:p>
          <a:r>
            <a:rPr lang="en-AU"/>
            <a:t>Investigate the compatibility of the new technology with the existing technology </a:t>
          </a:r>
          <a:endParaRPr lang="en-US"/>
        </a:p>
      </dgm:t>
    </dgm:pt>
    <dgm:pt modelId="{49C3D8D2-B3B1-4E0E-8F8C-B8E99D9D9C58}" type="parTrans" cxnId="{367976FE-E8E8-45AA-A120-F96100C7C739}">
      <dgm:prSet/>
      <dgm:spPr/>
      <dgm:t>
        <a:bodyPr/>
        <a:lstStyle/>
        <a:p>
          <a:endParaRPr lang="en-US"/>
        </a:p>
      </dgm:t>
    </dgm:pt>
    <dgm:pt modelId="{58DDB08B-5A64-4ADD-B469-08920928FC04}" type="sibTrans" cxnId="{367976FE-E8E8-45AA-A120-F96100C7C739}">
      <dgm:prSet/>
      <dgm:spPr/>
      <dgm:t>
        <a:bodyPr/>
        <a:lstStyle/>
        <a:p>
          <a:endParaRPr lang="en-US"/>
        </a:p>
      </dgm:t>
    </dgm:pt>
    <dgm:pt modelId="{E4A6ECB7-2D50-49E6-B2A3-AB08E77104FF}" type="pres">
      <dgm:prSet presAssocID="{9BF80C0F-4003-4E76-9F42-DAEA53F6DAE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1083CFE1-83C5-4CC6-A40D-B05C7F7C59AA}" type="pres">
      <dgm:prSet presAssocID="{3AD226C1-E5F3-4221-9F1D-FB382373FBF2}" presName="compNode" presStyleCnt="0"/>
      <dgm:spPr/>
    </dgm:pt>
    <dgm:pt modelId="{E4CD5A75-9B20-4254-9ADE-4785DF5DC649}" type="pres">
      <dgm:prSet presAssocID="{3AD226C1-E5F3-4221-9F1D-FB382373FBF2}" presName="bgRect" presStyleLbl="bgShp" presStyleIdx="0" presStyleCnt="2"/>
      <dgm:spPr/>
    </dgm:pt>
    <dgm:pt modelId="{12027B7B-4832-41C3-ADF2-F09ABB1A1E1E}" type="pres">
      <dgm:prSet presAssocID="{3AD226C1-E5F3-4221-9F1D-FB382373FBF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AU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79CC37-5EE4-4476-B939-BA504108849F}" type="pres">
      <dgm:prSet presAssocID="{3AD226C1-E5F3-4221-9F1D-FB382373FBF2}" presName="spaceRect" presStyleCnt="0"/>
      <dgm:spPr/>
    </dgm:pt>
    <dgm:pt modelId="{EEFC6C4F-55F7-4227-B287-2D135401412D}" type="pres">
      <dgm:prSet presAssocID="{3AD226C1-E5F3-4221-9F1D-FB382373FBF2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AU"/>
        </a:p>
      </dgm:t>
    </dgm:pt>
    <dgm:pt modelId="{11C5FBB4-2795-4C5A-BE86-75F9448FB573}" type="pres">
      <dgm:prSet presAssocID="{B9D55CBB-1071-4414-B807-8B9CC3CC823E}" presName="sibTrans" presStyleCnt="0"/>
      <dgm:spPr/>
    </dgm:pt>
    <dgm:pt modelId="{1AF1FA26-B3FD-4AE7-B6C2-54DE5663E43E}" type="pres">
      <dgm:prSet presAssocID="{85D148D5-3C1E-4082-8DF3-BFDFB8D629EF}" presName="compNode" presStyleCnt="0"/>
      <dgm:spPr/>
    </dgm:pt>
    <dgm:pt modelId="{8FFBB805-5FB9-4700-AF91-36E2B22C604E}" type="pres">
      <dgm:prSet presAssocID="{85D148D5-3C1E-4082-8DF3-BFDFB8D629EF}" presName="bgRect" presStyleLbl="bgShp" presStyleIdx="1" presStyleCnt="2"/>
      <dgm:spPr/>
    </dgm:pt>
    <dgm:pt modelId="{282A3E7C-D0E0-4CE2-98D1-CC1AB68CD2E2}" type="pres">
      <dgm:prSet presAssocID="{85D148D5-3C1E-4082-8DF3-BFDFB8D629EF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AU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7AD18D-8126-40B4-BB74-3F6ACA048011}" type="pres">
      <dgm:prSet presAssocID="{85D148D5-3C1E-4082-8DF3-BFDFB8D629EF}" presName="spaceRect" presStyleCnt="0"/>
      <dgm:spPr/>
    </dgm:pt>
    <dgm:pt modelId="{E236C295-D6B0-41EA-93C0-8D88FD259A14}" type="pres">
      <dgm:prSet presAssocID="{85D148D5-3C1E-4082-8DF3-BFDFB8D629EF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AU"/>
        </a:p>
      </dgm:t>
    </dgm:pt>
  </dgm:ptLst>
  <dgm:cxnLst>
    <dgm:cxn modelId="{E5EE73A7-AF8B-4584-9806-4CEAD167DDF5}" srcId="{9BF80C0F-4003-4E76-9F42-DAEA53F6DAE5}" destId="{3AD226C1-E5F3-4221-9F1D-FB382373FBF2}" srcOrd="0" destOrd="0" parTransId="{49E7B0AF-9683-400D-969B-9F3E320B6CC3}" sibTransId="{B9D55CBB-1071-4414-B807-8B9CC3CC823E}"/>
    <dgm:cxn modelId="{6C949740-9A40-4BA5-B6F8-33AEFBFC6A4E}" type="presOf" srcId="{3AD226C1-E5F3-4221-9F1D-FB382373FBF2}" destId="{EEFC6C4F-55F7-4227-B287-2D135401412D}" srcOrd="0" destOrd="0" presId="urn:microsoft.com/office/officeart/2018/2/layout/IconVerticalSolidList"/>
    <dgm:cxn modelId="{F7B112CE-A2E5-4D14-8621-0C7029BEB64E}" type="presOf" srcId="{85D148D5-3C1E-4082-8DF3-BFDFB8D629EF}" destId="{E236C295-D6B0-41EA-93C0-8D88FD259A14}" srcOrd="0" destOrd="0" presId="urn:microsoft.com/office/officeart/2018/2/layout/IconVerticalSolidList"/>
    <dgm:cxn modelId="{367976FE-E8E8-45AA-A120-F96100C7C739}" srcId="{9BF80C0F-4003-4E76-9F42-DAEA53F6DAE5}" destId="{85D148D5-3C1E-4082-8DF3-BFDFB8D629EF}" srcOrd="1" destOrd="0" parTransId="{49C3D8D2-B3B1-4E0E-8F8C-B8E99D9D9C58}" sibTransId="{58DDB08B-5A64-4ADD-B469-08920928FC04}"/>
    <dgm:cxn modelId="{5663CADB-F131-4865-A142-E5BEFF9A113F}" type="presOf" srcId="{9BF80C0F-4003-4E76-9F42-DAEA53F6DAE5}" destId="{E4A6ECB7-2D50-49E6-B2A3-AB08E77104FF}" srcOrd="0" destOrd="0" presId="urn:microsoft.com/office/officeart/2018/2/layout/IconVerticalSolidList"/>
    <dgm:cxn modelId="{58DF9F6D-84A9-4AB6-9B85-7BCDDEA77F03}" type="presParOf" srcId="{E4A6ECB7-2D50-49E6-B2A3-AB08E77104FF}" destId="{1083CFE1-83C5-4CC6-A40D-B05C7F7C59AA}" srcOrd="0" destOrd="0" presId="urn:microsoft.com/office/officeart/2018/2/layout/IconVerticalSolidList"/>
    <dgm:cxn modelId="{42C9A391-B8C0-46DC-BAD8-C526AA98725E}" type="presParOf" srcId="{1083CFE1-83C5-4CC6-A40D-B05C7F7C59AA}" destId="{E4CD5A75-9B20-4254-9ADE-4785DF5DC649}" srcOrd="0" destOrd="0" presId="urn:microsoft.com/office/officeart/2018/2/layout/IconVerticalSolidList"/>
    <dgm:cxn modelId="{41CAB51A-1C8E-498F-AD64-C256EDBE28BE}" type="presParOf" srcId="{1083CFE1-83C5-4CC6-A40D-B05C7F7C59AA}" destId="{12027B7B-4832-41C3-ADF2-F09ABB1A1E1E}" srcOrd="1" destOrd="0" presId="urn:microsoft.com/office/officeart/2018/2/layout/IconVerticalSolidList"/>
    <dgm:cxn modelId="{DE1BEE6C-9B34-40BA-855D-978BB2B705ED}" type="presParOf" srcId="{1083CFE1-83C5-4CC6-A40D-B05C7F7C59AA}" destId="{A379CC37-5EE4-4476-B939-BA504108849F}" srcOrd="2" destOrd="0" presId="urn:microsoft.com/office/officeart/2018/2/layout/IconVerticalSolidList"/>
    <dgm:cxn modelId="{4F4CED64-DA1B-4B78-8242-218EBD53818F}" type="presParOf" srcId="{1083CFE1-83C5-4CC6-A40D-B05C7F7C59AA}" destId="{EEFC6C4F-55F7-4227-B287-2D135401412D}" srcOrd="3" destOrd="0" presId="urn:microsoft.com/office/officeart/2018/2/layout/IconVerticalSolidList"/>
    <dgm:cxn modelId="{7130FE38-F242-49B2-AC76-9193F78909BC}" type="presParOf" srcId="{E4A6ECB7-2D50-49E6-B2A3-AB08E77104FF}" destId="{11C5FBB4-2795-4C5A-BE86-75F9448FB573}" srcOrd="1" destOrd="0" presId="urn:microsoft.com/office/officeart/2018/2/layout/IconVerticalSolidList"/>
    <dgm:cxn modelId="{F75F2472-2247-488F-A8B3-E34B4BB5AA43}" type="presParOf" srcId="{E4A6ECB7-2D50-49E6-B2A3-AB08E77104FF}" destId="{1AF1FA26-B3FD-4AE7-B6C2-54DE5663E43E}" srcOrd="2" destOrd="0" presId="urn:microsoft.com/office/officeart/2018/2/layout/IconVerticalSolidList"/>
    <dgm:cxn modelId="{7FEDF341-E7ED-4797-BAC3-5570B5B05D36}" type="presParOf" srcId="{1AF1FA26-B3FD-4AE7-B6C2-54DE5663E43E}" destId="{8FFBB805-5FB9-4700-AF91-36E2B22C604E}" srcOrd="0" destOrd="0" presId="urn:microsoft.com/office/officeart/2018/2/layout/IconVerticalSolidList"/>
    <dgm:cxn modelId="{A7F52C34-AE09-4C15-97C9-3BE94822BB6C}" type="presParOf" srcId="{1AF1FA26-B3FD-4AE7-B6C2-54DE5663E43E}" destId="{282A3E7C-D0E0-4CE2-98D1-CC1AB68CD2E2}" srcOrd="1" destOrd="0" presId="urn:microsoft.com/office/officeart/2018/2/layout/IconVerticalSolidList"/>
    <dgm:cxn modelId="{EB20F0A5-BCC5-4D85-98A3-C2A9B9BA7E3E}" type="presParOf" srcId="{1AF1FA26-B3FD-4AE7-B6C2-54DE5663E43E}" destId="{C77AD18D-8126-40B4-BB74-3F6ACA048011}" srcOrd="2" destOrd="0" presId="urn:microsoft.com/office/officeart/2018/2/layout/IconVerticalSolidList"/>
    <dgm:cxn modelId="{29080667-FFBA-46FF-968C-E80C5CF072D6}" type="presParOf" srcId="{1AF1FA26-B3FD-4AE7-B6C2-54DE5663E43E}" destId="{E236C295-D6B0-41EA-93C0-8D88FD259A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80C0F-4003-4E76-9F42-DAEA53F6DA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D226C1-E5F3-4221-9F1D-FB382373FBF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Cabling system from CAT 3,4 to CAT 6</a:t>
          </a:r>
          <a:endParaRPr lang="en-US"/>
        </a:p>
      </dgm:t>
    </dgm:pt>
    <dgm:pt modelId="{49E7B0AF-9683-400D-969B-9F3E320B6CC3}" type="parTrans" cxnId="{E5EE73A7-AF8B-4584-9806-4CEAD167DDF5}">
      <dgm:prSet/>
      <dgm:spPr/>
      <dgm:t>
        <a:bodyPr/>
        <a:lstStyle/>
        <a:p>
          <a:endParaRPr lang="en-US"/>
        </a:p>
      </dgm:t>
    </dgm:pt>
    <dgm:pt modelId="{B9D55CBB-1071-4414-B807-8B9CC3CC823E}" type="sibTrans" cxnId="{E5EE73A7-AF8B-4584-9806-4CEAD167DDF5}">
      <dgm:prSet/>
      <dgm:spPr/>
      <dgm:t>
        <a:bodyPr/>
        <a:lstStyle/>
        <a:p>
          <a:endParaRPr lang="en-US"/>
        </a:p>
      </dgm:t>
    </dgm:pt>
    <dgm:pt modelId="{E3085B9E-4D40-4B73-A6D3-EEA18929389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Upgrade the server or router to manage new requirements </a:t>
          </a:r>
        </a:p>
      </dgm:t>
    </dgm:pt>
    <dgm:pt modelId="{940DC76B-3185-4DA5-8FD6-160AF32873D3}" type="parTrans" cxnId="{37ADF308-2F48-4376-A00F-5EE7B23CBCC7}">
      <dgm:prSet/>
      <dgm:spPr/>
      <dgm:t>
        <a:bodyPr/>
        <a:lstStyle/>
        <a:p>
          <a:endParaRPr lang="en-AU"/>
        </a:p>
      </dgm:t>
    </dgm:pt>
    <dgm:pt modelId="{5B87D5A7-FD71-41F4-81AC-A89F688F8661}" type="sibTrans" cxnId="{37ADF308-2F48-4376-A00F-5EE7B23CBCC7}">
      <dgm:prSet/>
      <dgm:spPr/>
      <dgm:t>
        <a:bodyPr/>
        <a:lstStyle/>
        <a:p>
          <a:endParaRPr lang="en-AU"/>
        </a:p>
      </dgm:t>
    </dgm:pt>
    <dgm:pt modelId="{8E3BD816-BF7A-4F7D-9188-84D0344A4BF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Upgrade old operating system from windows XP,2007 to Windows 10</a:t>
          </a:r>
        </a:p>
      </dgm:t>
    </dgm:pt>
    <dgm:pt modelId="{84646C12-64E7-4C4A-8781-ACBFDD25542C}" type="parTrans" cxnId="{9F330F04-E090-4729-8BEE-E1E9B533AD48}">
      <dgm:prSet/>
      <dgm:spPr/>
      <dgm:t>
        <a:bodyPr/>
        <a:lstStyle/>
        <a:p>
          <a:endParaRPr lang="en-AU"/>
        </a:p>
      </dgm:t>
    </dgm:pt>
    <dgm:pt modelId="{C3CE1F69-32F7-4BA8-8726-087CF36A07EE}" type="sibTrans" cxnId="{9F330F04-E090-4729-8BEE-E1E9B533AD48}">
      <dgm:prSet/>
      <dgm:spPr/>
      <dgm:t>
        <a:bodyPr/>
        <a:lstStyle/>
        <a:p>
          <a:endParaRPr lang="en-AU"/>
        </a:p>
      </dgm:t>
    </dgm:pt>
    <dgm:pt modelId="{0F50267C-A839-4CF6-BC37-31DFF23D44C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Download new software to manage 5G </a:t>
          </a:r>
        </a:p>
      </dgm:t>
    </dgm:pt>
    <dgm:pt modelId="{CD1DA5D0-2459-4870-A646-5F3D0EC1B2A5}" type="parTrans" cxnId="{ACE529C2-9678-4C81-8EA5-19B3C0A73A38}">
      <dgm:prSet/>
      <dgm:spPr/>
      <dgm:t>
        <a:bodyPr/>
        <a:lstStyle/>
        <a:p>
          <a:endParaRPr lang="en-AU"/>
        </a:p>
      </dgm:t>
    </dgm:pt>
    <dgm:pt modelId="{1E68BCA1-6DD9-4747-8CE2-25C80282CFF4}" type="sibTrans" cxnId="{ACE529C2-9678-4C81-8EA5-19B3C0A73A38}">
      <dgm:prSet/>
      <dgm:spPr/>
      <dgm:t>
        <a:bodyPr/>
        <a:lstStyle/>
        <a:p>
          <a:endParaRPr lang="en-AU"/>
        </a:p>
      </dgm:t>
    </dgm:pt>
    <dgm:pt modelId="{834658CD-335D-4414-AAEB-C5C08D4F89DA}" type="pres">
      <dgm:prSet presAssocID="{9BF80C0F-4003-4E76-9F42-DAEA53F6DAE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4E98B462-EE4D-468C-8684-7F4BEEC04420}" type="pres">
      <dgm:prSet presAssocID="{3AD226C1-E5F3-4221-9F1D-FB382373FBF2}" presName="compNode" presStyleCnt="0"/>
      <dgm:spPr/>
    </dgm:pt>
    <dgm:pt modelId="{CF2E50F6-835B-4D3C-B3DD-8776CFFB30A3}" type="pres">
      <dgm:prSet presAssocID="{3AD226C1-E5F3-4221-9F1D-FB382373FB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AU"/>
        </a:p>
      </dgm:t>
      <dgm:extLst>
        <a:ext uri="{E40237B7-FDA0-4F09-8148-C483321AD2D9}">
          <dgm14:cNvPr xmlns:dgm14="http://schemas.microsoft.com/office/drawing/2010/diagram" id="0" name="" descr="Key"/>
        </a:ext>
      </dgm:extLst>
    </dgm:pt>
    <dgm:pt modelId="{B453CEE7-33E3-4A68-96AE-3AB014800BAF}" type="pres">
      <dgm:prSet presAssocID="{3AD226C1-E5F3-4221-9F1D-FB382373FBF2}" presName="spaceRect" presStyleCnt="0"/>
      <dgm:spPr/>
    </dgm:pt>
    <dgm:pt modelId="{C575E58B-00ED-4937-A7D5-A83D560A3C69}" type="pres">
      <dgm:prSet presAssocID="{3AD226C1-E5F3-4221-9F1D-FB382373FBF2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AU"/>
        </a:p>
      </dgm:t>
    </dgm:pt>
    <dgm:pt modelId="{8614E973-6307-4C89-A87F-6CFA350552A2}" type="pres">
      <dgm:prSet presAssocID="{B9D55CBB-1071-4414-B807-8B9CC3CC823E}" presName="sibTrans" presStyleCnt="0"/>
      <dgm:spPr/>
    </dgm:pt>
    <dgm:pt modelId="{D5A7A990-A115-4711-B542-AD95894A21DF}" type="pres">
      <dgm:prSet presAssocID="{E3085B9E-4D40-4B73-A6D3-EEA189293895}" presName="compNode" presStyleCnt="0"/>
      <dgm:spPr/>
    </dgm:pt>
    <dgm:pt modelId="{673919F9-B14D-4023-BF13-2966552333DF}" type="pres">
      <dgm:prSet presAssocID="{E3085B9E-4D40-4B73-A6D3-EEA1892938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AU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8ACFD79-8852-4B72-948F-38AD71DB7421}" type="pres">
      <dgm:prSet presAssocID="{E3085B9E-4D40-4B73-A6D3-EEA189293895}" presName="spaceRect" presStyleCnt="0"/>
      <dgm:spPr/>
    </dgm:pt>
    <dgm:pt modelId="{F59512DB-EBE0-43AD-A1BB-1C9B3A89E20E}" type="pres">
      <dgm:prSet presAssocID="{E3085B9E-4D40-4B73-A6D3-EEA189293895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AU"/>
        </a:p>
      </dgm:t>
    </dgm:pt>
    <dgm:pt modelId="{76035F27-D53E-4EDF-9D3A-FDCC4414647E}" type="pres">
      <dgm:prSet presAssocID="{5B87D5A7-FD71-41F4-81AC-A89F688F8661}" presName="sibTrans" presStyleCnt="0"/>
      <dgm:spPr/>
    </dgm:pt>
    <dgm:pt modelId="{EB2F0CBC-29B7-4ED1-9232-8EC7D3D20552}" type="pres">
      <dgm:prSet presAssocID="{8E3BD816-BF7A-4F7D-9188-84D0344A4BF8}" presName="compNode" presStyleCnt="0"/>
      <dgm:spPr/>
    </dgm:pt>
    <dgm:pt modelId="{F7D9D771-9A2E-45E9-AB8F-0E378102534E}" type="pres">
      <dgm:prSet presAssocID="{8E3BD816-BF7A-4F7D-9188-84D0344A4B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AU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A6B6200-7554-4C79-8515-06B8DD2B542C}" type="pres">
      <dgm:prSet presAssocID="{8E3BD816-BF7A-4F7D-9188-84D0344A4BF8}" presName="spaceRect" presStyleCnt="0"/>
      <dgm:spPr/>
    </dgm:pt>
    <dgm:pt modelId="{F48072D6-B0EA-4EAF-B4CA-EF66D967F31A}" type="pres">
      <dgm:prSet presAssocID="{8E3BD816-BF7A-4F7D-9188-84D0344A4BF8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AU"/>
        </a:p>
      </dgm:t>
    </dgm:pt>
    <dgm:pt modelId="{B2FFE13E-762E-4718-9FF9-D30F3F34EC45}" type="pres">
      <dgm:prSet presAssocID="{C3CE1F69-32F7-4BA8-8726-087CF36A07EE}" presName="sibTrans" presStyleCnt="0"/>
      <dgm:spPr/>
    </dgm:pt>
    <dgm:pt modelId="{894BF3DC-33C3-4283-8016-C87355A1D1D6}" type="pres">
      <dgm:prSet presAssocID="{0F50267C-A839-4CF6-BC37-31DFF23D44C0}" presName="compNode" presStyleCnt="0"/>
      <dgm:spPr/>
    </dgm:pt>
    <dgm:pt modelId="{9B753FDC-9A55-45FE-81CD-5C1648D6B993}" type="pres">
      <dgm:prSet presAssocID="{0F50267C-A839-4CF6-BC37-31DFF23D44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AU"/>
        </a:p>
      </dgm:t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00902DDD-8B64-471D-A4C9-89DEC9D0B2AB}" type="pres">
      <dgm:prSet presAssocID="{0F50267C-A839-4CF6-BC37-31DFF23D44C0}" presName="spaceRect" presStyleCnt="0"/>
      <dgm:spPr/>
    </dgm:pt>
    <dgm:pt modelId="{2EF616C5-39A3-4931-AC6C-51222D435A8E}" type="pres">
      <dgm:prSet presAssocID="{0F50267C-A839-4CF6-BC37-31DFF23D44C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200ECD33-A281-497C-8CC0-BDAC9A9F0E5B}" type="presOf" srcId="{8E3BD816-BF7A-4F7D-9188-84D0344A4BF8}" destId="{F48072D6-B0EA-4EAF-B4CA-EF66D967F31A}" srcOrd="0" destOrd="0" presId="urn:microsoft.com/office/officeart/2018/2/layout/IconLabelList"/>
    <dgm:cxn modelId="{E5EE73A7-AF8B-4584-9806-4CEAD167DDF5}" srcId="{9BF80C0F-4003-4E76-9F42-DAEA53F6DAE5}" destId="{3AD226C1-E5F3-4221-9F1D-FB382373FBF2}" srcOrd="0" destOrd="0" parTransId="{49E7B0AF-9683-400D-969B-9F3E320B6CC3}" sibTransId="{B9D55CBB-1071-4414-B807-8B9CC3CC823E}"/>
    <dgm:cxn modelId="{26368D7C-9D30-4541-8CD6-420648F03861}" type="presOf" srcId="{0F50267C-A839-4CF6-BC37-31DFF23D44C0}" destId="{2EF616C5-39A3-4931-AC6C-51222D435A8E}" srcOrd="0" destOrd="0" presId="urn:microsoft.com/office/officeart/2018/2/layout/IconLabelList"/>
    <dgm:cxn modelId="{9F330F04-E090-4729-8BEE-E1E9B533AD48}" srcId="{9BF80C0F-4003-4E76-9F42-DAEA53F6DAE5}" destId="{8E3BD816-BF7A-4F7D-9188-84D0344A4BF8}" srcOrd="2" destOrd="0" parTransId="{84646C12-64E7-4C4A-8781-ACBFDD25542C}" sibTransId="{C3CE1F69-32F7-4BA8-8726-087CF36A07EE}"/>
    <dgm:cxn modelId="{C07216F7-7DE1-451E-8529-47B8E3C33DA1}" type="presOf" srcId="{E3085B9E-4D40-4B73-A6D3-EEA189293895}" destId="{F59512DB-EBE0-43AD-A1BB-1C9B3A89E20E}" srcOrd="0" destOrd="0" presId="urn:microsoft.com/office/officeart/2018/2/layout/IconLabelList"/>
    <dgm:cxn modelId="{280DFE76-E997-4E63-8976-B0776911BBCC}" type="presOf" srcId="{3AD226C1-E5F3-4221-9F1D-FB382373FBF2}" destId="{C575E58B-00ED-4937-A7D5-A83D560A3C69}" srcOrd="0" destOrd="0" presId="urn:microsoft.com/office/officeart/2018/2/layout/IconLabelList"/>
    <dgm:cxn modelId="{37ADF308-2F48-4376-A00F-5EE7B23CBCC7}" srcId="{9BF80C0F-4003-4E76-9F42-DAEA53F6DAE5}" destId="{E3085B9E-4D40-4B73-A6D3-EEA189293895}" srcOrd="1" destOrd="0" parTransId="{940DC76B-3185-4DA5-8FD6-160AF32873D3}" sibTransId="{5B87D5A7-FD71-41F4-81AC-A89F688F8661}"/>
    <dgm:cxn modelId="{ACE529C2-9678-4C81-8EA5-19B3C0A73A38}" srcId="{9BF80C0F-4003-4E76-9F42-DAEA53F6DAE5}" destId="{0F50267C-A839-4CF6-BC37-31DFF23D44C0}" srcOrd="3" destOrd="0" parTransId="{CD1DA5D0-2459-4870-A646-5F3D0EC1B2A5}" sibTransId="{1E68BCA1-6DD9-4747-8CE2-25C80282CFF4}"/>
    <dgm:cxn modelId="{E2608812-4E80-4607-9198-14F745A1D73B}" type="presOf" srcId="{9BF80C0F-4003-4E76-9F42-DAEA53F6DAE5}" destId="{834658CD-335D-4414-AAEB-C5C08D4F89DA}" srcOrd="0" destOrd="0" presId="urn:microsoft.com/office/officeart/2018/2/layout/IconLabelList"/>
    <dgm:cxn modelId="{98A69682-B21A-4ACB-88B2-80C41FEE6614}" type="presParOf" srcId="{834658CD-335D-4414-AAEB-C5C08D4F89DA}" destId="{4E98B462-EE4D-468C-8684-7F4BEEC04420}" srcOrd="0" destOrd="0" presId="urn:microsoft.com/office/officeart/2018/2/layout/IconLabelList"/>
    <dgm:cxn modelId="{FDC269AA-0A4F-427D-8C74-337876488FAB}" type="presParOf" srcId="{4E98B462-EE4D-468C-8684-7F4BEEC04420}" destId="{CF2E50F6-835B-4D3C-B3DD-8776CFFB30A3}" srcOrd="0" destOrd="0" presId="urn:microsoft.com/office/officeart/2018/2/layout/IconLabelList"/>
    <dgm:cxn modelId="{0B798DF5-F0FE-4766-B258-4DC987530F32}" type="presParOf" srcId="{4E98B462-EE4D-468C-8684-7F4BEEC04420}" destId="{B453CEE7-33E3-4A68-96AE-3AB014800BAF}" srcOrd="1" destOrd="0" presId="urn:microsoft.com/office/officeart/2018/2/layout/IconLabelList"/>
    <dgm:cxn modelId="{CE893660-0DD4-4917-8DBB-4B567C1AE15A}" type="presParOf" srcId="{4E98B462-EE4D-468C-8684-7F4BEEC04420}" destId="{C575E58B-00ED-4937-A7D5-A83D560A3C69}" srcOrd="2" destOrd="0" presId="urn:microsoft.com/office/officeart/2018/2/layout/IconLabelList"/>
    <dgm:cxn modelId="{C4DB9849-9C55-479B-A3E6-B62CC9217411}" type="presParOf" srcId="{834658CD-335D-4414-AAEB-C5C08D4F89DA}" destId="{8614E973-6307-4C89-A87F-6CFA350552A2}" srcOrd="1" destOrd="0" presId="urn:microsoft.com/office/officeart/2018/2/layout/IconLabelList"/>
    <dgm:cxn modelId="{67D0A4EC-E8A0-4971-A938-BA2D3786E304}" type="presParOf" srcId="{834658CD-335D-4414-AAEB-C5C08D4F89DA}" destId="{D5A7A990-A115-4711-B542-AD95894A21DF}" srcOrd="2" destOrd="0" presId="urn:microsoft.com/office/officeart/2018/2/layout/IconLabelList"/>
    <dgm:cxn modelId="{17C32FAD-8B3E-472F-AD2E-388C4845F966}" type="presParOf" srcId="{D5A7A990-A115-4711-B542-AD95894A21DF}" destId="{673919F9-B14D-4023-BF13-2966552333DF}" srcOrd="0" destOrd="0" presId="urn:microsoft.com/office/officeart/2018/2/layout/IconLabelList"/>
    <dgm:cxn modelId="{24232907-FA53-4979-8249-2FB3B78190C3}" type="presParOf" srcId="{D5A7A990-A115-4711-B542-AD95894A21DF}" destId="{C8ACFD79-8852-4B72-948F-38AD71DB7421}" srcOrd="1" destOrd="0" presId="urn:microsoft.com/office/officeart/2018/2/layout/IconLabelList"/>
    <dgm:cxn modelId="{36D482A5-8E8C-4624-A203-66D96A805447}" type="presParOf" srcId="{D5A7A990-A115-4711-B542-AD95894A21DF}" destId="{F59512DB-EBE0-43AD-A1BB-1C9B3A89E20E}" srcOrd="2" destOrd="0" presId="urn:microsoft.com/office/officeart/2018/2/layout/IconLabelList"/>
    <dgm:cxn modelId="{911BC830-EB47-427E-8113-D73E839D1AFE}" type="presParOf" srcId="{834658CD-335D-4414-AAEB-C5C08D4F89DA}" destId="{76035F27-D53E-4EDF-9D3A-FDCC4414647E}" srcOrd="3" destOrd="0" presId="urn:microsoft.com/office/officeart/2018/2/layout/IconLabelList"/>
    <dgm:cxn modelId="{3AA2EED8-666F-42D1-BA8A-D4CEC6B7875E}" type="presParOf" srcId="{834658CD-335D-4414-AAEB-C5C08D4F89DA}" destId="{EB2F0CBC-29B7-4ED1-9232-8EC7D3D20552}" srcOrd="4" destOrd="0" presId="urn:microsoft.com/office/officeart/2018/2/layout/IconLabelList"/>
    <dgm:cxn modelId="{01137890-A17D-4E2E-8817-C8E17EAD06A0}" type="presParOf" srcId="{EB2F0CBC-29B7-4ED1-9232-8EC7D3D20552}" destId="{F7D9D771-9A2E-45E9-AB8F-0E378102534E}" srcOrd="0" destOrd="0" presId="urn:microsoft.com/office/officeart/2018/2/layout/IconLabelList"/>
    <dgm:cxn modelId="{0AEC63B1-1AEE-49EC-9AA6-45FFAF2F9573}" type="presParOf" srcId="{EB2F0CBC-29B7-4ED1-9232-8EC7D3D20552}" destId="{FA6B6200-7554-4C79-8515-06B8DD2B542C}" srcOrd="1" destOrd="0" presId="urn:microsoft.com/office/officeart/2018/2/layout/IconLabelList"/>
    <dgm:cxn modelId="{49EF164D-A663-462B-AA06-D6F2DE63A1E0}" type="presParOf" srcId="{EB2F0CBC-29B7-4ED1-9232-8EC7D3D20552}" destId="{F48072D6-B0EA-4EAF-B4CA-EF66D967F31A}" srcOrd="2" destOrd="0" presId="urn:microsoft.com/office/officeart/2018/2/layout/IconLabelList"/>
    <dgm:cxn modelId="{AF24CE83-428D-43E5-A336-9640DD21CF2B}" type="presParOf" srcId="{834658CD-335D-4414-AAEB-C5C08D4F89DA}" destId="{B2FFE13E-762E-4718-9FF9-D30F3F34EC45}" srcOrd="5" destOrd="0" presId="urn:microsoft.com/office/officeart/2018/2/layout/IconLabelList"/>
    <dgm:cxn modelId="{ADB0EF54-09ED-438B-A34D-C53E2594253C}" type="presParOf" srcId="{834658CD-335D-4414-AAEB-C5C08D4F89DA}" destId="{894BF3DC-33C3-4283-8016-C87355A1D1D6}" srcOrd="6" destOrd="0" presId="urn:microsoft.com/office/officeart/2018/2/layout/IconLabelList"/>
    <dgm:cxn modelId="{97AD8D23-FFE6-4FE8-9BD5-1477CFD14907}" type="presParOf" srcId="{894BF3DC-33C3-4283-8016-C87355A1D1D6}" destId="{9B753FDC-9A55-45FE-81CD-5C1648D6B993}" srcOrd="0" destOrd="0" presId="urn:microsoft.com/office/officeart/2018/2/layout/IconLabelList"/>
    <dgm:cxn modelId="{6CAF101F-A327-466F-9703-8478AD4CD9DB}" type="presParOf" srcId="{894BF3DC-33C3-4283-8016-C87355A1D1D6}" destId="{00902DDD-8B64-471D-A4C9-89DEC9D0B2AB}" srcOrd="1" destOrd="0" presId="urn:microsoft.com/office/officeart/2018/2/layout/IconLabelList"/>
    <dgm:cxn modelId="{1421A30E-B244-4EC0-B350-26E0856859CE}" type="presParOf" srcId="{894BF3DC-33C3-4283-8016-C87355A1D1D6}" destId="{2EF616C5-39A3-4931-AC6C-51222D435A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39CBCC-6312-4D6F-9F76-20F473F1BD7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CE6F64-DD4D-465B-B46A-42D695FF1018}">
      <dgm:prSet/>
      <dgm:spPr/>
      <dgm:t>
        <a:bodyPr/>
        <a:lstStyle/>
        <a:p>
          <a:r>
            <a:rPr lang="en-AU" b="1"/>
            <a:t>Strategy is Dynamic</a:t>
          </a:r>
          <a:endParaRPr lang="en-US"/>
        </a:p>
      </dgm:t>
    </dgm:pt>
    <dgm:pt modelId="{5F99C258-B0AD-421C-9FB8-4DF06FCF63A6}" type="parTrans" cxnId="{4DE32A22-FAD8-4277-89A3-1B98FEEDE0F3}">
      <dgm:prSet/>
      <dgm:spPr/>
      <dgm:t>
        <a:bodyPr/>
        <a:lstStyle/>
        <a:p>
          <a:endParaRPr lang="en-US"/>
        </a:p>
      </dgm:t>
    </dgm:pt>
    <dgm:pt modelId="{9029BCB0-CC59-43AA-848F-BFE450594D48}" type="sibTrans" cxnId="{4DE32A22-FAD8-4277-89A3-1B98FEEDE0F3}">
      <dgm:prSet/>
      <dgm:spPr/>
      <dgm:t>
        <a:bodyPr/>
        <a:lstStyle/>
        <a:p>
          <a:endParaRPr lang="en-US"/>
        </a:p>
      </dgm:t>
    </dgm:pt>
    <dgm:pt modelId="{8388F094-A553-44F9-B8FF-A2C6CE9800F9}">
      <dgm:prSet/>
      <dgm:spPr/>
      <dgm:t>
        <a:bodyPr/>
        <a:lstStyle/>
        <a:p>
          <a:r>
            <a:rPr lang="en-AU" b="1"/>
            <a:t>Strategy is a Long-Term Plan</a:t>
          </a:r>
          <a:endParaRPr lang="en-US"/>
        </a:p>
      </dgm:t>
    </dgm:pt>
    <dgm:pt modelId="{8853C13B-70A9-4FE7-9D76-F0196E9B6374}" type="parTrans" cxnId="{C73E2F31-E9A2-40AE-93FC-C48DCF22840B}">
      <dgm:prSet/>
      <dgm:spPr/>
      <dgm:t>
        <a:bodyPr/>
        <a:lstStyle/>
        <a:p>
          <a:endParaRPr lang="en-US"/>
        </a:p>
      </dgm:t>
    </dgm:pt>
    <dgm:pt modelId="{F04E74B3-18FB-497F-BAE3-CD76051FEE80}" type="sibTrans" cxnId="{C73E2F31-E9A2-40AE-93FC-C48DCF22840B}">
      <dgm:prSet/>
      <dgm:spPr/>
      <dgm:t>
        <a:bodyPr/>
        <a:lstStyle/>
        <a:p>
          <a:endParaRPr lang="en-US"/>
        </a:p>
      </dgm:t>
    </dgm:pt>
    <dgm:pt modelId="{7123A536-351A-4037-AADC-8422CFA47587}">
      <dgm:prSet/>
      <dgm:spPr/>
      <dgm:t>
        <a:bodyPr/>
        <a:lstStyle/>
        <a:p>
          <a:r>
            <a:rPr lang="en-AU" b="1"/>
            <a:t>Strategy is a Road-Map</a:t>
          </a:r>
          <a:endParaRPr lang="en-US"/>
        </a:p>
      </dgm:t>
    </dgm:pt>
    <dgm:pt modelId="{402AC94A-587B-4C6F-9A66-8A68D01053DA}" type="parTrans" cxnId="{39F9A533-BF3F-46B4-97A2-863446A32972}">
      <dgm:prSet/>
      <dgm:spPr/>
      <dgm:t>
        <a:bodyPr/>
        <a:lstStyle/>
        <a:p>
          <a:endParaRPr lang="en-US"/>
        </a:p>
      </dgm:t>
    </dgm:pt>
    <dgm:pt modelId="{30637E2C-D49C-416F-9D0F-A93484C99F14}" type="sibTrans" cxnId="{39F9A533-BF3F-46B4-97A2-863446A32972}">
      <dgm:prSet/>
      <dgm:spPr/>
      <dgm:t>
        <a:bodyPr/>
        <a:lstStyle/>
        <a:p>
          <a:endParaRPr lang="en-US"/>
        </a:p>
      </dgm:t>
    </dgm:pt>
    <dgm:pt modelId="{DA75A5A7-1AC0-48A1-B8DE-B96BFBB20DCC}" type="pres">
      <dgm:prSet presAssocID="{0F39CBCC-6312-4D6F-9F76-20F473F1B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3E762675-A031-4930-8208-614477C66271}" type="pres">
      <dgm:prSet presAssocID="{CBCE6F64-DD4D-465B-B46A-42D695FF1018}" presName="hierRoot1" presStyleCnt="0"/>
      <dgm:spPr/>
    </dgm:pt>
    <dgm:pt modelId="{F46453AF-5A57-488C-BD85-C94AA7BE3230}" type="pres">
      <dgm:prSet presAssocID="{CBCE6F64-DD4D-465B-B46A-42D695FF1018}" presName="composite" presStyleCnt="0"/>
      <dgm:spPr/>
    </dgm:pt>
    <dgm:pt modelId="{E9717BB9-2C43-44C5-9F45-F31FBE89D6C5}" type="pres">
      <dgm:prSet presAssocID="{CBCE6F64-DD4D-465B-B46A-42D695FF1018}" presName="background" presStyleLbl="node0" presStyleIdx="0" presStyleCnt="3"/>
      <dgm:spPr/>
    </dgm:pt>
    <dgm:pt modelId="{FA4047CA-D63C-437B-988A-12B421FA0E81}" type="pres">
      <dgm:prSet presAssocID="{CBCE6F64-DD4D-465B-B46A-42D695FF1018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2B73F54-5BE9-478C-9988-47253B24D04E}" type="pres">
      <dgm:prSet presAssocID="{CBCE6F64-DD4D-465B-B46A-42D695FF1018}" presName="hierChild2" presStyleCnt="0"/>
      <dgm:spPr/>
    </dgm:pt>
    <dgm:pt modelId="{5EF9A2C7-8EB7-4D04-9203-C3CC37F982A8}" type="pres">
      <dgm:prSet presAssocID="{8388F094-A553-44F9-B8FF-A2C6CE9800F9}" presName="hierRoot1" presStyleCnt="0"/>
      <dgm:spPr/>
    </dgm:pt>
    <dgm:pt modelId="{C348EE6F-0E7E-48B5-BE42-347A1D8A7A2F}" type="pres">
      <dgm:prSet presAssocID="{8388F094-A553-44F9-B8FF-A2C6CE9800F9}" presName="composite" presStyleCnt="0"/>
      <dgm:spPr/>
    </dgm:pt>
    <dgm:pt modelId="{9916D7A1-4812-4069-A6FC-FEC3779BACE0}" type="pres">
      <dgm:prSet presAssocID="{8388F094-A553-44F9-B8FF-A2C6CE9800F9}" presName="background" presStyleLbl="node0" presStyleIdx="1" presStyleCnt="3"/>
      <dgm:spPr/>
    </dgm:pt>
    <dgm:pt modelId="{096699A4-838C-41A4-9C10-863F044B0F54}" type="pres">
      <dgm:prSet presAssocID="{8388F094-A553-44F9-B8FF-A2C6CE9800F9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4EAC597-65DE-4C5B-AFB3-5ACE8F366738}" type="pres">
      <dgm:prSet presAssocID="{8388F094-A553-44F9-B8FF-A2C6CE9800F9}" presName="hierChild2" presStyleCnt="0"/>
      <dgm:spPr/>
    </dgm:pt>
    <dgm:pt modelId="{7FDB0A05-EA51-4462-82CA-4ED17CCF319C}" type="pres">
      <dgm:prSet presAssocID="{7123A536-351A-4037-AADC-8422CFA47587}" presName="hierRoot1" presStyleCnt="0"/>
      <dgm:spPr/>
    </dgm:pt>
    <dgm:pt modelId="{2190FB88-B432-4092-BFE4-CE5886AD3439}" type="pres">
      <dgm:prSet presAssocID="{7123A536-351A-4037-AADC-8422CFA47587}" presName="composite" presStyleCnt="0"/>
      <dgm:spPr/>
    </dgm:pt>
    <dgm:pt modelId="{0441DE42-47DB-4B25-BE4D-B1FB1507A29E}" type="pres">
      <dgm:prSet presAssocID="{7123A536-351A-4037-AADC-8422CFA47587}" presName="background" presStyleLbl="node0" presStyleIdx="2" presStyleCnt="3"/>
      <dgm:spPr/>
    </dgm:pt>
    <dgm:pt modelId="{B2C81E19-10B8-4217-9DD0-B629E34C401B}" type="pres">
      <dgm:prSet presAssocID="{7123A536-351A-4037-AADC-8422CFA47587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2A41D56-5D73-412B-8E88-D285393D72A3}" type="pres">
      <dgm:prSet presAssocID="{7123A536-351A-4037-AADC-8422CFA47587}" presName="hierChild2" presStyleCnt="0"/>
      <dgm:spPr/>
    </dgm:pt>
  </dgm:ptLst>
  <dgm:cxnLst>
    <dgm:cxn modelId="{0008E1DB-C9FF-49BF-BACF-C7BCC9E39195}" type="presOf" srcId="{7123A536-351A-4037-AADC-8422CFA47587}" destId="{B2C81E19-10B8-4217-9DD0-B629E34C401B}" srcOrd="0" destOrd="0" presId="urn:microsoft.com/office/officeart/2005/8/layout/hierarchy1"/>
    <dgm:cxn modelId="{0D11565D-9D8C-4536-A0DC-E72EB27DD016}" type="presOf" srcId="{CBCE6F64-DD4D-465B-B46A-42D695FF1018}" destId="{FA4047CA-D63C-437B-988A-12B421FA0E81}" srcOrd="0" destOrd="0" presId="urn:microsoft.com/office/officeart/2005/8/layout/hierarchy1"/>
    <dgm:cxn modelId="{4DE32A22-FAD8-4277-89A3-1B98FEEDE0F3}" srcId="{0F39CBCC-6312-4D6F-9F76-20F473F1BD7F}" destId="{CBCE6F64-DD4D-465B-B46A-42D695FF1018}" srcOrd="0" destOrd="0" parTransId="{5F99C258-B0AD-421C-9FB8-4DF06FCF63A6}" sibTransId="{9029BCB0-CC59-43AA-848F-BFE450594D48}"/>
    <dgm:cxn modelId="{39F9A533-BF3F-46B4-97A2-863446A32972}" srcId="{0F39CBCC-6312-4D6F-9F76-20F473F1BD7F}" destId="{7123A536-351A-4037-AADC-8422CFA47587}" srcOrd="2" destOrd="0" parTransId="{402AC94A-587B-4C6F-9A66-8A68D01053DA}" sibTransId="{30637E2C-D49C-416F-9D0F-A93484C99F14}"/>
    <dgm:cxn modelId="{C73E2F31-E9A2-40AE-93FC-C48DCF22840B}" srcId="{0F39CBCC-6312-4D6F-9F76-20F473F1BD7F}" destId="{8388F094-A553-44F9-B8FF-A2C6CE9800F9}" srcOrd="1" destOrd="0" parTransId="{8853C13B-70A9-4FE7-9D76-F0196E9B6374}" sibTransId="{F04E74B3-18FB-497F-BAE3-CD76051FEE80}"/>
    <dgm:cxn modelId="{BBE4E9CA-23EF-402A-A2DE-5588D62079BD}" type="presOf" srcId="{8388F094-A553-44F9-B8FF-A2C6CE9800F9}" destId="{096699A4-838C-41A4-9C10-863F044B0F54}" srcOrd="0" destOrd="0" presId="urn:microsoft.com/office/officeart/2005/8/layout/hierarchy1"/>
    <dgm:cxn modelId="{576F5112-D470-4B78-968A-7E1E24EB56F4}" type="presOf" srcId="{0F39CBCC-6312-4D6F-9F76-20F473F1BD7F}" destId="{DA75A5A7-1AC0-48A1-B8DE-B96BFBB20DCC}" srcOrd="0" destOrd="0" presId="urn:microsoft.com/office/officeart/2005/8/layout/hierarchy1"/>
    <dgm:cxn modelId="{FA95967E-2210-4D16-A629-2F0CBEEF49D2}" type="presParOf" srcId="{DA75A5A7-1AC0-48A1-B8DE-B96BFBB20DCC}" destId="{3E762675-A031-4930-8208-614477C66271}" srcOrd="0" destOrd="0" presId="urn:microsoft.com/office/officeart/2005/8/layout/hierarchy1"/>
    <dgm:cxn modelId="{21DA7B83-3EE8-4140-B965-BFC15AB33D2E}" type="presParOf" srcId="{3E762675-A031-4930-8208-614477C66271}" destId="{F46453AF-5A57-488C-BD85-C94AA7BE3230}" srcOrd="0" destOrd="0" presId="urn:microsoft.com/office/officeart/2005/8/layout/hierarchy1"/>
    <dgm:cxn modelId="{4671386A-8D3F-4D46-A4DA-16494064C75A}" type="presParOf" srcId="{F46453AF-5A57-488C-BD85-C94AA7BE3230}" destId="{E9717BB9-2C43-44C5-9F45-F31FBE89D6C5}" srcOrd="0" destOrd="0" presId="urn:microsoft.com/office/officeart/2005/8/layout/hierarchy1"/>
    <dgm:cxn modelId="{FE995FB8-28EF-4552-B49B-0FA67883295B}" type="presParOf" srcId="{F46453AF-5A57-488C-BD85-C94AA7BE3230}" destId="{FA4047CA-D63C-437B-988A-12B421FA0E81}" srcOrd="1" destOrd="0" presId="urn:microsoft.com/office/officeart/2005/8/layout/hierarchy1"/>
    <dgm:cxn modelId="{ACF03728-A486-4073-9148-BEB55744BAD8}" type="presParOf" srcId="{3E762675-A031-4930-8208-614477C66271}" destId="{E2B73F54-5BE9-478C-9988-47253B24D04E}" srcOrd="1" destOrd="0" presId="urn:microsoft.com/office/officeart/2005/8/layout/hierarchy1"/>
    <dgm:cxn modelId="{DFB80C87-A428-4EEB-80A6-D8A4BF915FAD}" type="presParOf" srcId="{DA75A5A7-1AC0-48A1-B8DE-B96BFBB20DCC}" destId="{5EF9A2C7-8EB7-4D04-9203-C3CC37F982A8}" srcOrd="1" destOrd="0" presId="urn:microsoft.com/office/officeart/2005/8/layout/hierarchy1"/>
    <dgm:cxn modelId="{CBFAA55C-0F41-4470-81EC-01B2C5439835}" type="presParOf" srcId="{5EF9A2C7-8EB7-4D04-9203-C3CC37F982A8}" destId="{C348EE6F-0E7E-48B5-BE42-347A1D8A7A2F}" srcOrd="0" destOrd="0" presId="urn:microsoft.com/office/officeart/2005/8/layout/hierarchy1"/>
    <dgm:cxn modelId="{C0280D94-F3AE-4087-8BBA-27164B2240C4}" type="presParOf" srcId="{C348EE6F-0E7E-48B5-BE42-347A1D8A7A2F}" destId="{9916D7A1-4812-4069-A6FC-FEC3779BACE0}" srcOrd="0" destOrd="0" presId="urn:microsoft.com/office/officeart/2005/8/layout/hierarchy1"/>
    <dgm:cxn modelId="{54DDEFB0-1AC3-4D51-A274-74B7D3AB28CA}" type="presParOf" srcId="{C348EE6F-0E7E-48B5-BE42-347A1D8A7A2F}" destId="{096699A4-838C-41A4-9C10-863F044B0F54}" srcOrd="1" destOrd="0" presId="urn:microsoft.com/office/officeart/2005/8/layout/hierarchy1"/>
    <dgm:cxn modelId="{2920170F-40DD-4B02-BBF5-C545CC826ED4}" type="presParOf" srcId="{5EF9A2C7-8EB7-4D04-9203-C3CC37F982A8}" destId="{44EAC597-65DE-4C5B-AFB3-5ACE8F366738}" srcOrd="1" destOrd="0" presId="urn:microsoft.com/office/officeart/2005/8/layout/hierarchy1"/>
    <dgm:cxn modelId="{D29E54B1-077D-4149-BC01-32F44934390C}" type="presParOf" srcId="{DA75A5A7-1AC0-48A1-B8DE-B96BFBB20DCC}" destId="{7FDB0A05-EA51-4462-82CA-4ED17CCF319C}" srcOrd="2" destOrd="0" presId="urn:microsoft.com/office/officeart/2005/8/layout/hierarchy1"/>
    <dgm:cxn modelId="{4CD6A49B-8835-45FF-A1B6-71B5A28F6011}" type="presParOf" srcId="{7FDB0A05-EA51-4462-82CA-4ED17CCF319C}" destId="{2190FB88-B432-4092-BFE4-CE5886AD3439}" srcOrd="0" destOrd="0" presId="urn:microsoft.com/office/officeart/2005/8/layout/hierarchy1"/>
    <dgm:cxn modelId="{38A7A0B9-0512-4CF3-A25B-45E710F4AD5A}" type="presParOf" srcId="{2190FB88-B432-4092-BFE4-CE5886AD3439}" destId="{0441DE42-47DB-4B25-BE4D-B1FB1507A29E}" srcOrd="0" destOrd="0" presId="urn:microsoft.com/office/officeart/2005/8/layout/hierarchy1"/>
    <dgm:cxn modelId="{8FCA8A08-DD61-45C9-B7B8-E7D6DF1E0BD3}" type="presParOf" srcId="{2190FB88-B432-4092-BFE4-CE5886AD3439}" destId="{B2C81E19-10B8-4217-9DD0-B629E34C401B}" srcOrd="1" destOrd="0" presId="urn:microsoft.com/office/officeart/2005/8/layout/hierarchy1"/>
    <dgm:cxn modelId="{14B216BF-D1B8-439F-8A68-7E4A76021FAF}" type="presParOf" srcId="{7FDB0A05-EA51-4462-82CA-4ED17CCF319C}" destId="{E2A41D56-5D73-412B-8E88-D285393D72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91A929-9226-495B-981B-36463BCF7D3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E0D84F-3DC3-4A6B-812B-249B0D41DBD4}">
      <dgm:prSet/>
      <dgm:spPr/>
      <dgm:t>
        <a:bodyPr/>
        <a:lstStyle/>
        <a:p>
          <a:r>
            <a:rPr lang="en-AU"/>
            <a:t>Large number of disparate information management systems.</a:t>
          </a:r>
          <a:endParaRPr lang="en-US"/>
        </a:p>
      </dgm:t>
    </dgm:pt>
    <dgm:pt modelId="{5B42134D-DBB9-4AB3-9E2F-0A514FC04F09}" type="parTrans" cxnId="{AD957D63-C4F4-421D-BEFA-8DF39F3291E1}">
      <dgm:prSet/>
      <dgm:spPr/>
      <dgm:t>
        <a:bodyPr/>
        <a:lstStyle/>
        <a:p>
          <a:endParaRPr lang="en-US"/>
        </a:p>
      </dgm:t>
    </dgm:pt>
    <dgm:pt modelId="{926084EE-96E8-4249-A4D5-AF1C910BD402}" type="sibTrans" cxnId="{AD957D63-C4F4-421D-BEFA-8DF39F3291E1}">
      <dgm:prSet/>
      <dgm:spPr/>
      <dgm:t>
        <a:bodyPr/>
        <a:lstStyle/>
        <a:p>
          <a:endParaRPr lang="en-US"/>
        </a:p>
      </dgm:t>
    </dgm:pt>
    <dgm:pt modelId="{866748E7-9832-455E-9017-B101A4F54352}">
      <dgm:prSet/>
      <dgm:spPr/>
      <dgm:t>
        <a:bodyPr/>
        <a:lstStyle/>
        <a:p>
          <a:r>
            <a:rPr lang="en-AU"/>
            <a:t>Little integration or coordination between information systems.</a:t>
          </a:r>
          <a:endParaRPr lang="en-US"/>
        </a:p>
      </dgm:t>
    </dgm:pt>
    <dgm:pt modelId="{7E27DFA6-F509-4AA6-8AE5-2042F1CA7E61}" type="parTrans" cxnId="{45B8B7D7-7536-4D38-8B67-5E828FF2D38D}">
      <dgm:prSet/>
      <dgm:spPr/>
      <dgm:t>
        <a:bodyPr/>
        <a:lstStyle/>
        <a:p>
          <a:endParaRPr lang="en-US"/>
        </a:p>
      </dgm:t>
    </dgm:pt>
    <dgm:pt modelId="{40C7FE8D-59E7-4D78-ACC1-59393194533E}" type="sibTrans" cxnId="{45B8B7D7-7536-4D38-8B67-5E828FF2D38D}">
      <dgm:prSet/>
      <dgm:spPr/>
      <dgm:t>
        <a:bodyPr/>
        <a:lstStyle/>
        <a:p>
          <a:endParaRPr lang="en-US"/>
        </a:p>
      </dgm:t>
    </dgm:pt>
    <dgm:pt modelId="{0B1A8ED9-7BE1-4BEF-B9D4-B8F77FF9EAB3}">
      <dgm:prSet/>
      <dgm:spPr/>
      <dgm:t>
        <a:bodyPr/>
        <a:lstStyle/>
        <a:p>
          <a:r>
            <a:rPr lang="en-AU"/>
            <a:t>Range of legacy systems requiring upgrading or replacement.</a:t>
          </a:r>
          <a:endParaRPr lang="en-US"/>
        </a:p>
      </dgm:t>
    </dgm:pt>
    <dgm:pt modelId="{E9703A18-A074-4B16-976A-6DD9D32F5B5F}" type="parTrans" cxnId="{EE4590D3-D8DE-44B8-9825-DFB783543A26}">
      <dgm:prSet/>
      <dgm:spPr/>
      <dgm:t>
        <a:bodyPr/>
        <a:lstStyle/>
        <a:p>
          <a:endParaRPr lang="en-US"/>
        </a:p>
      </dgm:t>
    </dgm:pt>
    <dgm:pt modelId="{582C7389-1F8E-4BD7-B034-0F6BDA07EB7B}" type="sibTrans" cxnId="{EE4590D3-D8DE-44B8-9825-DFB783543A26}">
      <dgm:prSet/>
      <dgm:spPr/>
      <dgm:t>
        <a:bodyPr/>
        <a:lstStyle/>
        <a:p>
          <a:endParaRPr lang="en-US"/>
        </a:p>
      </dgm:t>
    </dgm:pt>
    <dgm:pt modelId="{6D5377C5-FED8-4C3B-BCDD-E4F864650834}">
      <dgm:prSet/>
      <dgm:spPr/>
      <dgm:t>
        <a:bodyPr/>
        <a:lstStyle/>
        <a:p>
          <a:r>
            <a:rPr lang="en-AU"/>
            <a:t>Direct competition between information management systems.</a:t>
          </a:r>
          <a:endParaRPr lang="en-US"/>
        </a:p>
      </dgm:t>
    </dgm:pt>
    <dgm:pt modelId="{809B59E7-F300-468B-A696-D25CF2C2E906}" type="parTrans" cxnId="{132FABC1-B353-4E9A-9CEE-E49375AB8E89}">
      <dgm:prSet/>
      <dgm:spPr/>
      <dgm:t>
        <a:bodyPr/>
        <a:lstStyle/>
        <a:p>
          <a:endParaRPr lang="en-US"/>
        </a:p>
      </dgm:t>
    </dgm:pt>
    <dgm:pt modelId="{D20C8B69-F83C-4880-9FDA-C70C437429B0}" type="sibTrans" cxnId="{132FABC1-B353-4E9A-9CEE-E49375AB8E89}">
      <dgm:prSet/>
      <dgm:spPr/>
      <dgm:t>
        <a:bodyPr/>
        <a:lstStyle/>
        <a:p>
          <a:endParaRPr lang="en-US"/>
        </a:p>
      </dgm:t>
    </dgm:pt>
    <dgm:pt modelId="{07CC029C-AE92-4E1C-B3E8-EA55352AF1EA}">
      <dgm:prSet/>
      <dgm:spPr/>
      <dgm:t>
        <a:bodyPr/>
        <a:lstStyle/>
        <a:p>
          <a:r>
            <a:rPr lang="en-AU"/>
            <a:t>No clear strategic direction for the overall technology environment.</a:t>
          </a:r>
          <a:endParaRPr lang="en-US"/>
        </a:p>
      </dgm:t>
    </dgm:pt>
    <dgm:pt modelId="{F9F45168-3A19-40E0-B54C-13CD29E3CE71}" type="parTrans" cxnId="{6C69CD14-C38E-4A53-B294-9DF96DA263EF}">
      <dgm:prSet/>
      <dgm:spPr/>
      <dgm:t>
        <a:bodyPr/>
        <a:lstStyle/>
        <a:p>
          <a:endParaRPr lang="en-US"/>
        </a:p>
      </dgm:t>
    </dgm:pt>
    <dgm:pt modelId="{107C8CF4-448F-460B-BBB0-C9706E630145}" type="sibTrans" cxnId="{6C69CD14-C38E-4A53-B294-9DF96DA263EF}">
      <dgm:prSet/>
      <dgm:spPr/>
      <dgm:t>
        <a:bodyPr/>
        <a:lstStyle/>
        <a:p>
          <a:endParaRPr lang="en-US"/>
        </a:p>
      </dgm:t>
    </dgm:pt>
    <dgm:pt modelId="{071C354D-F6BA-4644-AD60-E8A3B6934543}">
      <dgm:prSet/>
      <dgm:spPr/>
      <dgm:t>
        <a:bodyPr/>
        <a:lstStyle/>
        <a:p>
          <a:r>
            <a:rPr lang="en-AU"/>
            <a:t>Limited and patchy adoption of existing information systems by staff.</a:t>
          </a:r>
          <a:endParaRPr lang="en-US"/>
        </a:p>
      </dgm:t>
    </dgm:pt>
    <dgm:pt modelId="{1FA9BECD-0FAB-4AAC-BCC9-D85D7FBB0C58}" type="parTrans" cxnId="{80FE2354-80CB-430F-8DC4-CF6FB5A0BF58}">
      <dgm:prSet/>
      <dgm:spPr/>
      <dgm:t>
        <a:bodyPr/>
        <a:lstStyle/>
        <a:p>
          <a:endParaRPr lang="en-US"/>
        </a:p>
      </dgm:t>
    </dgm:pt>
    <dgm:pt modelId="{7F8FDEC0-E3F4-4E3E-8C26-BDA2F712CB1A}" type="sibTrans" cxnId="{80FE2354-80CB-430F-8DC4-CF6FB5A0BF58}">
      <dgm:prSet/>
      <dgm:spPr/>
      <dgm:t>
        <a:bodyPr/>
        <a:lstStyle/>
        <a:p>
          <a:endParaRPr lang="en-US"/>
        </a:p>
      </dgm:t>
    </dgm:pt>
    <dgm:pt modelId="{AB4BA33C-3785-48EB-841D-275D13E95953}">
      <dgm:prSet/>
      <dgm:spPr/>
      <dgm:t>
        <a:bodyPr/>
        <a:lstStyle/>
        <a:p>
          <a:r>
            <a:rPr lang="en-AU"/>
            <a:t>Poor quality of information, including lack of consistency, duplication, and out-of-date information.</a:t>
          </a:r>
          <a:endParaRPr lang="en-US"/>
        </a:p>
      </dgm:t>
    </dgm:pt>
    <dgm:pt modelId="{2BF16474-484B-4A63-B423-6E675629F87D}" type="parTrans" cxnId="{1E6EBC02-7630-40BD-AF32-4BBF3383D62F}">
      <dgm:prSet/>
      <dgm:spPr/>
      <dgm:t>
        <a:bodyPr/>
        <a:lstStyle/>
        <a:p>
          <a:endParaRPr lang="en-US"/>
        </a:p>
      </dgm:t>
    </dgm:pt>
    <dgm:pt modelId="{B3E913B4-5D01-4188-A3F2-59CFFB8DE81A}" type="sibTrans" cxnId="{1E6EBC02-7630-40BD-AF32-4BBF3383D62F}">
      <dgm:prSet/>
      <dgm:spPr/>
      <dgm:t>
        <a:bodyPr/>
        <a:lstStyle/>
        <a:p>
          <a:endParaRPr lang="en-US"/>
        </a:p>
      </dgm:t>
    </dgm:pt>
    <dgm:pt modelId="{FFF1907C-1C86-4BCD-BB8D-D7E50906382A}">
      <dgm:prSet/>
      <dgm:spPr/>
      <dgm:t>
        <a:bodyPr/>
        <a:lstStyle/>
        <a:p>
          <a:r>
            <a:rPr lang="en-AU"/>
            <a:t>Little recognition and support of information management by senior management.</a:t>
          </a:r>
          <a:endParaRPr lang="en-US"/>
        </a:p>
      </dgm:t>
    </dgm:pt>
    <dgm:pt modelId="{9AC0AA99-CA83-414C-8FC9-9540BB4A7AEF}" type="parTrans" cxnId="{1A3BB941-6120-4687-BBC6-B429DEA916AE}">
      <dgm:prSet/>
      <dgm:spPr/>
      <dgm:t>
        <a:bodyPr/>
        <a:lstStyle/>
        <a:p>
          <a:endParaRPr lang="en-US"/>
        </a:p>
      </dgm:t>
    </dgm:pt>
    <dgm:pt modelId="{969D3A47-56CE-4948-9649-A1817E11D005}" type="sibTrans" cxnId="{1A3BB941-6120-4687-BBC6-B429DEA916AE}">
      <dgm:prSet/>
      <dgm:spPr/>
      <dgm:t>
        <a:bodyPr/>
        <a:lstStyle/>
        <a:p>
          <a:endParaRPr lang="en-US"/>
        </a:p>
      </dgm:t>
    </dgm:pt>
    <dgm:pt modelId="{6F76C6E1-D440-46BE-A18B-8999944BC518}">
      <dgm:prSet/>
      <dgm:spPr/>
      <dgm:t>
        <a:bodyPr/>
        <a:lstStyle/>
        <a:p>
          <a:r>
            <a:rPr lang="en-AU"/>
            <a:t>Limited resources for deploying, managing or improving information systems.</a:t>
          </a:r>
          <a:endParaRPr lang="en-US"/>
        </a:p>
      </dgm:t>
    </dgm:pt>
    <dgm:pt modelId="{A17892BB-F617-4078-A2B7-DB0E2CE03FE5}" type="parTrans" cxnId="{BB73B18F-7BFE-41AD-896E-9BD830F39DA6}">
      <dgm:prSet/>
      <dgm:spPr/>
      <dgm:t>
        <a:bodyPr/>
        <a:lstStyle/>
        <a:p>
          <a:endParaRPr lang="en-US"/>
        </a:p>
      </dgm:t>
    </dgm:pt>
    <dgm:pt modelId="{5457E172-595B-4464-BA88-2FD0D609F0A7}" type="sibTrans" cxnId="{BB73B18F-7BFE-41AD-896E-9BD830F39DA6}">
      <dgm:prSet/>
      <dgm:spPr/>
      <dgm:t>
        <a:bodyPr/>
        <a:lstStyle/>
        <a:p>
          <a:endParaRPr lang="en-US"/>
        </a:p>
      </dgm:t>
    </dgm:pt>
    <dgm:pt modelId="{3D118AFE-B062-43A2-A060-AAD8CFB6CB23}">
      <dgm:prSet/>
      <dgm:spPr/>
      <dgm:t>
        <a:bodyPr/>
        <a:lstStyle/>
        <a:p>
          <a:r>
            <a:rPr lang="en-AU"/>
            <a:t>Lack of enterprise-wide definitions for information types and values (no corporate-wide taxonomy).</a:t>
          </a:r>
          <a:endParaRPr lang="en-US"/>
        </a:p>
      </dgm:t>
    </dgm:pt>
    <dgm:pt modelId="{08318C3D-8057-490E-A2EA-42D3C2789015}" type="parTrans" cxnId="{88D7E294-F9FA-4F7B-AC67-E2689D652768}">
      <dgm:prSet/>
      <dgm:spPr/>
      <dgm:t>
        <a:bodyPr/>
        <a:lstStyle/>
        <a:p>
          <a:endParaRPr lang="en-US"/>
        </a:p>
      </dgm:t>
    </dgm:pt>
    <dgm:pt modelId="{862D280B-89E3-495F-A89B-C948ACD2FCE4}" type="sibTrans" cxnId="{88D7E294-F9FA-4F7B-AC67-E2689D652768}">
      <dgm:prSet/>
      <dgm:spPr/>
      <dgm:t>
        <a:bodyPr/>
        <a:lstStyle/>
        <a:p>
          <a:endParaRPr lang="en-US"/>
        </a:p>
      </dgm:t>
    </dgm:pt>
    <dgm:pt modelId="{EBC1EA39-6136-41B9-B4EA-21E18A2758A4}">
      <dgm:prSet/>
      <dgm:spPr/>
      <dgm:t>
        <a:bodyPr/>
        <a:lstStyle/>
        <a:p>
          <a:r>
            <a:rPr lang="en-AU"/>
            <a:t>Large number of diverse business needs and issues to be addressed.</a:t>
          </a:r>
          <a:endParaRPr lang="en-US"/>
        </a:p>
      </dgm:t>
    </dgm:pt>
    <dgm:pt modelId="{345F1AF1-065D-41A3-82F8-7A3886A652F3}" type="parTrans" cxnId="{385FCEDB-9916-485D-AE4A-D72F6663A733}">
      <dgm:prSet/>
      <dgm:spPr/>
      <dgm:t>
        <a:bodyPr/>
        <a:lstStyle/>
        <a:p>
          <a:endParaRPr lang="en-US"/>
        </a:p>
      </dgm:t>
    </dgm:pt>
    <dgm:pt modelId="{8CD75BB1-F9FB-4FA3-B098-BBC74A83F2A8}" type="sibTrans" cxnId="{385FCEDB-9916-485D-AE4A-D72F6663A733}">
      <dgm:prSet/>
      <dgm:spPr/>
      <dgm:t>
        <a:bodyPr/>
        <a:lstStyle/>
        <a:p>
          <a:endParaRPr lang="en-US"/>
        </a:p>
      </dgm:t>
    </dgm:pt>
    <dgm:pt modelId="{168DD90C-4C14-4A6D-8414-77419D6167A7}">
      <dgm:prSet/>
      <dgm:spPr/>
      <dgm:t>
        <a:bodyPr/>
        <a:lstStyle/>
        <a:p>
          <a:r>
            <a:rPr lang="en-AU"/>
            <a:t>Lack of clarity around broader organisational strategies and directions.</a:t>
          </a:r>
          <a:endParaRPr lang="en-US"/>
        </a:p>
      </dgm:t>
    </dgm:pt>
    <dgm:pt modelId="{52E30DC4-1871-4811-986D-6283D1158B69}" type="parTrans" cxnId="{C0AAC6A5-6081-40C2-82B4-BD3598F156DE}">
      <dgm:prSet/>
      <dgm:spPr/>
      <dgm:t>
        <a:bodyPr/>
        <a:lstStyle/>
        <a:p>
          <a:endParaRPr lang="en-US"/>
        </a:p>
      </dgm:t>
    </dgm:pt>
    <dgm:pt modelId="{9F8553FE-0321-46C9-85D7-5176C5B4DF5A}" type="sibTrans" cxnId="{C0AAC6A5-6081-40C2-82B4-BD3598F156DE}">
      <dgm:prSet/>
      <dgm:spPr/>
      <dgm:t>
        <a:bodyPr/>
        <a:lstStyle/>
        <a:p>
          <a:endParaRPr lang="en-US"/>
        </a:p>
      </dgm:t>
    </dgm:pt>
    <dgm:pt modelId="{B7470DF8-B0C1-44F4-8E33-AF3823FAD6F3}">
      <dgm:prSet/>
      <dgm:spPr/>
      <dgm:t>
        <a:bodyPr/>
        <a:lstStyle/>
        <a:p>
          <a:r>
            <a:rPr lang="en-AU"/>
            <a:t>Difficulties in changing working practices and processes of staff.</a:t>
          </a:r>
          <a:endParaRPr lang="en-US"/>
        </a:p>
      </dgm:t>
    </dgm:pt>
    <dgm:pt modelId="{DAEEBF76-0963-4A9F-A393-BB45FCEF681C}" type="parTrans" cxnId="{94FF086A-7F33-4798-ADD3-AEBBD14565B3}">
      <dgm:prSet/>
      <dgm:spPr/>
      <dgm:t>
        <a:bodyPr/>
        <a:lstStyle/>
        <a:p>
          <a:endParaRPr lang="en-US"/>
        </a:p>
      </dgm:t>
    </dgm:pt>
    <dgm:pt modelId="{E57FB462-6778-4234-BB83-D8589D9C5C83}" type="sibTrans" cxnId="{94FF086A-7F33-4798-ADD3-AEBBD14565B3}">
      <dgm:prSet/>
      <dgm:spPr/>
      <dgm:t>
        <a:bodyPr/>
        <a:lstStyle/>
        <a:p>
          <a:endParaRPr lang="en-US"/>
        </a:p>
      </dgm:t>
    </dgm:pt>
    <dgm:pt modelId="{2DFD396A-1A86-41BE-968B-7F947E99A015}">
      <dgm:prSet/>
      <dgm:spPr/>
      <dgm:t>
        <a:bodyPr/>
        <a:lstStyle/>
        <a:p>
          <a:r>
            <a:rPr lang="en-AU"/>
            <a:t>Internal politics impacting on the ability to coordinate activities enterprise-wide.</a:t>
          </a:r>
          <a:endParaRPr lang="en-US"/>
        </a:p>
      </dgm:t>
    </dgm:pt>
    <dgm:pt modelId="{73E2944F-B9F3-4711-8D10-A0E2EB72A3D4}" type="parTrans" cxnId="{BD45172E-5134-4D46-803C-3F6E2B016C98}">
      <dgm:prSet/>
      <dgm:spPr/>
      <dgm:t>
        <a:bodyPr/>
        <a:lstStyle/>
        <a:p>
          <a:endParaRPr lang="en-US"/>
        </a:p>
      </dgm:t>
    </dgm:pt>
    <dgm:pt modelId="{14B0E77B-7360-4B12-800C-581FB24427F3}" type="sibTrans" cxnId="{BD45172E-5134-4D46-803C-3F6E2B016C98}">
      <dgm:prSet/>
      <dgm:spPr/>
      <dgm:t>
        <a:bodyPr/>
        <a:lstStyle/>
        <a:p>
          <a:endParaRPr lang="en-US"/>
        </a:p>
      </dgm:t>
    </dgm:pt>
    <dgm:pt modelId="{30A63C09-7876-4A4E-845A-4DA3DFC9248C}" type="pres">
      <dgm:prSet presAssocID="{E991A929-9226-495B-981B-36463BCF7D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BDBA697A-805C-4DEC-A3A4-B26C36F83843}" type="pres">
      <dgm:prSet presAssocID="{B6E0D84F-3DC3-4A6B-812B-249B0D41DBD4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A9D24FC-4D8A-4C62-977F-A428B92B5576}" type="pres">
      <dgm:prSet presAssocID="{926084EE-96E8-4249-A4D5-AF1C910BD402}" presName="sibTrans" presStyleCnt="0"/>
      <dgm:spPr/>
    </dgm:pt>
    <dgm:pt modelId="{601ED9C3-5EE2-47B8-9A06-CFA99122C6C8}" type="pres">
      <dgm:prSet presAssocID="{866748E7-9832-455E-9017-B101A4F54352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7F07423-15A6-4B02-A046-42A276491453}" type="pres">
      <dgm:prSet presAssocID="{40C7FE8D-59E7-4D78-ACC1-59393194533E}" presName="sibTrans" presStyleCnt="0"/>
      <dgm:spPr/>
    </dgm:pt>
    <dgm:pt modelId="{418A8E4F-FD3B-462D-A3DF-DE6B108EAE09}" type="pres">
      <dgm:prSet presAssocID="{0B1A8ED9-7BE1-4BEF-B9D4-B8F77FF9EAB3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5642A0F-0189-407F-A8EE-B10D301CED00}" type="pres">
      <dgm:prSet presAssocID="{582C7389-1F8E-4BD7-B034-0F6BDA07EB7B}" presName="sibTrans" presStyleCnt="0"/>
      <dgm:spPr/>
    </dgm:pt>
    <dgm:pt modelId="{E56668E4-DD3B-40F5-841E-1B1B92FB2F68}" type="pres">
      <dgm:prSet presAssocID="{6D5377C5-FED8-4C3B-BCDD-E4F864650834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9FA0B93-A4C6-4CEA-ABD0-9070395BEBBB}" type="pres">
      <dgm:prSet presAssocID="{D20C8B69-F83C-4880-9FDA-C70C437429B0}" presName="sibTrans" presStyleCnt="0"/>
      <dgm:spPr/>
    </dgm:pt>
    <dgm:pt modelId="{A4D764C0-0171-4698-9853-07A8420884F8}" type="pres">
      <dgm:prSet presAssocID="{07CC029C-AE92-4E1C-B3E8-EA55352AF1EA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BDAE0FF-89D3-4BDD-A38D-006B1F720F17}" type="pres">
      <dgm:prSet presAssocID="{107C8CF4-448F-460B-BBB0-C9706E630145}" presName="sibTrans" presStyleCnt="0"/>
      <dgm:spPr/>
    </dgm:pt>
    <dgm:pt modelId="{FBFCA756-DE38-48DC-99D7-96BD2D35D08B}" type="pres">
      <dgm:prSet presAssocID="{071C354D-F6BA-4644-AD60-E8A3B6934543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780B1BD-1F17-4963-986F-021CB783D249}" type="pres">
      <dgm:prSet presAssocID="{7F8FDEC0-E3F4-4E3E-8C26-BDA2F712CB1A}" presName="sibTrans" presStyleCnt="0"/>
      <dgm:spPr/>
    </dgm:pt>
    <dgm:pt modelId="{36B92BA8-1EB3-4A3C-A6B8-8C7CCD04A765}" type="pres">
      <dgm:prSet presAssocID="{AB4BA33C-3785-48EB-841D-275D13E95953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EA934F4-4A65-491E-B5FB-8D07F67C493F}" type="pres">
      <dgm:prSet presAssocID="{B3E913B4-5D01-4188-A3F2-59CFFB8DE81A}" presName="sibTrans" presStyleCnt="0"/>
      <dgm:spPr/>
    </dgm:pt>
    <dgm:pt modelId="{9A558DF2-3BB0-4967-8A43-A2854E0B3F2A}" type="pres">
      <dgm:prSet presAssocID="{FFF1907C-1C86-4BCD-BB8D-D7E50906382A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4D61E8D-4BBB-43E8-9E4C-0B84DA0BE9DE}" type="pres">
      <dgm:prSet presAssocID="{969D3A47-56CE-4948-9649-A1817E11D005}" presName="sibTrans" presStyleCnt="0"/>
      <dgm:spPr/>
    </dgm:pt>
    <dgm:pt modelId="{E504F160-B037-45FC-973B-B0ED6BAFAC96}" type="pres">
      <dgm:prSet presAssocID="{6F76C6E1-D440-46BE-A18B-8999944BC518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A6D14BD-0CFD-44F4-BE89-93FE338CC2D0}" type="pres">
      <dgm:prSet presAssocID="{5457E172-595B-4464-BA88-2FD0D609F0A7}" presName="sibTrans" presStyleCnt="0"/>
      <dgm:spPr/>
    </dgm:pt>
    <dgm:pt modelId="{E51DDE83-E00E-4C8D-9548-295F38AAEB9A}" type="pres">
      <dgm:prSet presAssocID="{3D118AFE-B062-43A2-A060-AAD8CFB6CB23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EF69F97-FB35-43F3-847B-C2E4D1E3CEDE}" type="pres">
      <dgm:prSet presAssocID="{862D280B-89E3-495F-A89B-C948ACD2FCE4}" presName="sibTrans" presStyleCnt="0"/>
      <dgm:spPr/>
    </dgm:pt>
    <dgm:pt modelId="{314A1804-6878-41D8-BA3B-172D2A764D7F}" type="pres">
      <dgm:prSet presAssocID="{EBC1EA39-6136-41B9-B4EA-21E18A2758A4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D6DD9F-91D1-4C40-8981-A63CCA56C05E}" type="pres">
      <dgm:prSet presAssocID="{8CD75BB1-F9FB-4FA3-B098-BBC74A83F2A8}" presName="sibTrans" presStyleCnt="0"/>
      <dgm:spPr/>
    </dgm:pt>
    <dgm:pt modelId="{45C1BE47-97A5-4C53-AB52-A6AB406922B7}" type="pres">
      <dgm:prSet presAssocID="{168DD90C-4C14-4A6D-8414-77419D6167A7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72E7804-9553-4598-BEE9-8272DE0704C7}" type="pres">
      <dgm:prSet presAssocID="{9F8553FE-0321-46C9-85D7-5176C5B4DF5A}" presName="sibTrans" presStyleCnt="0"/>
      <dgm:spPr/>
    </dgm:pt>
    <dgm:pt modelId="{1B232300-4A07-44C6-900E-722F91E8F59D}" type="pres">
      <dgm:prSet presAssocID="{B7470DF8-B0C1-44F4-8E33-AF3823FAD6F3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5A83C88-AFB8-4F53-B3DF-4B9629FE02AE}" type="pres">
      <dgm:prSet presAssocID="{E57FB462-6778-4234-BB83-D8589D9C5C83}" presName="sibTrans" presStyleCnt="0"/>
      <dgm:spPr/>
    </dgm:pt>
    <dgm:pt modelId="{B1D9520D-1C37-4484-A10F-D68369D1D082}" type="pres">
      <dgm:prSet presAssocID="{2DFD396A-1A86-41BE-968B-7F947E99A015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5B8B7D7-7536-4D38-8B67-5E828FF2D38D}" srcId="{E991A929-9226-495B-981B-36463BCF7D3C}" destId="{866748E7-9832-455E-9017-B101A4F54352}" srcOrd="1" destOrd="0" parTransId="{7E27DFA6-F509-4AA6-8AE5-2042F1CA7E61}" sibTransId="{40C7FE8D-59E7-4D78-ACC1-59393194533E}"/>
    <dgm:cxn modelId="{94FF086A-7F33-4798-ADD3-AEBBD14565B3}" srcId="{E991A929-9226-495B-981B-36463BCF7D3C}" destId="{B7470DF8-B0C1-44F4-8E33-AF3823FAD6F3}" srcOrd="12" destOrd="0" parTransId="{DAEEBF76-0963-4A9F-A393-BB45FCEF681C}" sibTransId="{E57FB462-6778-4234-BB83-D8589D9C5C83}"/>
    <dgm:cxn modelId="{1E6EBC02-7630-40BD-AF32-4BBF3383D62F}" srcId="{E991A929-9226-495B-981B-36463BCF7D3C}" destId="{AB4BA33C-3785-48EB-841D-275D13E95953}" srcOrd="6" destOrd="0" parTransId="{2BF16474-484B-4A63-B423-6E675629F87D}" sibTransId="{B3E913B4-5D01-4188-A3F2-59CFFB8DE81A}"/>
    <dgm:cxn modelId="{6C69CD14-C38E-4A53-B294-9DF96DA263EF}" srcId="{E991A929-9226-495B-981B-36463BCF7D3C}" destId="{07CC029C-AE92-4E1C-B3E8-EA55352AF1EA}" srcOrd="4" destOrd="0" parTransId="{F9F45168-3A19-40E0-B54C-13CD29E3CE71}" sibTransId="{107C8CF4-448F-460B-BBB0-C9706E630145}"/>
    <dgm:cxn modelId="{88D7E294-F9FA-4F7B-AC67-E2689D652768}" srcId="{E991A929-9226-495B-981B-36463BCF7D3C}" destId="{3D118AFE-B062-43A2-A060-AAD8CFB6CB23}" srcOrd="9" destOrd="0" parTransId="{08318C3D-8057-490E-A2EA-42D3C2789015}" sibTransId="{862D280B-89E3-495F-A89B-C948ACD2FCE4}"/>
    <dgm:cxn modelId="{69BD3A5B-3FF7-4462-9A15-6A36679D29CE}" type="presOf" srcId="{FFF1907C-1C86-4BCD-BB8D-D7E50906382A}" destId="{9A558DF2-3BB0-4967-8A43-A2854E0B3F2A}" srcOrd="0" destOrd="0" presId="urn:microsoft.com/office/officeart/2005/8/layout/default"/>
    <dgm:cxn modelId="{7B2FDF32-6559-4AAE-A43B-B059E09B65C4}" type="presOf" srcId="{168DD90C-4C14-4A6D-8414-77419D6167A7}" destId="{45C1BE47-97A5-4C53-AB52-A6AB406922B7}" srcOrd="0" destOrd="0" presId="urn:microsoft.com/office/officeart/2005/8/layout/default"/>
    <dgm:cxn modelId="{11431AC6-CA23-400B-AC55-52530D508EAC}" type="presOf" srcId="{866748E7-9832-455E-9017-B101A4F54352}" destId="{601ED9C3-5EE2-47B8-9A06-CFA99122C6C8}" srcOrd="0" destOrd="0" presId="urn:microsoft.com/office/officeart/2005/8/layout/default"/>
    <dgm:cxn modelId="{C0AAC6A5-6081-40C2-82B4-BD3598F156DE}" srcId="{E991A929-9226-495B-981B-36463BCF7D3C}" destId="{168DD90C-4C14-4A6D-8414-77419D6167A7}" srcOrd="11" destOrd="0" parTransId="{52E30DC4-1871-4811-986D-6283D1158B69}" sibTransId="{9F8553FE-0321-46C9-85D7-5176C5B4DF5A}"/>
    <dgm:cxn modelId="{F2E8D3E3-3721-4FEE-9A75-6D2472DCADFF}" type="presOf" srcId="{B6E0D84F-3DC3-4A6B-812B-249B0D41DBD4}" destId="{BDBA697A-805C-4DEC-A3A4-B26C36F83843}" srcOrd="0" destOrd="0" presId="urn:microsoft.com/office/officeart/2005/8/layout/default"/>
    <dgm:cxn modelId="{ABD6DA7B-7EF4-4CCE-B0B4-2ED9BE416619}" type="presOf" srcId="{AB4BA33C-3785-48EB-841D-275D13E95953}" destId="{36B92BA8-1EB3-4A3C-A6B8-8C7CCD04A765}" srcOrd="0" destOrd="0" presId="urn:microsoft.com/office/officeart/2005/8/layout/default"/>
    <dgm:cxn modelId="{EE4590D3-D8DE-44B8-9825-DFB783543A26}" srcId="{E991A929-9226-495B-981B-36463BCF7D3C}" destId="{0B1A8ED9-7BE1-4BEF-B9D4-B8F77FF9EAB3}" srcOrd="2" destOrd="0" parTransId="{E9703A18-A074-4B16-976A-6DD9D32F5B5F}" sibTransId="{582C7389-1F8E-4BD7-B034-0F6BDA07EB7B}"/>
    <dgm:cxn modelId="{7F993E7F-5E6D-4CC5-91D8-1E4338FCDAC9}" type="presOf" srcId="{EBC1EA39-6136-41B9-B4EA-21E18A2758A4}" destId="{314A1804-6878-41D8-BA3B-172D2A764D7F}" srcOrd="0" destOrd="0" presId="urn:microsoft.com/office/officeart/2005/8/layout/default"/>
    <dgm:cxn modelId="{385FCEDB-9916-485D-AE4A-D72F6663A733}" srcId="{E991A929-9226-495B-981B-36463BCF7D3C}" destId="{EBC1EA39-6136-41B9-B4EA-21E18A2758A4}" srcOrd="10" destOrd="0" parTransId="{345F1AF1-065D-41A3-82F8-7A3886A652F3}" sibTransId="{8CD75BB1-F9FB-4FA3-B098-BBC74A83F2A8}"/>
    <dgm:cxn modelId="{C6575650-E1B3-498A-8FB1-68482652CEDD}" type="presOf" srcId="{071C354D-F6BA-4644-AD60-E8A3B6934543}" destId="{FBFCA756-DE38-48DC-99D7-96BD2D35D08B}" srcOrd="0" destOrd="0" presId="urn:microsoft.com/office/officeart/2005/8/layout/default"/>
    <dgm:cxn modelId="{D7991EA9-0301-4C25-8CF0-051E887E845B}" type="presOf" srcId="{6F76C6E1-D440-46BE-A18B-8999944BC518}" destId="{E504F160-B037-45FC-973B-B0ED6BAFAC96}" srcOrd="0" destOrd="0" presId="urn:microsoft.com/office/officeart/2005/8/layout/default"/>
    <dgm:cxn modelId="{F1DE7A24-B239-41E4-8D0D-D7D8A550EFB8}" type="presOf" srcId="{0B1A8ED9-7BE1-4BEF-B9D4-B8F77FF9EAB3}" destId="{418A8E4F-FD3B-462D-A3DF-DE6B108EAE09}" srcOrd="0" destOrd="0" presId="urn:microsoft.com/office/officeart/2005/8/layout/default"/>
    <dgm:cxn modelId="{7C963BA2-34EF-4810-95FD-ABBFCDFD613D}" type="presOf" srcId="{E991A929-9226-495B-981B-36463BCF7D3C}" destId="{30A63C09-7876-4A4E-845A-4DA3DFC9248C}" srcOrd="0" destOrd="0" presId="urn:microsoft.com/office/officeart/2005/8/layout/default"/>
    <dgm:cxn modelId="{5E85A20A-CAD7-40F6-905A-16B0A84866D9}" type="presOf" srcId="{B7470DF8-B0C1-44F4-8E33-AF3823FAD6F3}" destId="{1B232300-4A07-44C6-900E-722F91E8F59D}" srcOrd="0" destOrd="0" presId="urn:microsoft.com/office/officeart/2005/8/layout/default"/>
    <dgm:cxn modelId="{80FE2354-80CB-430F-8DC4-CF6FB5A0BF58}" srcId="{E991A929-9226-495B-981B-36463BCF7D3C}" destId="{071C354D-F6BA-4644-AD60-E8A3B6934543}" srcOrd="5" destOrd="0" parTransId="{1FA9BECD-0FAB-4AAC-BCC9-D85D7FBB0C58}" sibTransId="{7F8FDEC0-E3F4-4E3E-8C26-BDA2F712CB1A}"/>
    <dgm:cxn modelId="{7744CDF5-BB12-4FD0-8B1D-B5C2D14264FB}" type="presOf" srcId="{3D118AFE-B062-43A2-A060-AAD8CFB6CB23}" destId="{E51DDE83-E00E-4C8D-9548-295F38AAEB9A}" srcOrd="0" destOrd="0" presId="urn:microsoft.com/office/officeart/2005/8/layout/default"/>
    <dgm:cxn modelId="{1A3BB941-6120-4687-BBC6-B429DEA916AE}" srcId="{E991A929-9226-495B-981B-36463BCF7D3C}" destId="{FFF1907C-1C86-4BCD-BB8D-D7E50906382A}" srcOrd="7" destOrd="0" parTransId="{9AC0AA99-CA83-414C-8FC9-9540BB4A7AEF}" sibTransId="{969D3A47-56CE-4948-9649-A1817E11D005}"/>
    <dgm:cxn modelId="{AD957D63-C4F4-421D-BEFA-8DF39F3291E1}" srcId="{E991A929-9226-495B-981B-36463BCF7D3C}" destId="{B6E0D84F-3DC3-4A6B-812B-249B0D41DBD4}" srcOrd="0" destOrd="0" parTransId="{5B42134D-DBB9-4AB3-9E2F-0A514FC04F09}" sibTransId="{926084EE-96E8-4249-A4D5-AF1C910BD402}"/>
    <dgm:cxn modelId="{132FABC1-B353-4E9A-9CEE-E49375AB8E89}" srcId="{E991A929-9226-495B-981B-36463BCF7D3C}" destId="{6D5377C5-FED8-4C3B-BCDD-E4F864650834}" srcOrd="3" destOrd="0" parTransId="{809B59E7-F300-468B-A696-D25CF2C2E906}" sibTransId="{D20C8B69-F83C-4880-9FDA-C70C437429B0}"/>
    <dgm:cxn modelId="{C3F72883-1245-416C-914A-A78DB035EB17}" type="presOf" srcId="{6D5377C5-FED8-4C3B-BCDD-E4F864650834}" destId="{E56668E4-DD3B-40F5-841E-1B1B92FB2F68}" srcOrd="0" destOrd="0" presId="urn:microsoft.com/office/officeart/2005/8/layout/default"/>
    <dgm:cxn modelId="{BB73B18F-7BFE-41AD-896E-9BD830F39DA6}" srcId="{E991A929-9226-495B-981B-36463BCF7D3C}" destId="{6F76C6E1-D440-46BE-A18B-8999944BC518}" srcOrd="8" destOrd="0" parTransId="{A17892BB-F617-4078-A2B7-DB0E2CE03FE5}" sibTransId="{5457E172-595B-4464-BA88-2FD0D609F0A7}"/>
    <dgm:cxn modelId="{5FF863C9-7509-451D-BC1B-BAD6BBE006E7}" type="presOf" srcId="{2DFD396A-1A86-41BE-968B-7F947E99A015}" destId="{B1D9520D-1C37-4484-A10F-D68369D1D082}" srcOrd="0" destOrd="0" presId="urn:microsoft.com/office/officeart/2005/8/layout/default"/>
    <dgm:cxn modelId="{BD45172E-5134-4D46-803C-3F6E2B016C98}" srcId="{E991A929-9226-495B-981B-36463BCF7D3C}" destId="{2DFD396A-1A86-41BE-968B-7F947E99A015}" srcOrd="13" destOrd="0" parTransId="{73E2944F-B9F3-4711-8D10-A0E2EB72A3D4}" sibTransId="{14B0E77B-7360-4B12-800C-581FB24427F3}"/>
    <dgm:cxn modelId="{BB5BDBC1-FE94-4D24-A84B-BF775F7BA37C}" type="presOf" srcId="{07CC029C-AE92-4E1C-B3E8-EA55352AF1EA}" destId="{A4D764C0-0171-4698-9853-07A8420884F8}" srcOrd="0" destOrd="0" presId="urn:microsoft.com/office/officeart/2005/8/layout/default"/>
    <dgm:cxn modelId="{7103033D-8D66-41E0-83AC-BDF69FB02391}" type="presParOf" srcId="{30A63C09-7876-4A4E-845A-4DA3DFC9248C}" destId="{BDBA697A-805C-4DEC-A3A4-B26C36F83843}" srcOrd="0" destOrd="0" presId="urn:microsoft.com/office/officeart/2005/8/layout/default"/>
    <dgm:cxn modelId="{10E9723F-4B1C-4A1B-B9B5-37BCA5D20B4D}" type="presParOf" srcId="{30A63C09-7876-4A4E-845A-4DA3DFC9248C}" destId="{8A9D24FC-4D8A-4C62-977F-A428B92B5576}" srcOrd="1" destOrd="0" presId="urn:microsoft.com/office/officeart/2005/8/layout/default"/>
    <dgm:cxn modelId="{BE98A963-AC1F-4354-9A9B-4CFAA1D94EA1}" type="presParOf" srcId="{30A63C09-7876-4A4E-845A-4DA3DFC9248C}" destId="{601ED9C3-5EE2-47B8-9A06-CFA99122C6C8}" srcOrd="2" destOrd="0" presId="urn:microsoft.com/office/officeart/2005/8/layout/default"/>
    <dgm:cxn modelId="{B1C3D22B-C0B5-476E-9B8A-3F23B3939166}" type="presParOf" srcId="{30A63C09-7876-4A4E-845A-4DA3DFC9248C}" destId="{97F07423-15A6-4B02-A046-42A276491453}" srcOrd="3" destOrd="0" presId="urn:microsoft.com/office/officeart/2005/8/layout/default"/>
    <dgm:cxn modelId="{81FEA7A2-CCA0-4AD8-8E77-6055C7890C9C}" type="presParOf" srcId="{30A63C09-7876-4A4E-845A-4DA3DFC9248C}" destId="{418A8E4F-FD3B-462D-A3DF-DE6B108EAE09}" srcOrd="4" destOrd="0" presId="urn:microsoft.com/office/officeart/2005/8/layout/default"/>
    <dgm:cxn modelId="{E29E61DC-6835-4C22-AF5F-87202F2E78C7}" type="presParOf" srcId="{30A63C09-7876-4A4E-845A-4DA3DFC9248C}" destId="{C5642A0F-0189-407F-A8EE-B10D301CED00}" srcOrd="5" destOrd="0" presId="urn:microsoft.com/office/officeart/2005/8/layout/default"/>
    <dgm:cxn modelId="{8B0B1289-CA0A-46E6-A436-3D50DFC29300}" type="presParOf" srcId="{30A63C09-7876-4A4E-845A-4DA3DFC9248C}" destId="{E56668E4-DD3B-40F5-841E-1B1B92FB2F68}" srcOrd="6" destOrd="0" presId="urn:microsoft.com/office/officeart/2005/8/layout/default"/>
    <dgm:cxn modelId="{53FD0BDF-1326-48B8-A588-C80A7F0971F9}" type="presParOf" srcId="{30A63C09-7876-4A4E-845A-4DA3DFC9248C}" destId="{A9FA0B93-A4C6-4CEA-ABD0-9070395BEBBB}" srcOrd="7" destOrd="0" presId="urn:microsoft.com/office/officeart/2005/8/layout/default"/>
    <dgm:cxn modelId="{97107245-45C6-4273-A881-6513D665348D}" type="presParOf" srcId="{30A63C09-7876-4A4E-845A-4DA3DFC9248C}" destId="{A4D764C0-0171-4698-9853-07A8420884F8}" srcOrd="8" destOrd="0" presId="urn:microsoft.com/office/officeart/2005/8/layout/default"/>
    <dgm:cxn modelId="{050A2BC2-0EDA-4551-AA34-6E511113DA8C}" type="presParOf" srcId="{30A63C09-7876-4A4E-845A-4DA3DFC9248C}" destId="{5BDAE0FF-89D3-4BDD-A38D-006B1F720F17}" srcOrd="9" destOrd="0" presId="urn:microsoft.com/office/officeart/2005/8/layout/default"/>
    <dgm:cxn modelId="{A002F30B-6AD7-4188-8FC4-4FD80B706918}" type="presParOf" srcId="{30A63C09-7876-4A4E-845A-4DA3DFC9248C}" destId="{FBFCA756-DE38-48DC-99D7-96BD2D35D08B}" srcOrd="10" destOrd="0" presId="urn:microsoft.com/office/officeart/2005/8/layout/default"/>
    <dgm:cxn modelId="{5B04650A-1DBB-4F7B-AB99-DA67716E6DBF}" type="presParOf" srcId="{30A63C09-7876-4A4E-845A-4DA3DFC9248C}" destId="{9780B1BD-1F17-4963-986F-021CB783D249}" srcOrd="11" destOrd="0" presId="urn:microsoft.com/office/officeart/2005/8/layout/default"/>
    <dgm:cxn modelId="{ABB1079B-F976-43D9-9F5A-5ABBBC5A3E17}" type="presParOf" srcId="{30A63C09-7876-4A4E-845A-4DA3DFC9248C}" destId="{36B92BA8-1EB3-4A3C-A6B8-8C7CCD04A765}" srcOrd="12" destOrd="0" presId="urn:microsoft.com/office/officeart/2005/8/layout/default"/>
    <dgm:cxn modelId="{5ACD41A9-EAD9-4A20-BE49-8AD9C31B3D50}" type="presParOf" srcId="{30A63C09-7876-4A4E-845A-4DA3DFC9248C}" destId="{0EA934F4-4A65-491E-B5FB-8D07F67C493F}" srcOrd="13" destOrd="0" presId="urn:microsoft.com/office/officeart/2005/8/layout/default"/>
    <dgm:cxn modelId="{012D1C21-E568-417B-809A-483D062A8D19}" type="presParOf" srcId="{30A63C09-7876-4A4E-845A-4DA3DFC9248C}" destId="{9A558DF2-3BB0-4967-8A43-A2854E0B3F2A}" srcOrd="14" destOrd="0" presId="urn:microsoft.com/office/officeart/2005/8/layout/default"/>
    <dgm:cxn modelId="{1421E7E7-AA31-4CD0-B47F-8DA3C673C6BA}" type="presParOf" srcId="{30A63C09-7876-4A4E-845A-4DA3DFC9248C}" destId="{24D61E8D-4BBB-43E8-9E4C-0B84DA0BE9DE}" srcOrd="15" destOrd="0" presId="urn:microsoft.com/office/officeart/2005/8/layout/default"/>
    <dgm:cxn modelId="{8B2B273A-2AEE-4EC2-84B8-59DC62C3CE66}" type="presParOf" srcId="{30A63C09-7876-4A4E-845A-4DA3DFC9248C}" destId="{E504F160-B037-45FC-973B-B0ED6BAFAC96}" srcOrd="16" destOrd="0" presId="urn:microsoft.com/office/officeart/2005/8/layout/default"/>
    <dgm:cxn modelId="{C3768F57-3982-4854-B4D2-3EF701FBF302}" type="presParOf" srcId="{30A63C09-7876-4A4E-845A-4DA3DFC9248C}" destId="{CA6D14BD-0CFD-44F4-BE89-93FE338CC2D0}" srcOrd="17" destOrd="0" presId="urn:microsoft.com/office/officeart/2005/8/layout/default"/>
    <dgm:cxn modelId="{781CCA0F-1F45-40D2-8905-0CE939D0EBB6}" type="presParOf" srcId="{30A63C09-7876-4A4E-845A-4DA3DFC9248C}" destId="{E51DDE83-E00E-4C8D-9548-295F38AAEB9A}" srcOrd="18" destOrd="0" presId="urn:microsoft.com/office/officeart/2005/8/layout/default"/>
    <dgm:cxn modelId="{8E863A44-E610-4FA3-B206-C358B1ED3278}" type="presParOf" srcId="{30A63C09-7876-4A4E-845A-4DA3DFC9248C}" destId="{4EF69F97-FB35-43F3-847B-C2E4D1E3CEDE}" srcOrd="19" destOrd="0" presId="urn:microsoft.com/office/officeart/2005/8/layout/default"/>
    <dgm:cxn modelId="{8142C284-4517-4E12-95CF-EE5019E6A60D}" type="presParOf" srcId="{30A63C09-7876-4A4E-845A-4DA3DFC9248C}" destId="{314A1804-6878-41D8-BA3B-172D2A764D7F}" srcOrd="20" destOrd="0" presId="urn:microsoft.com/office/officeart/2005/8/layout/default"/>
    <dgm:cxn modelId="{3CA528AA-8E9C-4494-82F7-9EDDCACD3B8B}" type="presParOf" srcId="{30A63C09-7876-4A4E-845A-4DA3DFC9248C}" destId="{60D6DD9F-91D1-4C40-8981-A63CCA56C05E}" srcOrd="21" destOrd="0" presId="urn:microsoft.com/office/officeart/2005/8/layout/default"/>
    <dgm:cxn modelId="{BA14599A-8A27-4C6B-A540-CDF67AAD5773}" type="presParOf" srcId="{30A63C09-7876-4A4E-845A-4DA3DFC9248C}" destId="{45C1BE47-97A5-4C53-AB52-A6AB406922B7}" srcOrd="22" destOrd="0" presId="urn:microsoft.com/office/officeart/2005/8/layout/default"/>
    <dgm:cxn modelId="{049F550F-C96E-409F-9BBB-B59478B864A7}" type="presParOf" srcId="{30A63C09-7876-4A4E-845A-4DA3DFC9248C}" destId="{A72E7804-9553-4598-BEE9-8272DE0704C7}" srcOrd="23" destOrd="0" presId="urn:microsoft.com/office/officeart/2005/8/layout/default"/>
    <dgm:cxn modelId="{A725F1F4-9E04-4DF2-9674-7AEDED66CB84}" type="presParOf" srcId="{30A63C09-7876-4A4E-845A-4DA3DFC9248C}" destId="{1B232300-4A07-44C6-900E-722F91E8F59D}" srcOrd="24" destOrd="0" presId="urn:microsoft.com/office/officeart/2005/8/layout/default"/>
    <dgm:cxn modelId="{1B5BA129-D19E-4A8D-85F3-2F44161800A4}" type="presParOf" srcId="{30A63C09-7876-4A4E-845A-4DA3DFC9248C}" destId="{F5A83C88-AFB8-4F53-B3DF-4B9629FE02AE}" srcOrd="25" destOrd="0" presId="urn:microsoft.com/office/officeart/2005/8/layout/default"/>
    <dgm:cxn modelId="{71ADEAD7-3DE3-44E3-891E-A8A22EF8A894}" type="presParOf" srcId="{30A63C09-7876-4A4E-845A-4DA3DFC9248C}" destId="{B1D9520D-1C37-4484-A10F-D68369D1D082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66254-28A2-4F42-B6B4-6E8C5AA5FA2B}">
      <dsp:nvSpPr>
        <dsp:cNvPr id="0" name=""/>
        <dsp:cNvSpPr/>
      </dsp:nvSpPr>
      <dsp:spPr>
        <a:xfrm>
          <a:off x="0" y="0"/>
          <a:ext cx="3286125" cy="41544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/>
            <a:t>Develop and document strategies to prepare organisation for impacts of emerging technology and practices</a:t>
          </a:r>
          <a:endParaRPr lang="en-US" sz="1700" kern="1200"/>
        </a:p>
      </dsp:txBody>
      <dsp:txXfrm>
        <a:off x="0" y="1578705"/>
        <a:ext cx="3286125" cy="2492692"/>
      </dsp:txXfrm>
    </dsp:sp>
    <dsp:sp modelId="{BB6FBBA6-46C4-40D8-AD12-CE0774E655DC}">
      <dsp:nvSpPr>
        <dsp:cNvPr id="0" name=""/>
        <dsp:cNvSpPr/>
      </dsp:nvSpPr>
      <dsp:spPr>
        <a:xfrm>
          <a:off x="1019889" y="415448"/>
          <a:ext cx="1246346" cy="12463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202412" y="597971"/>
        <a:ext cx="881300" cy="881300"/>
      </dsp:txXfrm>
    </dsp:sp>
    <dsp:sp modelId="{C80E1985-BDEF-4DCE-AEF8-0C31364D0BE3}">
      <dsp:nvSpPr>
        <dsp:cNvPr id="0" name=""/>
        <dsp:cNvSpPr/>
      </dsp:nvSpPr>
      <dsp:spPr>
        <a:xfrm>
          <a:off x="0" y="4154416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8A457-532A-4515-B20F-B1EFAA8B8D5A}">
      <dsp:nvSpPr>
        <dsp:cNvPr id="0" name=""/>
        <dsp:cNvSpPr/>
      </dsp:nvSpPr>
      <dsp:spPr>
        <a:xfrm>
          <a:off x="3614737" y="0"/>
          <a:ext cx="3286125" cy="415448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/>
            <a:t>Identify and document changes to organisational technologies and practices required based on strategies to determine organisational response</a:t>
          </a:r>
          <a:endParaRPr lang="en-US" sz="1700" kern="1200"/>
        </a:p>
      </dsp:txBody>
      <dsp:txXfrm>
        <a:off x="3614737" y="1578705"/>
        <a:ext cx="3286125" cy="2492692"/>
      </dsp:txXfrm>
    </dsp:sp>
    <dsp:sp modelId="{84D9DC80-8EA6-4A61-827A-34A6E58D2B24}">
      <dsp:nvSpPr>
        <dsp:cNvPr id="0" name=""/>
        <dsp:cNvSpPr/>
      </dsp:nvSpPr>
      <dsp:spPr>
        <a:xfrm>
          <a:off x="4634626" y="415448"/>
          <a:ext cx="1246346" cy="1246346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817149" y="597971"/>
        <a:ext cx="881300" cy="881300"/>
      </dsp:txXfrm>
    </dsp:sp>
    <dsp:sp modelId="{2BB78F99-6EF9-4836-894D-06C6EB76B8F6}">
      <dsp:nvSpPr>
        <dsp:cNvPr id="0" name=""/>
        <dsp:cNvSpPr/>
      </dsp:nvSpPr>
      <dsp:spPr>
        <a:xfrm>
          <a:off x="3614737" y="4154416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739F-7373-44B8-991B-4CD7586351E1}">
      <dsp:nvSpPr>
        <dsp:cNvPr id="0" name=""/>
        <dsp:cNvSpPr/>
      </dsp:nvSpPr>
      <dsp:spPr>
        <a:xfrm>
          <a:off x="7229475" y="0"/>
          <a:ext cx="3286125" cy="415448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700" kern="1200"/>
            <a:t>Seek and obtain feedback from organisational representative on strategy and organisational response from organisation and incorporate feedback into strategy and organisational response</a:t>
          </a:r>
          <a:endParaRPr lang="en-US" sz="1700" kern="1200"/>
        </a:p>
      </dsp:txBody>
      <dsp:txXfrm>
        <a:off x="7229475" y="1578705"/>
        <a:ext cx="3286125" cy="2492692"/>
      </dsp:txXfrm>
    </dsp:sp>
    <dsp:sp modelId="{51309B12-98E6-440F-98D7-3F1CA9239CC9}">
      <dsp:nvSpPr>
        <dsp:cNvPr id="0" name=""/>
        <dsp:cNvSpPr/>
      </dsp:nvSpPr>
      <dsp:spPr>
        <a:xfrm>
          <a:off x="8249364" y="415448"/>
          <a:ext cx="1246346" cy="1246346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8431887" y="597971"/>
        <a:ext cx="881300" cy="881300"/>
      </dsp:txXfrm>
    </dsp:sp>
    <dsp:sp modelId="{1A4B9071-B75B-452A-A9C1-41B645A9CBFF}">
      <dsp:nvSpPr>
        <dsp:cNvPr id="0" name=""/>
        <dsp:cNvSpPr/>
      </dsp:nvSpPr>
      <dsp:spPr>
        <a:xfrm>
          <a:off x="7229475" y="4154416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D5A75-9B20-4254-9ADE-4785DF5DC64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27B7B-4832-41C3-ADF2-F09ABB1A1E1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C6C4F-55F7-4227-B287-2D135401412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/>
            <a:t>Define the strategies for the emerging technology</a:t>
          </a:r>
          <a:endParaRPr lang="en-US" sz="2500" kern="1200"/>
        </a:p>
      </dsp:txBody>
      <dsp:txXfrm>
        <a:off x="2039300" y="956381"/>
        <a:ext cx="4474303" cy="1765627"/>
      </dsp:txXfrm>
    </dsp:sp>
    <dsp:sp modelId="{8FFBB805-5FB9-4700-AF91-36E2B22C604E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A3E7C-D0E0-4CE2-98D1-CC1AB68CD2E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6C295-D6B0-41EA-93C0-8D88FD259A1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/>
            <a:t>Investigate the compatibility of the new technology with the existing technology 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E50F6-835B-4D3C-B3DD-8776CFFB30A3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5E58B-00ED-4937-A7D5-A83D560A3C69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Cabling system from CAT 3,4 to CAT 6</a:t>
          </a:r>
          <a:endParaRPr lang="en-US" sz="1500" kern="1200"/>
        </a:p>
      </dsp:txBody>
      <dsp:txXfrm>
        <a:off x="338168" y="1887237"/>
        <a:ext cx="2683800" cy="720000"/>
      </dsp:txXfrm>
    </dsp:sp>
    <dsp:sp modelId="{673919F9-B14D-4023-BF13-2966552333DF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512DB-EBE0-43AD-A1BB-1C9B3A89E20E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Upgrade the server or router to manage new requirements </a:t>
          </a:r>
        </a:p>
      </dsp:txBody>
      <dsp:txXfrm>
        <a:off x="3491634" y="1887237"/>
        <a:ext cx="2683800" cy="720000"/>
      </dsp:txXfrm>
    </dsp:sp>
    <dsp:sp modelId="{F7D9D771-9A2E-45E9-AB8F-0E378102534E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072D6-B0EA-4EAF-B4CA-EF66D967F31A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Upgrade old operating system from windows XP,2007 to Windows 10</a:t>
          </a:r>
        </a:p>
      </dsp:txBody>
      <dsp:txXfrm>
        <a:off x="338168" y="4839023"/>
        <a:ext cx="2683800" cy="720000"/>
      </dsp:txXfrm>
    </dsp:sp>
    <dsp:sp modelId="{9B753FDC-9A55-45FE-81CD-5C1648D6B993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616C5-39A3-4931-AC6C-51222D435A8E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Download new software to manage 5G </a:t>
          </a:r>
        </a:p>
      </dsp:txBody>
      <dsp:txXfrm>
        <a:off x="3491634" y="4839023"/>
        <a:ext cx="26838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17BB9-2C43-44C5-9F45-F31FBE89D6C5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047CA-D63C-437B-988A-12B421FA0E81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400" b="1" kern="1200"/>
            <a:t>Strategy is Dynamic</a:t>
          </a:r>
          <a:endParaRPr lang="en-US" sz="3400" kern="1200"/>
        </a:p>
      </dsp:txBody>
      <dsp:txXfrm>
        <a:off x="369163" y="865197"/>
        <a:ext cx="2740203" cy="1701388"/>
      </dsp:txXfrm>
    </dsp:sp>
    <dsp:sp modelId="{9916D7A1-4812-4069-A6FC-FEC3779BACE0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699A4-838C-41A4-9C10-863F044B0F54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400" b="1" kern="1200"/>
            <a:t>Strategy is a Long-Term Plan</a:t>
          </a:r>
          <a:endParaRPr lang="en-US" sz="3400" kern="1200"/>
        </a:p>
      </dsp:txBody>
      <dsp:txXfrm>
        <a:off x="3847692" y="865197"/>
        <a:ext cx="2740203" cy="1701388"/>
      </dsp:txXfrm>
    </dsp:sp>
    <dsp:sp modelId="{0441DE42-47DB-4B25-BE4D-B1FB1507A29E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81E19-10B8-4217-9DD0-B629E34C401B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400" b="1" kern="1200"/>
            <a:t>Strategy is a Road-Map</a:t>
          </a:r>
          <a:endParaRPr lang="en-US" sz="3400" kern="1200"/>
        </a:p>
      </dsp:txBody>
      <dsp:txXfrm>
        <a:off x="7326222" y="865197"/>
        <a:ext cx="2740203" cy="17013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A697A-805C-4DEC-A3A4-B26C36F83843}">
      <dsp:nvSpPr>
        <dsp:cNvPr id="0" name=""/>
        <dsp:cNvSpPr/>
      </dsp:nvSpPr>
      <dsp:spPr>
        <a:xfrm>
          <a:off x="3594" y="131241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Large number of disparate information management systems.</a:t>
          </a:r>
          <a:endParaRPr lang="en-US" sz="1500" kern="1200"/>
        </a:p>
      </dsp:txBody>
      <dsp:txXfrm>
        <a:off x="3594" y="131241"/>
        <a:ext cx="1946002" cy="1167601"/>
      </dsp:txXfrm>
    </dsp:sp>
    <dsp:sp modelId="{601ED9C3-5EE2-47B8-9A06-CFA99122C6C8}">
      <dsp:nvSpPr>
        <dsp:cNvPr id="0" name=""/>
        <dsp:cNvSpPr/>
      </dsp:nvSpPr>
      <dsp:spPr>
        <a:xfrm>
          <a:off x="2144196" y="131241"/>
          <a:ext cx="1946002" cy="1167601"/>
        </a:xfrm>
        <a:prstGeom prst="rect">
          <a:avLst/>
        </a:prstGeom>
        <a:solidFill>
          <a:schemeClr val="accent2">
            <a:hueOff val="-111951"/>
            <a:satOff val="-6456"/>
            <a:lumOff val="6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Little integration or coordination between information systems.</a:t>
          </a:r>
          <a:endParaRPr lang="en-US" sz="1500" kern="1200"/>
        </a:p>
      </dsp:txBody>
      <dsp:txXfrm>
        <a:off x="2144196" y="131241"/>
        <a:ext cx="1946002" cy="1167601"/>
      </dsp:txXfrm>
    </dsp:sp>
    <dsp:sp modelId="{418A8E4F-FD3B-462D-A3DF-DE6B108EAE09}">
      <dsp:nvSpPr>
        <dsp:cNvPr id="0" name=""/>
        <dsp:cNvSpPr/>
      </dsp:nvSpPr>
      <dsp:spPr>
        <a:xfrm>
          <a:off x="4284798" y="131241"/>
          <a:ext cx="1946002" cy="1167601"/>
        </a:xfrm>
        <a:prstGeom prst="rect">
          <a:avLst/>
        </a:prstGeom>
        <a:solidFill>
          <a:schemeClr val="accent2">
            <a:hueOff val="-223902"/>
            <a:satOff val="-12912"/>
            <a:lumOff val="1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Range of legacy systems requiring upgrading or replacement.</a:t>
          </a:r>
          <a:endParaRPr lang="en-US" sz="1500" kern="1200"/>
        </a:p>
      </dsp:txBody>
      <dsp:txXfrm>
        <a:off x="4284798" y="131241"/>
        <a:ext cx="1946002" cy="1167601"/>
      </dsp:txXfrm>
    </dsp:sp>
    <dsp:sp modelId="{E56668E4-DD3B-40F5-841E-1B1B92FB2F68}">
      <dsp:nvSpPr>
        <dsp:cNvPr id="0" name=""/>
        <dsp:cNvSpPr/>
      </dsp:nvSpPr>
      <dsp:spPr>
        <a:xfrm>
          <a:off x="6425401" y="131241"/>
          <a:ext cx="1946002" cy="1167601"/>
        </a:xfrm>
        <a:prstGeom prst="rect">
          <a:avLst/>
        </a:prstGeom>
        <a:solidFill>
          <a:schemeClr val="accent2">
            <a:hueOff val="-335853"/>
            <a:satOff val="-19368"/>
            <a:lumOff val="1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Direct competition between information management systems.</a:t>
          </a:r>
          <a:endParaRPr lang="en-US" sz="1500" kern="1200"/>
        </a:p>
      </dsp:txBody>
      <dsp:txXfrm>
        <a:off x="6425401" y="131241"/>
        <a:ext cx="1946002" cy="1167601"/>
      </dsp:txXfrm>
    </dsp:sp>
    <dsp:sp modelId="{A4D764C0-0171-4698-9853-07A8420884F8}">
      <dsp:nvSpPr>
        <dsp:cNvPr id="0" name=""/>
        <dsp:cNvSpPr/>
      </dsp:nvSpPr>
      <dsp:spPr>
        <a:xfrm>
          <a:off x="8566003" y="131241"/>
          <a:ext cx="1946002" cy="1167601"/>
        </a:xfrm>
        <a:prstGeom prst="rect">
          <a:avLst/>
        </a:prstGeom>
        <a:solidFill>
          <a:schemeClr val="accent2">
            <a:hueOff val="-447804"/>
            <a:satOff val="-25824"/>
            <a:lumOff val="2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No clear strategic direction for the overall technology environment.</a:t>
          </a:r>
          <a:endParaRPr lang="en-US" sz="1500" kern="1200"/>
        </a:p>
      </dsp:txBody>
      <dsp:txXfrm>
        <a:off x="8566003" y="131241"/>
        <a:ext cx="1946002" cy="1167601"/>
      </dsp:txXfrm>
    </dsp:sp>
    <dsp:sp modelId="{FBFCA756-DE38-48DC-99D7-96BD2D35D08B}">
      <dsp:nvSpPr>
        <dsp:cNvPr id="0" name=""/>
        <dsp:cNvSpPr/>
      </dsp:nvSpPr>
      <dsp:spPr>
        <a:xfrm>
          <a:off x="3594" y="1493443"/>
          <a:ext cx="1946002" cy="1167601"/>
        </a:xfrm>
        <a:prstGeom prst="rect">
          <a:avLst/>
        </a:prstGeom>
        <a:solidFill>
          <a:schemeClr val="accent2">
            <a:hueOff val="-559755"/>
            <a:satOff val="-32280"/>
            <a:lumOff val="33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Limited and patchy adoption of existing information systems by staff.</a:t>
          </a:r>
          <a:endParaRPr lang="en-US" sz="1500" kern="1200"/>
        </a:p>
      </dsp:txBody>
      <dsp:txXfrm>
        <a:off x="3594" y="1493443"/>
        <a:ext cx="1946002" cy="1167601"/>
      </dsp:txXfrm>
    </dsp:sp>
    <dsp:sp modelId="{36B92BA8-1EB3-4A3C-A6B8-8C7CCD04A765}">
      <dsp:nvSpPr>
        <dsp:cNvPr id="0" name=""/>
        <dsp:cNvSpPr/>
      </dsp:nvSpPr>
      <dsp:spPr>
        <a:xfrm>
          <a:off x="2144196" y="1493443"/>
          <a:ext cx="1946002" cy="1167601"/>
        </a:xfrm>
        <a:prstGeom prst="rect">
          <a:avLst/>
        </a:prstGeom>
        <a:solidFill>
          <a:schemeClr val="accent2">
            <a:hueOff val="-671706"/>
            <a:satOff val="-38736"/>
            <a:lumOff val="3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Poor quality of information, including lack of consistency, duplication, and out-of-date information.</a:t>
          </a:r>
          <a:endParaRPr lang="en-US" sz="1500" kern="1200"/>
        </a:p>
      </dsp:txBody>
      <dsp:txXfrm>
        <a:off x="2144196" y="1493443"/>
        <a:ext cx="1946002" cy="1167601"/>
      </dsp:txXfrm>
    </dsp:sp>
    <dsp:sp modelId="{9A558DF2-3BB0-4967-8A43-A2854E0B3F2A}">
      <dsp:nvSpPr>
        <dsp:cNvPr id="0" name=""/>
        <dsp:cNvSpPr/>
      </dsp:nvSpPr>
      <dsp:spPr>
        <a:xfrm>
          <a:off x="4284798" y="1493443"/>
          <a:ext cx="1946002" cy="1167601"/>
        </a:xfrm>
        <a:prstGeom prst="rect">
          <a:avLst/>
        </a:prstGeom>
        <a:solidFill>
          <a:schemeClr val="accent2">
            <a:hueOff val="-783657"/>
            <a:satOff val="-45192"/>
            <a:lumOff val="4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Little recognition and support of information management by senior management.</a:t>
          </a:r>
          <a:endParaRPr lang="en-US" sz="1500" kern="1200"/>
        </a:p>
      </dsp:txBody>
      <dsp:txXfrm>
        <a:off x="4284798" y="1493443"/>
        <a:ext cx="1946002" cy="1167601"/>
      </dsp:txXfrm>
    </dsp:sp>
    <dsp:sp modelId="{E504F160-B037-45FC-973B-B0ED6BAFAC96}">
      <dsp:nvSpPr>
        <dsp:cNvPr id="0" name=""/>
        <dsp:cNvSpPr/>
      </dsp:nvSpPr>
      <dsp:spPr>
        <a:xfrm>
          <a:off x="6425401" y="1493443"/>
          <a:ext cx="1946002" cy="1167601"/>
        </a:xfrm>
        <a:prstGeom prst="rect">
          <a:avLst/>
        </a:prstGeom>
        <a:solidFill>
          <a:schemeClr val="accent2">
            <a:hueOff val="-895608"/>
            <a:satOff val="-51648"/>
            <a:lumOff val="53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Limited resources for deploying, managing or improving information systems.</a:t>
          </a:r>
          <a:endParaRPr lang="en-US" sz="1500" kern="1200"/>
        </a:p>
      </dsp:txBody>
      <dsp:txXfrm>
        <a:off x="6425401" y="1493443"/>
        <a:ext cx="1946002" cy="1167601"/>
      </dsp:txXfrm>
    </dsp:sp>
    <dsp:sp modelId="{E51DDE83-E00E-4C8D-9548-295F38AAEB9A}">
      <dsp:nvSpPr>
        <dsp:cNvPr id="0" name=""/>
        <dsp:cNvSpPr/>
      </dsp:nvSpPr>
      <dsp:spPr>
        <a:xfrm>
          <a:off x="8566003" y="1493443"/>
          <a:ext cx="1946002" cy="1167601"/>
        </a:xfrm>
        <a:prstGeom prst="rect">
          <a:avLst/>
        </a:prstGeom>
        <a:solidFill>
          <a:schemeClr val="accent2">
            <a:hueOff val="-1007559"/>
            <a:satOff val="-58104"/>
            <a:lumOff val="5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Lack of enterprise-wide definitions for information types and values (no corporate-wide taxonomy).</a:t>
          </a:r>
          <a:endParaRPr lang="en-US" sz="1500" kern="1200"/>
        </a:p>
      </dsp:txBody>
      <dsp:txXfrm>
        <a:off x="8566003" y="1493443"/>
        <a:ext cx="1946002" cy="1167601"/>
      </dsp:txXfrm>
    </dsp:sp>
    <dsp:sp modelId="{314A1804-6878-41D8-BA3B-172D2A764D7F}">
      <dsp:nvSpPr>
        <dsp:cNvPr id="0" name=""/>
        <dsp:cNvSpPr/>
      </dsp:nvSpPr>
      <dsp:spPr>
        <a:xfrm>
          <a:off x="1073895" y="2855644"/>
          <a:ext cx="1946002" cy="1167601"/>
        </a:xfrm>
        <a:prstGeom prst="rect">
          <a:avLst/>
        </a:prstGeom>
        <a:solidFill>
          <a:schemeClr val="accent2">
            <a:hueOff val="-1119510"/>
            <a:satOff val="-64560"/>
            <a:lumOff val="6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Large number of diverse business needs and issues to be addressed.</a:t>
          </a:r>
          <a:endParaRPr lang="en-US" sz="1500" kern="1200"/>
        </a:p>
      </dsp:txBody>
      <dsp:txXfrm>
        <a:off x="1073895" y="2855644"/>
        <a:ext cx="1946002" cy="1167601"/>
      </dsp:txXfrm>
    </dsp:sp>
    <dsp:sp modelId="{45C1BE47-97A5-4C53-AB52-A6AB406922B7}">
      <dsp:nvSpPr>
        <dsp:cNvPr id="0" name=""/>
        <dsp:cNvSpPr/>
      </dsp:nvSpPr>
      <dsp:spPr>
        <a:xfrm>
          <a:off x="3214497" y="2855644"/>
          <a:ext cx="1946002" cy="1167601"/>
        </a:xfrm>
        <a:prstGeom prst="rect">
          <a:avLst/>
        </a:prstGeom>
        <a:solidFill>
          <a:schemeClr val="accent2">
            <a:hueOff val="-1231461"/>
            <a:satOff val="-71016"/>
            <a:lumOff val="7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Lack of clarity around broader organisational strategies and directions.</a:t>
          </a:r>
          <a:endParaRPr lang="en-US" sz="1500" kern="1200"/>
        </a:p>
      </dsp:txBody>
      <dsp:txXfrm>
        <a:off x="3214497" y="2855644"/>
        <a:ext cx="1946002" cy="1167601"/>
      </dsp:txXfrm>
    </dsp:sp>
    <dsp:sp modelId="{1B232300-4A07-44C6-900E-722F91E8F59D}">
      <dsp:nvSpPr>
        <dsp:cNvPr id="0" name=""/>
        <dsp:cNvSpPr/>
      </dsp:nvSpPr>
      <dsp:spPr>
        <a:xfrm>
          <a:off x="5355100" y="2855644"/>
          <a:ext cx="1946002" cy="1167601"/>
        </a:xfrm>
        <a:prstGeom prst="rect">
          <a:avLst/>
        </a:prstGeom>
        <a:solidFill>
          <a:schemeClr val="accent2">
            <a:hueOff val="-1343412"/>
            <a:satOff val="-77472"/>
            <a:lumOff val="79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Difficulties in changing working practices and processes of staff.</a:t>
          </a:r>
          <a:endParaRPr lang="en-US" sz="1500" kern="1200"/>
        </a:p>
      </dsp:txBody>
      <dsp:txXfrm>
        <a:off x="5355100" y="2855644"/>
        <a:ext cx="1946002" cy="1167601"/>
      </dsp:txXfrm>
    </dsp:sp>
    <dsp:sp modelId="{B1D9520D-1C37-4484-A10F-D68369D1D082}">
      <dsp:nvSpPr>
        <dsp:cNvPr id="0" name=""/>
        <dsp:cNvSpPr/>
      </dsp:nvSpPr>
      <dsp:spPr>
        <a:xfrm>
          <a:off x="7495702" y="2855644"/>
          <a:ext cx="1946002" cy="116760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500" kern="1200"/>
            <a:t>Internal politics impacting on the ability to coordinate activities enterprise-wide.</a:t>
          </a:r>
          <a:endParaRPr lang="en-US" sz="1500" kern="1200"/>
        </a:p>
      </dsp:txBody>
      <dsp:txXfrm>
        <a:off x="7495702" y="2855644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4344C-B396-43B7-950F-E104004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E151DC-E4A1-4174-940C-B1E81E59D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F1E730-B59F-46F2-B067-5BFDDDC6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A623C8-7CFE-41F9-A1A2-B3CDEF8E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E914EE-F84D-44E4-90D5-E9C624C9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48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5AA87-1850-463E-AA6B-4E73DE00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8E0325-3397-489D-B626-20783858B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9095F7-95E0-45F0-91B3-E912EFCE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832888-6C99-4CCD-BA8E-71F918EA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92DEA7-0B1F-4B44-97F5-450B830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2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C34F9D3-40D3-4A15-BB97-EAC64A9A7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8D3D2F-951B-4AA6-90D2-F9EAFF0BB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96AF77-EFCB-4787-8035-09FE04D9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9542BE-17F0-4110-B306-EB2C720A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05FB9B-9BBE-4712-A2F3-D2D0985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5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099A6-BF01-4B14-93F3-3C158014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AA18FE-B588-4B8B-81CF-281C822A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E39822-7953-4A6A-A8CA-8DF13B4A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EC54D-6388-4DF6-820D-4955AAFA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49854-63D2-44F2-864B-6E5BAC36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18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1811D-1471-4C88-9CA9-405776E0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26FC31-8BE5-4C55-9034-EBC7B5FE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1CDC7B-4F00-4188-8BBD-81A2C578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E2BC4B-5C67-4F3A-8789-8375025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40D0C8-92F4-4D89-B33C-E5C9C577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97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15DDA-24C8-483D-913C-DED7DB22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BA2F9-50EC-49CC-9142-24EE2C5F7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FD14E8-9A71-42A9-B9B9-6345B0745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DFC4E2-84A6-4257-ACB6-0B2AC932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23A10-1B02-4A65-9910-1CB35EF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7E9983-5C17-4D05-8558-56336663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7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AB6B0-CAF8-4804-9500-9AEBF36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F7945B-6A16-48FE-9F2C-6B988E0A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5DCCF0-FA8C-454A-93BE-69D56EEF6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FA1E48-18D5-4664-BE07-10D33E6CB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87B16F-3355-4DF1-B110-390373B22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C0F27AE-91A2-4AA9-9C72-BDFC24EA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37B5253-146E-4084-93B7-19BD4CB8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6F31160-40E4-4459-91CA-FBFC2A1E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29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E5F49-8510-4F2F-BBB1-FD4518FA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2EA859-8447-43B1-A8D3-7A1BD89B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13375F-AC91-4F21-8637-DFF99FEC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22D1B8-811C-4BEE-9F2A-7A98C3CF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66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852867-BBE4-421B-A26E-28919A3E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409B2E6-5DA1-4997-AF6E-9FE6099A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BBF7F1-BEEB-4809-AF6D-F279A09B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0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A43FF-878B-48B0-9DF5-0AC832A0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2C7548-B6D5-4BA8-8A06-E486917F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7431AD-3375-4546-A05A-94D73EEDB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7B34C2-9710-40B8-9A7F-AE746A0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81D3C6-68A9-42FE-8FFD-6B311E7F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C6B1BA-5F90-434C-9FCA-9C84849E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99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F2D91-0442-4758-AA3F-3E16F8EC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E1CE62-AC98-4FEC-9F4E-043E81CF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E78DED-0E2E-4D58-82E7-7A0BCEAD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68E536-007F-4339-A746-53796C66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2E4765-8468-4EEF-8987-B7522DEF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C927E2-BE87-4C4F-AD39-278FF416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9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4287AE-6B3C-40D4-920F-2327814F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62DC6E-9593-40F0-8DA3-1AADBC4B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D16C02-86DA-41B0-89B3-B2800CAB7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9461-68A3-450D-B9CB-9BCFB1E8CC05}" type="datetimeFigureOut">
              <a:rPr lang="en-AU" smtClean="0"/>
              <a:t>16/02/2020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48BC1-F938-47B6-8D8C-405ECFF2B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6F5097-021B-4020-858B-86693172C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94DD-11C4-491B-BECB-57273630A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8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0DDE-94FA-4787-A860-DAB6D0BD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AU" sz="2900" dirty="0">
                <a:solidFill>
                  <a:schemeClr val="bg1"/>
                </a:solidFill>
              </a:rPr>
              <a:t/>
            </a:r>
            <a:br>
              <a:rPr lang="en-AU" sz="2900" dirty="0">
                <a:solidFill>
                  <a:schemeClr val="bg1"/>
                </a:solidFill>
              </a:rPr>
            </a:br>
            <a:r>
              <a:rPr lang="en-AU" sz="2900" dirty="0">
                <a:solidFill>
                  <a:schemeClr val="bg1"/>
                </a:solidFill>
              </a:rPr>
              <a:t/>
            </a:r>
            <a:br>
              <a:rPr lang="en-AU" sz="2900" dirty="0">
                <a:solidFill>
                  <a:schemeClr val="bg1"/>
                </a:solidFill>
              </a:rPr>
            </a:br>
            <a:r>
              <a:rPr lang="en-AU" sz="2900" dirty="0">
                <a:solidFill>
                  <a:schemeClr val="bg1"/>
                </a:solidFill>
              </a:rPr>
              <a:t/>
            </a:r>
            <a:br>
              <a:rPr lang="en-AU" sz="2900" dirty="0">
                <a:solidFill>
                  <a:schemeClr val="bg1"/>
                </a:solidFill>
              </a:rPr>
            </a:br>
            <a:r>
              <a:rPr lang="en-AU" sz="2900" b="1" dirty="0">
                <a:solidFill>
                  <a:schemeClr val="bg1"/>
                </a:solidFill>
              </a:rPr>
              <a:t>ICTICT426 - Identify and evaluate emerging technologies and practices</a:t>
            </a:r>
            <a:r>
              <a:rPr lang="en-AU" sz="2900" dirty="0">
                <a:solidFill>
                  <a:schemeClr val="bg1"/>
                </a:solidFill>
              </a:rPr>
              <a:t/>
            </a:r>
            <a:br>
              <a:rPr lang="en-AU" sz="2900" dirty="0">
                <a:solidFill>
                  <a:schemeClr val="bg1"/>
                </a:solidFill>
              </a:rPr>
            </a:br>
            <a:endParaRPr lang="en-AU" sz="29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634BAB-3F87-4C37-A094-256B25F6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AU" sz="36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xmlns="" id="{6C0B2461-93CC-4ACD-8E41-80F4CA20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E638A-F9BA-42B8-837E-645D33E4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9D426-AE68-4DB3-9CB7-439EA842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 Align with the business’ objectives</a:t>
            </a:r>
          </a:p>
          <a:p>
            <a:r>
              <a:rPr lang="en-US" dirty="0"/>
              <a:t>As IT </a:t>
            </a:r>
            <a:r>
              <a:rPr lang="en-US" dirty="0" smtClean="0"/>
              <a:t>people, </a:t>
            </a:r>
            <a:r>
              <a:rPr lang="en-US" dirty="0"/>
              <a:t>we know “I.T. is cool”</a:t>
            </a:r>
          </a:p>
          <a:p>
            <a:r>
              <a:rPr lang="en-US" dirty="0"/>
              <a:t>Sometimes we want to use technology just because it is awesome</a:t>
            </a:r>
          </a:p>
          <a:p>
            <a:r>
              <a:rPr lang="en-US" dirty="0"/>
              <a:t>In business we need to </a:t>
            </a:r>
            <a:r>
              <a:rPr lang="en-US" dirty="0" err="1"/>
              <a:t>realise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IT is part of a bigger business</a:t>
            </a:r>
          </a:p>
          <a:p>
            <a:pPr lvl="1"/>
            <a:r>
              <a:rPr lang="en-US" dirty="0"/>
              <a:t>IT’s role is to help the business function and make money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45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E638A-F9BA-42B8-837E-645D33E4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9D426-AE68-4DB3-9CB7-439EA842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Align with the business’ objectives</a:t>
            </a:r>
          </a:p>
          <a:p>
            <a:endParaRPr lang="en-US" dirty="0"/>
          </a:p>
          <a:p>
            <a:r>
              <a:rPr lang="en-US" dirty="0"/>
              <a:t>The next step in our process will be to analyse the business objectives</a:t>
            </a:r>
          </a:p>
          <a:p>
            <a:r>
              <a:rPr lang="en-US" dirty="0"/>
              <a:t>How can IT help meet the objectives?</a:t>
            </a:r>
          </a:p>
          <a:p>
            <a:endParaRPr lang="en-US" dirty="0"/>
          </a:p>
          <a:p>
            <a:r>
              <a:rPr lang="en-US" dirty="0"/>
              <a:t>Discuss with your team “Step 2: Align with the business’ objectives”</a:t>
            </a:r>
          </a:p>
          <a:p>
            <a:r>
              <a:rPr lang="en-US" dirty="0"/>
              <a:t>Fill in step 2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2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E638A-F9BA-42B8-837E-645D33E4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9D426-AE68-4DB3-9CB7-439EA842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Align with the business’ objectives</a:t>
            </a:r>
          </a:p>
          <a:p>
            <a:endParaRPr lang="en-US" dirty="0"/>
          </a:p>
          <a:p>
            <a:r>
              <a:rPr lang="en-US" dirty="0"/>
              <a:t>Potential solutions will be:</a:t>
            </a:r>
          </a:p>
          <a:p>
            <a:r>
              <a:rPr lang="en-US" dirty="0"/>
              <a:t>Migrate the server to the cloud (AWS or Azure)</a:t>
            </a:r>
          </a:p>
          <a:p>
            <a:pPr lvl="1"/>
            <a:r>
              <a:rPr lang="en-AU" dirty="0"/>
              <a:t>Reduces e-waste, don’t need to dispose of server</a:t>
            </a:r>
          </a:p>
          <a:p>
            <a:pPr lvl="1"/>
            <a:r>
              <a:rPr lang="en-AU" dirty="0"/>
              <a:t>Reduces greenhouse gas, less hardware running</a:t>
            </a:r>
          </a:p>
          <a:p>
            <a:pPr lvl="1"/>
            <a:r>
              <a:rPr lang="en-AU" dirty="0"/>
              <a:t>Reduces power, datacentres are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6912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E638A-F9BA-42B8-837E-645D33E4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9D426-AE68-4DB3-9CB7-439EA842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Align with the business’ objectives</a:t>
            </a:r>
          </a:p>
          <a:p>
            <a:endParaRPr lang="en-US" dirty="0"/>
          </a:p>
          <a:p>
            <a:r>
              <a:rPr lang="en-US" dirty="0"/>
              <a:t>Potential solutions will be:</a:t>
            </a:r>
          </a:p>
          <a:p>
            <a:r>
              <a:rPr lang="en-US" dirty="0"/>
              <a:t>Move the mail server to Office365</a:t>
            </a:r>
          </a:p>
          <a:p>
            <a:pPr lvl="1"/>
            <a:r>
              <a:rPr lang="en-AU" dirty="0"/>
              <a:t>Reduces e-waste, don’t need to dispose of a mail server</a:t>
            </a:r>
          </a:p>
          <a:p>
            <a:pPr lvl="1"/>
            <a:r>
              <a:rPr lang="en-AU" dirty="0"/>
              <a:t>Reduces greenhouse gas, less hardware running</a:t>
            </a:r>
          </a:p>
          <a:p>
            <a:pPr lvl="1"/>
            <a:r>
              <a:rPr lang="en-AU" dirty="0"/>
              <a:t>Reduces power, Office365 is in the cloud</a:t>
            </a:r>
          </a:p>
        </p:txBody>
      </p:sp>
    </p:spTree>
    <p:extLst>
      <p:ext uri="{BB962C8B-B14F-4D97-AF65-F5344CB8AC3E}">
        <p14:creationId xmlns:p14="http://schemas.microsoft.com/office/powerpoint/2010/main" val="36488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E638A-F9BA-42B8-837E-645D33E4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49D426-AE68-4DB3-9CB7-439EA842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2: Align with the business’ objectives</a:t>
            </a:r>
          </a:p>
          <a:p>
            <a:endParaRPr lang="en-US" dirty="0"/>
          </a:p>
          <a:p>
            <a:r>
              <a:rPr lang="en-US" dirty="0"/>
              <a:t>Potential solutions will be:</a:t>
            </a:r>
          </a:p>
          <a:p>
            <a:r>
              <a:rPr lang="en-US" dirty="0"/>
              <a:t>Use thin clients</a:t>
            </a:r>
          </a:p>
          <a:p>
            <a:pPr lvl="1"/>
            <a:r>
              <a:rPr lang="en-AU" dirty="0"/>
              <a:t>Reduces e-waste, don’t need to dispose of old computers</a:t>
            </a:r>
          </a:p>
          <a:p>
            <a:pPr lvl="1"/>
            <a:r>
              <a:rPr lang="en-AU" dirty="0"/>
              <a:t>Reduces greenhouse gas, thin clients use a fraction of the power</a:t>
            </a:r>
          </a:p>
          <a:p>
            <a:pPr lvl="1"/>
            <a:r>
              <a:rPr lang="en-AU" dirty="0"/>
              <a:t>Reduces power, </a:t>
            </a:r>
            <a:r>
              <a:rPr lang="en-US" dirty="0"/>
              <a:t>thin clients use a fraction of the power</a:t>
            </a:r>
          </a:p>
          <a:p>
            <a:pPr lvl="1"/>
            <a:endParaRPr lang="en-US" dirty="0"/>
          </a:p>
          <a:p>
            <a:r>
              <a:rPr lang="en-US" dirty="0"/>
              <a:t>Note: A central server will need to be added to run the virtual machines.  1 server is still better than 20 PCs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06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99CF2-F61F-4924-A915-FA79C6A6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864CD-5587-4C35-975A-EC521B8A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Draw up a proper plan</a:t>
            </a:r>
          </a:p>
          <a:p>
            <a:endParaRPr lang="en-US" dirty="0"/>
          </a:p>
          <a:p>
            <a:r>
              <a:rPr lang="en-US" dirty="0"/>
              <a:t>You can’t just jump in and start implementing a big project</a:t>
            </a:r>
          </a:p>
          <a:p>
            <a:r>
              <a:rPr lang="en-US" dirty="0"/>
              <a:t>Every </a:t>
            </a:r>
            <a:r>
              <a:rPr lang="en-US" b="1" dirty="0"/>
              <a:t>hour you spend planning </a:t>
            </a:r>
            <a:r>
              <a:rPr lang="en-US" dirty="0"/>
              <a:t>can save a </a:t>
            </a:r>
            <a:r>
              <a:rPr lang="en-US" b="1" dirty="0"/>
              <a:t>day implementing</a:t>
            </a:r>
          </a:p>
          <a:p>
            <a:r>
              <a:rPr lang="en-US" dirty="0"/>
              <a:t>Large projects can take years</a:t>
            </a:r>
          </a:p>
          <a:p>
            <a:r>
              <a:rPr lang="en-US" dirty="0"/>
              <a:t>Not every part of the project will be done at once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99CF2-F61F-4924-A915-FA79C6A6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864CD-5587-4C35-975A-EC521B8A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Draw up a proper plan</a:t>
            </a:r>
          </a:p>
          <a:p>
            <a:endParaRPr lang="en-US" dirty="0"/>
          </a:p>
          <a:p>
            <a:r>
              <a:rPr lang="en-US" dirty="0"/>
              <a:t>Think about the tasks you will need to do</a:t>
            </a:r>
          </a:p>
          <a:p>
            <a:pPr lvl="1"/>
            <a:r>
              <a:rPr lang="en-US" dirty="0"/>
              <a:t>Document the existing system</a:t>
            </a:r>
          </a:p>
          <a:p>
            <a:pPr lvl="1"/>
            <a:r>
              <a:rPr lang="en-US" dirty="0"/>
              <a:t>Prototype your solution</a:t>
            </a:r>
          </a:p>
          <a:p>
            <a:pPr lvl="1"/>
            <a:r>
              <a:rPr lang="en-US" dirty="0"/>
              <a:t>Purchase components</a:t>
            </a:r>
          </a:p>
          <a:p>
            <a:pPr lvl="1"/>
            <a:r>
              <a:rPr lang="en-US" dirty="0"/>
              <a:t>Implement the solution</a:t>
            </a:r>
          </a:p>
          <a:p>
            <a:pPr lvl="1"/>
            <a:r>
              <a:rPr lang="en-US" dirty="0"/>
              <a:t>Feedback on the solution and update</a:t>
            </a:r>
          </a:p>
          <a:p>
            <a:pPr lvl="1"/>
            <a:r>
              <a:rPr lang="en-US" dirty="0"/>
              <a:t>Train users</a:t>
            </a:r>
          </a:p>
          <a:p>
            <a:pPr lvl="1"/>
            <a:r>
              <a:rPr lang="en-US" dirty="0"/>
              <a:t>And so 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3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99CF2-F61F-4924-A915-FA79C6A6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864CD-5587-4C35-975A-EC521B8A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Draw up a proper plan</a:t>
            </a:r>
          </a:p>
          <a:p>
            <a:endParaRPr lang="en-US" dirty="0"/>
          </a:p>
          <a:p>
            <a:r>
              <a:rPr lang="en-US" dirty="0"/>
              <a:t>The order of tasks is also important</a:t>
            </a:r>
          </a:p>
          <a:p>
            <a:r>
              <a:rPr lang="en-US" dirty="0"/>
              <a:t>You need to log in before you can access a PC</a:t>
            </a:r>
          </a:p>
          <a:p>
            <a:r>
              <a:rPr lang="en-US" dirty="0"/>
              <a:t>You would therefore consider updating the login server (Active Directory) before the PCs that access it</a:t>
            </a:r>
          </a:p>
          <a:p>
            <a:r>
              <a:rPr lang="en-US" dirty="0"/>
              <a:t>The mail system needs you to login, so would come after the other server too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93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99CF2-F61F-4924-A915-FA79C6A6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864CD-5587-4C35-975A-EC521B8A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3: Draw up a proper plan</a:t>
            </a:r>
          </a:p>
          <a:p>
            <a:endParaRPr lang="en-US" dirty="0"/>
          </a:p>
          <a:p>
            <a:r>
              <a:rPr lang="en-US" dirty="0"/>
              <a:t>As a team, have a look at the tasks that need to be done</a:t>
            </a:r>
          </a:p>
          <a:p>
            <a:r>
              <a:rPr lang="en-US" dirty="0"/>
              <a:t>Work out how your IT systems could be updated over a 2 year period</a:t>
            </a:r>
          </a:p>
          <a:p>
            <a:endParaRPr lang="en-US" dirty="0"/>
          </a:p>
          <a:p>
            <a:r>
              <a:rPr lang="en-US" dirty="0"/>
              <a:t>As a team, discuss the steps you would need to do to implement:</a:t>
            </a:r>
          </a:p>
          <a:p>
            <a:pPr lvl="1"/>
            <a:r>
              <a:rPr lang="en-US" dirty="0"/>
              <a:t>Cloud for your server</a:t>
            </a:r>
          </a:p>
          <a:p>
            <a:pPr lvl="1"/>
            <a:r>
              <a:rPr lang="en-US" dirty="0"/>
              <a:t>Office365</a:t>
            </a:r>
          </a:p>
          <a:p>
            <a:pPr lvl="1"/>
            <a:r>
              <a:rPr lang="en-US" dirty="0"/>
              <a:t>Thin clients</a:t>
            </a:r>
          </a:p>
          <a:p>
            <a:r>
              <a:rPr lang="en-US" dirty="0"/>
              <a:t>Add them to step 3 in your “Week 3 IT Strategy”, then we </a:t>
            </a:r>
            <a:r>
              <a:rPr lang="en-US" b="1" dirty="0"/>
              <a:t>will discuss them as a class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075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99CF2-F61F-4924-A915-FA79C6A6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864CD-5587-4C35-975A-EC521B8A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64809" cy="4351338"/>
          </a:xfrm>
        </p:spPr>
        <p:txBody>
          <a:bodyPr>
            <a:normAutofit/>
          </a:bodyPr>
          <a:lstStyle/>
          <a:p>
            <a:r>
              <a:rPr lang="en-US" dirty="0"/>
              <a:t>Step 3: Draw up a proper plan</a:t>
            </a:r>
          </a:p>
          <a:p>
            <a:r>
              <a:rPr lang="en-US" dirty="0"/>
              <a:t>A sample plan might look like: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B8C92CB-6379-4F61-B42F-F4ADAC13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18134"/>
              </p:ext>
            </p:extLst>
          </p:nvPr>
        </p:nvGraphicFramePr>
        <p:xfrm>
          <a:off x="3603008" y="1547101"/>
          <a:ext cx="7588155" cy="4945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6920">
                  <a:extLst>
                    <a:ext uri="{9D8B030D-6E8A-4147-A177-3AD203B41FA5}">
                      <a16:colId xmlns:a16="http://schemas.microsoft.com/office/drawing/2014/main" xmlns="" val="995913753"/>
                    </a:ext>
                  </a:extLst>
                </a:gridCol>
                <a:gridCol w="6041235">
                  <a:extLst>
                    <a:ext uri="{9D8B030D-6E8A-4147-A177-3AD203B41FA5}">
                      <a16:colId xmlns:a16="http://schemas.microsoft.com/office/drawing/2014/main" xmlns="" val="3129361111"/>
                    </a:ext>
                  </a:extLst>
                </a:gridCol>
              </a:tblGrid>
              <a:tr h="241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Business Period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Actions required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68959558"/>
                  </a:ext>
                </a:extLst>
              </a:tr>
              <a:tr h="493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Year 1, Q1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Document all processes and the network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Research cloud solutions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509402"/>
                  </a:ext>
                </a:extLst>
              </a:tr>
              <a:tr h="493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Year 1, Q2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Prototype migration of server to the cloud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Monitor cloud solution, troubleshoot as required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12411327"/>
                  </a:ext>
                </a:extLst>
              </a:tr>
              <a:tr h="745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Year 1, Q3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Migrate server to the cloud, go live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Monitor staff issues, fix as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Prototype Office 365 migration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50425245"/>
                  </a:ext>
                </a:extLst>
              </a:tr>
              <a:tr h="2411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Year 1, Q4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Monitor Office 365 trial, fix issues as they arise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0450873"/>
                  </a:ext>
                </a:extLst>
              </a:tr>
              <a:tr h="745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Year 2, Q1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Go live with Office 365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Train staff as required in Office 365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Monitor large scale Office 365, fix issues as they arise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4140496"/>
                  </a:ext>
                </a:extLst>
              </a:tr>
              <a:tr h="4934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Year 2, Q2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Research hardware requirements for thin client options (hardware and software)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77938561"/>
                  </a:ext>
                </a:extLst>
              </a:tr>
              <a:tr h="745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Year 2, Q3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Prototype thin client solution. Small scale rollout (beta test)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Monitor and troubleshoot as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Purchase hardware for full rollout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89431942"/>
                  </a:ext>
                </a:extLst>
              </a:tr>
              <a:tr h="745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Year 2, Q4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Large scale rollout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Train staff as required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Monitor and fix issues as they arise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54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9431F-04C4-4061-9FB2-3FFEF687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2800" b="1" cap="all"/>
              <a:t>Chapter 3. Develop strategies to prepare for emerging technologies and practices</a:t>
            </a:r>
            <a:r>
              <a:rPr lang="en-AU" sz="2800" b="1" cap="all"/>
              <a:t/>
            </a:r>
            <a:br>
              <a:rPr lang="en-AU" sz="2800" b="1" cap="all"/>
            </a:br>
            <a:endParaRPr lang="en-AU" sz="2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F8AAF6F-5416-4D81-BB37-36837C317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14717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594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99CF2-F61F-4924-A915-FA79C6A6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864CD-5587-4C35-975A-EC521B8A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Draw up a proper plan</a:t>
            </a:r>
          </a:p>
          <a:p>
            <a:endParaRPr lang="en-US" dirty="0"/>
          </a:p>
          <a:p>
            <a:r>
              <a:rPr lang="en-US" b="1" dirty="0"/>
              <a:t>Question</a:t>
            </a:r>
          </a:p>
          <a:p>
            <a:pPr lvl="1"/>
            <a:r>
              <a:rPr lang="en-US" dirty="0"/>
              <a:t>Why spread the project over a period of time?</a:t>
            </a:r>
          </a:p>
          <a:p>
            <a:pPr lvl="1"/>
            <a:r>
              <a:rPr lang="en-US" dirty="0"/>
              <a:t>Why not just do it all at once?</a:t>
            </a:r>
          </a:p>
        </p:txBody>
      </p:sp>
    </p:spTree>
    <p:extLst>
      <p:ext uri="{BB962C8B-B14F-4D97-AF65-F5344CB8AC3E}">
        <p14:creationId xmlns:p14="http://schemas.microsoft.com/office/powerpoint/2010/main" val="42397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195E1-3BE8-42E8-9D2B-F1FE1D2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AD5A2-E4D5-4332-933A-247D679B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Step 4: Align the architecture roadmap with the </a:t>
            </a:r>
            <a:r>
              <a:rPr lang="en-AU" dirty="0" smtClean="0"/>
              <a:t>strategy</a:t>
            </a:r>
          </a:p>
          <a:p>
            <a:endParaRPr lang="en-US" dirty="0"/>
          </a:p>
          <a:p>
            <a:r>
              <a:rPr lang="en-AU" dirty="0"/>
              <a:t>You know </a:t>
            </a:r>
            <a:r>
              <a:rPr lang="en-AU" b="1" dirty="0"/>
              <a:t>what</a:t>
            </a:r>
            <a:r>
              <a:rPr lang="en-AU" dirty="0"/>
              <a:t> you want to achieve and where you want to go. </a:t>
            </a:r>
            <a:endParaRPr lang="en-AU" dirty="0" smtClean="0"/>
          </a:p>
          <a:p>
            <a:r>
              <a:rPr lang="en-AU" dirty="0" smtClean="0"/>
              <a:t>It's </a:t>
            </a:r>
            <a:r>
              <a:rPr lang="en-AU" dirty="0"/>
              <a:t>time to answer the “</a:t>
            </a:r>
            <a:r>
              <a:rPr lang="en-AU" b="1" dirty="0"/>
              <a:t>how</a:t>
            </a:r>
            <a:r>
              <a:rPr lang="en-AU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We need to ask questions such as:</a:t>
            </a:r>
          </a:p>
          <a:p>
            <a:pPr lvl="1"/>
            <a:r>
              <a:rPr lang="en-US" dirty="0" smtClean="0"/>
              <a:t>Does our solution do what we need it to do?</a:t>
            </a:r>
          </a:p>
          <a:p>
            <a:pPr lvl="1"/>
            <a:r>
              <a:rPr lang="en-US" dirty="0" smtClean="0"/>
              <a:t>Does our solution do what we want it to do?</a:t>
            </a:r>
          </a:p>
          <a:p>
            <a:pPr lvl="1"/>
            <a:r>
              <a:rPr lang="en-US" dirty="0" smtClean="0"/>
              <a:t>What happens at the end of life of various phases?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9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195E1-3BE8-42E8-9D2B-F1FE1D2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AD5A2-E4D5-4332-933A-247D679B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4: Align the architecture roadmap with the </a:t>
            </a:r>
            <a:r>
              <a:rPr lang="en-AU" dirty="0" smtClean="0"/>
              <a:t>strategy</a:t>
            </a:r>
          </a:p>
          <a:p>
            <a:endParaRPr lang="en-US" dirty="0"/>
          </a:p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These are the deal killers</a:t>
            </a:r>
          </a:p>
          <a:p>
            <a:pPr lvl="1"/>
            <a:r>
              <a:rPr lang="en-US" dirty="0" smtClean="0"/>
              <a:t>If our solution can’t do these, it doesn’t solve the problem</a:t>
            </a:r>
          </a:p>
          <a:p>
            <a:pPr lvl="1"/>
            <a:r>
              <a:rPr lang="en-US" dirty="0" smtClean="0"/>
              <a:t>This is a “reality check” before we continue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9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195E1-3BE8-42E8-9D2B-F1FE1D2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AD5A2-E4D5-4332-933A-247D679B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4: Align the architecture roadmap with the </a:t>
            </a:r>
            <a:r>
              <a:rPr lang="en-AU" dirty="0" smtClean="0"/>
              <a:t>strategy</a:t>
            </a:r>
          </a:p>
          <a:p>
            <a:endParaRPr lang="en-US" dirty="0" smtClean="0"/>
          </a:p>
          <a:p>
            <a:r>
              <a:rPr lang="en-US" dirty="0" smtClean="0"/>
              <a:t>Wants</a:t>
            </a:r>
          </a:p>
          <a:p>
            <a:r>
              <a:rPr lang="en-US" dirty="0" smtClean="0"/>
              <a:t>These are some “nice to haves”</a:t>
            </a:r>
          </a:p>
          <a:p>
            <a:r>
              <a:rPr lang="en-US" dirty="0" smtClean="0"/>
              <a:t>Discuss with your group 3 “wants”, and decide if your solution covers them</a:t>
            </a:r>
          </a:p>
          <a:p>
            <a:endParaRPr lang="en-US" dirty="0"/>
          </a:p>
          <a:p>
            <a:r>
              <a:rPr lang="en-US" dirty="0" smtClean="0"/>
              <a:t>Discuss some “wants” with the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25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195E1-3BE8-42E8-9D2B-F1FE1D2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AD5A2-E4D5-4332-933A-247D679B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Step 4: Align the architecture roadmap with the </a:t>
            </a:r>
            <a:r>
              <a:rPr lang="en-AU" dirty="0" smtClean="0"/>
              <a:t>strategy</a:t>
            </a:r>
          </a:p>
          <a:p>
            <a:endParaRPr lang="en-US" dirty="0" smtClean="0"/>
          </a:p>
          <a:p>
            <a:r>
              <a:rPr lang="en-US" dirty="0" smtClean="0"/>
              <a:t>End of life planning</a:t>
            </a:r>
          </a:p>
          <a:p>
            <a:endParaRPr lang="en-US" dirty="0"/>
          </a:p>
          <a:p>
            <a:r>
              <a:rPr lang="en-US" dirty="0" smtClean="0"/>
              <a:t>Part of your planning, right from the beginning, should be what to do with components when they are no longer needed</a:t>
            </a:r>
          </a:p>
          <a:p>
            <a:r>
              <a:rPr lang="en-US" dirty="0" smtClean="0"/>
              <a:t>Think about e-waste.  Think about private data on hard drives.</a:t>
            </a:r>
          </a:p>
          <a:p>
            <a:r>
              <a:rPr lang="en-US" dirty="0" smtClean="0"/>
              <a:t>What happens when you dispose of something</a:t>
            </a:r>
          </a:p>
          <a:p>
            <a:r>
              <a:rPr lang="en-US" dirty="0" smtClean="0"/>
              <a:t>What do you do before you dispose of something?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195E1-3BE8-42E8-9D2B-F1FE1D2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AD5A2-E4D5-4332-933A-247D679B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4: Align the architecture roadmap with the </a:t>
            </a:r>
            <a:r>
              <a:rPr lang="en-AU" dirty="0" smtClean="0"/>
              <a:t>strategy</a:t>
            </a:r>
          </a:p>
          <a:p>
            <a:endParaRPr lang="en-US" dirty="0" smtClean="0"/>
          </a:p>
          <a:p>
            <a:r>
              <a:rPr lang="en-US" dirty="0" smtClean="0"/>
              <a:t>End of life planning</a:t>
            </a:r>
          </a:p>
          <a:p>
            <a:r>
              <a:rPr lang="en-US" dirty="0" smtClean="0"/>
              <a:t>For a range of components, think about what you will do with them at the end of their lives</a:t>
            </a:r>
          </a:p>
          <a:p>
            <a:r>
              <a:rPr lang="en-US" dirty="0" smtClean="0"/>
              <a:t>Enter it into step 4 of your strategy.  Add others as required</a:t>
            </a:r>
          </a:p>
          <a:p>
            <a:endParaRPr lang="en-US" dirty="0"/>
          </a:p>
          <a:p>
            <a:r>
              <a:rPr lang="en-US" b="1" dirty="0" smtClean="0"/>
              <a:t>Discuss</a:t>
            </a:r>
            <a:r>
              <a:rPr lang="en-US" dirty="0" smtClean="0"/>
              <a:t> as a class once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5: Make strategic </a:t>
            </a:r>
            <a:r>
              <a:rPr lang="en-AU" dirty="0" smtClean="0"/>
              <a:t>choices</a:t>
            </a:r>
          </a:p>
          <a:p>
            <a:endParaRPr lang="en-US" dirty="0"/>
          </a:p>
          <a:p>
            <a:r>
              <a:rPr lang="en-AU" dirty="0"/>
              <a:t>There will never be sufficient funds and resources to meet every demand regardless of the size of your enterprise. </a:t>
            </a:r>
            <a:endParaRPr lang="en-AU" dirty="0" smtClean="0"/>
          </a:p>
          <a:p>
            <a:r>
              <a:rPr lang="en-AU" dirty="0" smtClean="0"/>
              <a:t>This </a:t>
            </a:r>
            <a:r>
              <a:rPr lang="en-AU" dirty="0"/>
              <a:t>is always a hard pill for the business partners to swallow and there will be strong push to over commit. </a:t>
            </a:r>
            <a:endParaRPr lang="en-AU" dirty="0" smtClean="0"/>
          </a:p>
          <a:p>
            <a:r>
              <a:rPr lang="en-AU" dirty="0" smtClean="0"/>
              <a:t>Your </a:t>
            </a:r>
            <a:r>
              <a:rPr lang="en-AU" dirty="0"/>
              <a:t>role is to be clear about these limitations.</a:t>
            </a:r>
          </a:p>
        </p:txBody>
      </p:sp>
    </p:spTree>
    <p:extLst>
      <p:ext uri="{BB962C8B-B14F-4D97-AF65-F5344CB8AC3E}">
        <p14:creationId xmlns:p14="http://schemas.microsoft.com/office/powerpoint/2010/main" val="40961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5: Make strategic </a:t>
            </a:r>
            <a:r>
              <a:rPr lang="en-AU" dirty="0" smtClean="0"/>
              <a:t>choices</a:t>
            </a:r>
          </a:p>
          <a:p>
            <a:endParaRPr lang="en-US" dirty="0" smtClean="0"/>
          </a:p>
          <a:p>
            <a:r>
              <a:rPr lang="en-US" dirty="0" smtClean="0"/>
              <a:t>If you won lotto, what sort of PC would you have at home?</a:t>
            </a:r>
          </a:p>
          <a:p>
            <a:r>
              <a:rPr lang="en-US" dirty="0" smtClean="0"/>
              <a:t>How does this differ from what you have</a:t>
            </a:r>
          </a:p>
          <a:p>
            <a:r>
              <a:rPr lang="en-US" dirty="0" smtClean="0"/>
              <a:t>How did you make decisions on what to get?</a:t>
            </a:r>
          </a:p>
          <a:p>
            <a:endParaRPr lang="en-US" dirty="0"/>
          </a:p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5: Make strategic </a:t>
            </a:r>
            <a:r>
              <a:rPr lang="en-AU" dirty="0" smtClean="0"/>
              <a:t>choices</a:t>
            </a:r>
          </a:p>
          <a:p>
            <a:endParaRPr lang="en-US" dirty="0" smtClean="0"/>
          </a:p>
          <a:p>
            <a:r>
              <a:rPr lang="en-US" dirty="0" smtClean="0"/>
              <a:t>Lets work out the budget we would need to allocate to 3 components:</a:t>
            </a:r>
          </a:p>
          <a:p>
            <a:pPr lvl="1"/>
            <a:r>
              <a:rPr lang="en-US" dirty="0" smtClean="0"/>
              <a:t>A server in AWS or Azure</a:t>
            </a:r>
          </a:p>
          <a:p>
            <a:pPr lvl="1"/>
            <a:r>
              <a:rPr lang="en-US" dirty="0" smtClean="0"/>
              <a:t>A server to run 20 Windows 10 virtual machines</a:t>
            </a:r>
          </a:p>
          <a:p>
            <a:pPr lvl="1"/>
            <a:r>
              <a:rPr lang="en-US" dirty="0" smtClean="0"/>
              <a:t>Thin clients to access the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5: Make strategic </a:t>
            </a:r>
            <a:r>
              <a:rPr lang="en-AU" dirty="0" smtClean="0"/>
              <a:t>choices</a:t>
            </a:r>
          </a:p>
          <a:p>
            <a:r>
              <a:rPr lang="en-US" b="1" dirty="0" smtClean="0"/>
              <a:t>Cloud server</a:t>
            </a:r>
          </a:p>
          <a:p>
            <a:endParaRPr lang="en-US" dirty="0"/>
          </a:p>
          <a:p>
            <a:r>
              <a:rPr lang="en-US" dirty="0" smtClean="0"/>
              <a:t>The cloud server could come from AWS, Azure or similar</a:t>
            </a:r>
          </a:p>
          <a:p>
            <a:r>
              <a:rPr lang="en-US" dirty="0" smtClean="0"/>
              <a:t>As a team, discuss what features it would need</a:t>
            </a:r>
          </a:p>
          <a:p>
            <a:r>
              <a:rPr lang="en-US" dirty="0" smtClean="0"/>
              <a:t>Locate a suitable solution, fill in step 5</a:t>
            </a:r>
          </a:p>
          <a:p>
            <a:r>
              <a:rPr lang="en-US" dirty="0" smtClean="0"/>
              <a:t>Discuss as a class afterwards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1">
            <a:extLst>
              <a:ext uri="{FF2B5EF4-FFF2-40B4-BE49-F238E27FC236}">
                <a16:creationId xmlns:a16="http://schemas.microsoft.com/office/drawing/2014/main" xmlns="" id="{56C20283-73E0-40EC-8AD8-057F581F64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xmlns="" id="{3FCC729B-E528-40C3-82D3-BA4375575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xmlns="" id="{58F1FB8D-1842-4A04-998D-6CF047AB27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2490C-FE5C-49F7-9F73-6769391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AU" sz="2100" cap="all"/>
              <a:t>3.1 Develop and document strategies to prepare organisation for impacts of emerging technology and practices</a:t>
            </a:r>
            <a:r>
              <a:rPr lang="en-AU" sz="2100"/>
              <a:t/>
            </a:r>
            <a:br>
              <a:rPr lang="en-AU" sz="2100"/>
            </a:br>
            <a:endParaRPr lang="en-AU" sz="210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xmlns="" id="{D9EEA585-C687-4DC8-9D7B-62CD885A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FBC4907D-34D4-496F-8946-29BCA3B7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AU" sz="2000" b="1"/>
              <a:t>How to create an IT strategy</a:t>
            </a:r>
            <a:endParaRPr lang="en-AU" sz="2000"/>
          </a:p>
          <a:p>
            <a:pPr marL="0" indent="0">
              <a:buNone/>
            </a:pPr>
            <a:r>
              <a:rPr lang="en-AU" sz="2000" b="1"/>
              <a:t>Step 1: Build a team</a:t>
            </a:r>
            <a:endParaRPr lang="en-AU" sz="2000"/>
          </a:p>
          <a:p>
            <a:pPr marL="0" indent="0">
              <a:buNone/>
            </a:pPr>
            <a:r>
              <a:rPr lang="en-AU" sz="2000" b="1"/>
              <a:t>Step 2: Align with the business’ objectives</a:t>
            </a:r>
            <a:endParaRPr lang="en-AU" sz="2000"/>
          </a:p>
          <a:p>
            <a:pPr marL="0" indent="0">
              <a:buNone/>
            </a:pPr>
            <a:r>
              <a:rPr lang="en-AU" sz="2000" b="1"/>
              <a:t>Step 3: Draw up a proper plan</a:t>
            </a:r>
            <a:endParaRPr lang="en-AU" sz="2000"/>
          </a:p>
          <a:p>
            <a:pPr marL="0" indent="0">
              <a:buNone/>
            </a:pPr>
            <a:r>
              <a:rPr lang="en-AU" sz="2000" b="1"/>
              <a:t>Step 4: Align the architecture roadmap with the strategy</a:t>
            </a:r>
            <a:endParaRPr lang="en-AU" sz="2000"/>
          </a:p>
          <a:p>
            <a:pPr marL="0" indent="0">
              <a:buNone/>
            </a:pPr>
            <a:r>
              <a:rPr lang="en-AU" sz="2000" b="1"/>
              <a:t>Step 5: Make strategic choices</a:t>
            </a:r>
            <a:endParaRPr lang="en-AU" sz="2000"/>
          </a:p>
          <a:p>
            <a:pPr marL="0" indent="0">
              <a:buNone/>
            </a:pPr>
            <a:r>
              <a:rPr lang="en-AU" sz="2000" b="1"/>
              <a:t>Step 6: Realise the ‘business of IT’</a:t>
            </a:r>
            <a:endParaRPr lang="en-AU" sz="2000"/>
          </a:p>
          <a:p>
            <a:pPr marL="0" indent="0">
              <a:buNone/>
            </a:pPr>
            <a:r>
              <a:rPr lang="en-AU" sz="2000" b="1"/>
              <a:t>Step 7: Sign off</a:t>
            </a:r>
            <a:endParaRPr lang="en-AU" sz="2000"/>
          </a:p>
          <a:p>
            <a:pPr marL="0" indent="0">
              <a:buNone/>
            </a:pP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55419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5: Make strategic </a:t>
            </a:r>
            <a:r>
              <a:rPr lang="en-AU" dirty="0" smtClean="0"/>
              <a:t>choices</a:t>
            </a:r>
          </a:p>
          <a:p>
            <a:endParaRPr lang="en-US" dirty="0" smtClean="0"/>
          </a:p>
          <a:p>
            <a:r>
              <a:rPr lang="en-US" b="1" dirty="0" smtClean="0"/>
              <a:t>Server to run Windows 10 virtual machines</a:t>
            </a:r>
          </a:p>
          <a:p>
            <a:r>
              <a:rPr lang="en-US" dirty="0" smtClean="0"/>
              <a:t>You are familiar with VMWare, and how it works</a:t>
            </a:r>
          </a:p>
          <a:p>
            <a:r>
              <a:rPr lang="en-US" dirty="0" smtClean="0"/>
              <a:t>Imagine you were running 20 x Windows 10 VMs on one machine</a:t>
            </a:r>
          </a:p>
          <a:p>
            <a:r>
              <a:rPr lang="en-US" dirty="0" smtClean="0"/>
              <a:t>What would the specifications need to be?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5: Make strategic </a:t>
            </a:r>
            <a:r>
              <a:rPr lang="en-AU" dirty="0" smtClean="0"/>
              <a:t>choices</a:t>
            </a:r>
          </a:p>
          <a:p>
            <a:endParaRPr lang="en-US" dirty="0"/>
          </a:p>
          <a:p>
            <a:r>
              <a:rPr lang="en-AU" dirty="0"/>
              <a:t>Server to run Windows 10 virtual machines</a:t>
            </a:r>
          </a:p>
          <a:p>
            <a:r>
              <a:rPr lang="en-US" dirty="0" smtClean="0"/>
              <a:t>Go to the Dell site, and look at the servers</a:t>
            </a:r>
          </a:p>
          <a:p>
            <a:r>
              <a:rPr lang="en-US" dirty="0" smtClean="0"/>
              <a:t>Locate a server that can be customized</a:t>
            </a:r>
          </a:p>
          <a:p>
            <a:r>
              <a:rPr lang="en-US" dirty="0" smtClean="0"/>
              <a:t>Build a server, and enter the details into step 5</a:t>
            </a:r>
          </a:p>
          <a:p>
            <a:endParaRPr lang="en-US" dirty="0"/>
          </a:p>
          <a:p>
            <a:r>
              <a:rPr lang="en-US" dirty="0" smtClean="0"/>
              <a:t>Discuss solutions as a class</a:t>
            </a:r>
            <a:endParaRPr lang="en-A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5: Make strategic </a:t>
            </a:r>
            <a:r>
              <a:rPr lang="en-AU" dirty="0" smtClean="0"/>
              <a:t>choices</a:t>
            </a:r>
          </a:p>
          <a:p>
            <a:endParaRPr lang="en-US" dirty="0" smtClean="0"/>
          </a:p>
          <a:p>
            <a:r>
              <a:rPr lang="en-US" dirty="0" smtClean="0"/>
              <a:t>Thin clients</a:t>
            </a:r>
          </a:p>
          <a:p>
            <a:r>
              <a:rPr lang="en-US" dirty="0" smtClean="0"/>
              <a:t>Thin clients have very little processing themselves, and no storage</a:t>
            </a:r>
          </a:p>
          <a:p>
            <a:r>
              <a:rPr lang="en-US" dirty="0" smtClean="0"/>
              <a:t>They remote desktop into other systems</a:t>
            </a:r>
          </a:p>
          <a:p>
            <a:r>
              <a:rPr lang="en-US" dirty="0" smtClean="0"/>
              <a:t>This allows us to run desktops on a central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5: Make strategic </a:t>
            </a:r>
            <a:r>
              <a:rPr lang="en-AU" dirty="0" smtClean="0"/>
              <a:t>choices</a:t>
            </a:r>
          </a:p>
          <a:p>
            <a:endParaRPr lang="en-US" dirty="0" smtClean="0"/>
          </a:p>
          <a:p>
            <a:r>
              <a:rPr lang="en-US" dirty="0" smtClean="0"/>
              <a:t>Thin clients</a:t>
            </a:r>
          </a:p>
          <a:p>
            <a:r>
              <a:rPr lang="en-US" dirty="0" smtClean="0"/>
              <a:t>Think about what specifications you would want:</a:t>
            </a:r>
          </a:p>
          <a:p>
            <a:pPr lvl="1"/>
            <a:r>
              <a:rPr lang="en-US" dirty="0" smtClean="0"/>
              <a:t>Low power</a:t>
            </a:r>
          </a:p>
          <a:p>
            <a:pPr lvl="1"/>
            <a:r>
              <a:rPr lang="en-US" dirty="0" smtClean="0"/>
              <a:t>Inbuilt monitor</a:t>
            </a:r>
          </a:p>
          <a:p>
            <a:r>
              <a:rPr lang="en-US" dirty="0" smtClean="0"/>
              <a:t>Locate a thin client and enter into step 5</a:t>
            </a:r>
          </a:p>
          <a:p>
            <a:endParaRPr lang="en-US" dirty="0"/>
          </a:p>
          <a:p>
            <a:r>
              <a:rPr lang="en-US" dirty="0" smtClean="0"/>
              <a:t>Discuss as a class afterwards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5: Make strategic choices</a:t>
            </a:r>
          </a:p>
          <a:p>
            <a:endParaRPr lang="en-US" dirty="0" smtClean="0"/>
          </a:p>
          <a:p>
            <a:r>
              <a:rPr lang="en-US" dirty="0" smtClean="0"/>
              <a:t>So far we have looked at hardware costs only</a:t>
            </a:r>
          </a:p>
          <a:p>
            <a:r>
              <a:rPr lang="en-US" dirty="0" smtClean="0"/>
              <a:t>What is the total hardware cost of our upgrade?</a:t>
            </a:r>
          </a:p>
          <a:p>
            <a:endParaRPr lang="en-US" dirty="0"/>
          </a:p>
          <a:p>
            <a:r>
              <a:rPr lang="en-US" dirty="0" smtClean="0"/>
              <a:t>Enter it into step 5, and discuss</a:t>
            </a:r>
          </a:p>
          <a:p>
            <a:r>
              <a:rPr lang="en-US" dirty="0" smtClean="0"/>
              <a:t>What other costs would be involved?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50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6</a:t>
            </a:r>
            <a:r>
              <a:rPr lang="en-AU" dirty="0" smtClean="0"/>
              <a:t>: </a:t>
            </a:r>
            <a:r>
              <a:rPr lang="en-AU" dirty="0"/>
              <a:t>Realise the ‘business of IT</a:t>
            </a:r>
            <a:r>
              <a:rPr lang="en-AU" dirty="0" smtClean="0"/>
              <a:t>’</a:t>
            </a:r>
          </a:p>
          <a:p>
            <a:r>
              <a:rPr lang="en-AU" dirty="0"/>
              <a:t>Your IT strategy needs to provide a framework for how IT is to be managed. </a:t>
            </a:r>
            <a:endParaRPr lang="en-AU" dirty="0" smtClean="0"/>
          </a:p>
          <a:p>
            <a:r>
              <a:rPr lang="en-US" dirty="0" smtClean="0"/>
              <a:t>What training will be required?</a:t>
            </a:r>
          </a:p>
          <a:p>
            <a:r>
              <a:rPr lang="en-US" dirty="0" smtClean="0"/>
              <a:t>What costs will there be in managing the new systems?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67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6</a:t>
            </a:r>
            <a:r>
              <a:rPr lang="en-AU" dirty="0" smtClean="0"/>
              <a:t>: </a:t>
            </a:r>
            <a:r>
              <a:rPr lang="en-AU" dirty="0"/>
              <a:t>Realise the ‘business of IT</a:t>
            </a:r>
            <a:r>
              <a:rPr lang="en-AU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As a group, discuss:</a:t>
            </a:r>
          </a:p>
          <a:p>
            <a:r>
              <a:rPr lang="en-US" dirty="0" smtClean="0"/>
              <a:t>What training would be required to manage an Azure/AWS server</a:t>
            </a:r>
          </a:p>
          <a:p>
            <a:r>
              <a:rPr lang="en-US" dirty="0" smtClean="0"/>
              <a:t>What training would be needed to use thin clients?</a:t>
            </a:r>
          </a:p>
          <a:p>
            <a:r>
              <a:rPr lang="en-US" dirty="0" smtClean="0"/>
              <a:t>How much time would be required each week to manage the systems?</a:t>
            </a:r>
          </a:p>
          <a:p>
            <a:r>
              <a:rPr lang="en-US" dirty="0" smtClean="0"/>
              <a:t>What business impact will this have?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80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6</a:t>
            </a:r>
            <a:r>
              <a:rPr lang="en-AU" dirty="0" smtClean="0"/>
              <a:t>: </a:t>
            </a:r>
            <a:r>
              <a:rPr lang="en-AU" dirty="0"/>
              <a:t>Realise the ‘business of IT</a:t>
            </a:r>
            <a:r>
              <a:rPr lang="en-AU" dirty="0" smtClean="0"/>
              <a:t>’</a:t>
            </a:r>
          </a:p>
          <a:p>
            <a:endParaRPr lang="en-AU" dirty="0" smtClean="0"/>
          </a:p>
          <a:p>
            <a:r>
              <a:rPr lang="en-US" dirty="0" smtClean="0"/>
              <a:t>Locate some commercial AWS/Azure training (not just free online)</a:t>
            </a:r>
          </a:p>
          <a:p>
            <a:r>
              <a:rPr lang="en-US" dirty="0" smtClean="0"/>
              <a:t>As a group, estimate the staff costs </a:t>
            </a:r>
          </a:p>
          <a:p>
            <a:r>
              <a:rPr lang="en-US" dirty="0" smtClean="0"/>
              <a:t>Enter them into step 6</a:t>
            </a:r>
          </a:p>
          <a:p>
            <a:endParaRPr lang="en-US" dirty="0"/>
          </a:p>
          <a:p>
            <a:r>
              <a:rPr lang="en-US" dirty="0" smtClean="0"/>
              <a:t>Discuss the costs as a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61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an IT strategy – Step </a:t>
            </a:r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 7: Sign </a:t>
            </a:r>
            <a:r>
              <a:rPr lang="en-AU" dirty="0" smtClean="0"/>
              <a:t>off</a:t>
            </a:r>
          </a:p>
          <a:p>
            <a:endParaRPr lang="en-US" dirty="0"/>
          </a:p>
          <a:p>
            <a:r>
              <a:rPr lang="en-US" dirty="0" smtClean="0"/>
              <a:t>The final phase in this process is to get approval</a:t>
            </a:r>
          </a:p>
          <a:p>
            <a:r>
              <a:rPr lang="en-US" dirty="0" smtClean="0"/>
              <a:t>What are the total costs?</a:t>
            </a:r>
          </a:p>
          <a:p>
            <a:r>
              <a:rPr lang="en-US" dirty="0" smtClean="0"/>
              <a:t>Will they be approved?</a:t>
            </a:r>
          </a:p>
          <a:p>
            <a:endParaRPr lang="en-US" dirty="0"/>
          </a:p>
          <a:p>
            <a:r>
              <a:rPr lang="en-US" dirty="0" smtClean="0"/>
              <a:t>Enter them into step 7</a:t>
            </a:r>
          </a:p>
          <a:p>
            <a:r>
              <a:rPr lang="en-US" dirty="0" smtClean="0"/>
              <a:t>Discuss as a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50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AD734-9A71-41F1-ACD3-5DC82F25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 sz="2800" cap="all">
                <a:solidFill>
                  <a:srgbClr val="FFFFFF"/>
                </a:solidFill>
              </a:rPr>
              <a:t>3.2 Identify and document changes to organisational technologies and practices required based on strategies to determine organisational response</a:t>
            </a:r>
            <a:r>
              <a:rPr lang="en-AU" sz="2800">
                <a:solidFill>
                  <a:srgbClr val="FFFFFF"/>
                </a:solidFill>
              </a:rPr>
              <a:t/>
            </a:r>
            <a:br>
              <a:rPr lang="en-AU" sz="2800">
                <a:solidFill>
                  <a:srgbClr val="FFFFFF"/>
                </a:solidFill>
              </a:rPr>
            </a:br>
            <a:endParaRPr lang="en-AU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2B70F2E-1533-45C3-BC75-2848E7531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5909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7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2B4AB-B6C3-4FA3-90F0-8B6DD9C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992ED9-92AC-48D1-89FD-51419828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b="1" dirty="0"/>
              <a:t>business strategy </a:t>
            </a:r>
            <a:r>
              <a:rPr lang="en-AU" dirty="0"/>
              <a:t>is a roadmap of how a business will get from </a:t>
            </a:r>
            <a:r>
              <a:rPr lang="en-AU" b="1" dirty="0"/>
              <a:t>where it is</a:t>
            </a:r>
            <a:r>
              <a:rPr lang="en-AU" dirty="0"/>
              <a:t>, to </a:t>
            </a:r>
            <a:r>
              <a:rPr lang="en-AU" b="1" dirty="0"/>
              <a:t>where it wants to be</a:t>
            </a:r>
          </a:p>
          <a:p>
            <a:r>
              <a:rPr lang="en-US" dirty="0"/>
              <a:t>An </a:t>
            </a:r>
            <a:r>
              <a:rPr lang="en-US" b="1" dirty="0"/>
              <a:t>IT strategy </a:t>
            </a:r>
            <a:r>
              <a:rPr lang="en-US" dirty="0"/>
              <a:t>is a comprehensive plan that outlines how </a:t>
            </a:r>
            <a:r>
              <a:rPr lang="en-US" b="1" dirty="0"/>
              <a:t>technology</a:t>
            </a:r>
            <a:r>
              <a:rPr lang="en-US" dirty="0"/>
              <a:t> should be used to meet </a:t>
            </a:r>
            <a:r>
              <a:rPr lang="en-US" b="1" dirty="0"/>
              <a:t>IT and business goals</a:t>
            </a:r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IT strategy </a:t>
            </a:r>
            <a:r>
              <a:rPr lang="en-US" dirty="0"/>
              <a:t>is therefore linked to the </a:t>
            </a:r>
            <a:r>
              <a:rPr lang="en-US" b="1" dirty="0"/>
              <a:t>business strategy</a:t>
            </a:r>
          </a:p>
          <a:p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973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Organisational</a:t>
            </a:r>
            <a:r>
              <a:rPr lang="en-US" dirty="0" smtClean="0"/>
              <a:t> changes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learner guide is </a:t>
            </a:r>
            <a:r>
              <a:rPr lang="en-US" dirty="0"/>
              <a:t>a section on “Emerging technologies &amp; industries </a:t>
            </a:r>
            <a:r>
              <a:rPr lang="en-US" dirty="0" smtClean="0"/>
              <a:t>strategy”</a:t>
            </a:r>
          </a:p>
          <a:p>
            <a:r>
              <a:rPr lang="en-US" dirty="0" smtClean="0"/>
              <a:t>It is a case study on organizational changes, based on the government use of IT</a:t>
            </a:r>
          </a:p>
          <a:p>
            <a:r>
              <a:rPr lang="en-US" dirty="0" smtClean="0"/>
              <a:t>We will look at our organization, and see what changes need to be made to how we work</a:t>
            </a:r>
          </a:p>
          <a:p>
            <a:r>
              <a:rPr lang="en-US" dirty="0" smtClean="0"/>
              <a:t>First we will look at a sample change to 5G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4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AD734-9A71-41F1-ACD3-5DC82F25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 sz="4100">
                <a:solidFill>
                  <a:srgbClr val="FFFFFF"/>
                </a:solidFill>
              </a:rPr>
              <a:t>To update 5G, your organisation may need to upgrade the following:</a:t>
            </a:r>
            <a:br>
              <a:rPr lang="en-AU" sz="4100">
                <a:solidFill>
                  <a:srgbClr val="FFFFFF"/>
                </a:solidFill>
              </a:rPr>
            </a:br>
            <a:r>
              <a:rPr lang="en-AU" sz="4100">
                <a:solidFill>
                  <a:srgbClr val="FFFFFF"/>
                </a:solidFill>
              </a:rPr>
              <a:t/>
            </a:r>
            <a:br>
              <a:rPr lang="en-AU" sz="4100">
                <a:solidFill>
                  <a:srgbClr val="FFFFFF"/>
                </a:solidFill>
              </a:rPr>
            </a:br>
            <a:endParaRPr lang="en-AU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2B70F2E-1533-45C3-BC75-2848E7531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4804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5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Organisational</a:t>
            </a:r>
            <a:r>
              <a:rPr lang="en-US" dirty="0" smtClean="0"/>
              <a:t> changes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come of the changes needed by our organization.</a:t>
            </a:r>
          </a:p>
          <a:p>
            <a:endParaRPr lang="en-US" dirty="0"/>
          </a:p>
          <a:p>
            <a:r>
              <a:rPr lang="en-US" dirty="0" smtClean="0"/>
              <a:t>Internet: Is our “home” grade 100/40 good enough? </a:t>
            </a:r>
          </a:p>
          <a:p>
            <a:r>
              <a:rPr lang="en-US" dirty="0" smtClean="0"/>
              <a:t>Is it still reasonable to store files on the PC desktop?</a:t>
            </a:r>
          </a:p>
          <a:p>
            <a:r>
              <a:rPr lang="en-US" dirty="0" smtClean="0"/>
              <a:t>What new skills will staff need to work, or keep the business running?</a:t>
            </a:r>
          </a:p>
          <a:p>
            <a:endParaRPr lang="en-US" dirty="0" smtClean="0"/>
          </a:p>
          <a:p>
            <a:r>
              <a:rPr lang="en-US" dirty="0" smtClean="0"/>
              <a:t>Fill in the “organizational changes required” section</a:t>
            </a:r>
          </a:p>
          <a:p>
            <a:r>
              <a:rPr lang="en-US" dirty="0" smtClean="0"/>
              <a:t>Discuss as a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3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A4F2F-1BD5-4F16-88AE-1B544D12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407473"/>
          </a:xfrm>
        </p:spPr>
        <p:txBody>
          <a:bodyPr>
            <a:normAutofit/>
          </a:bodyPr>
          <a:lstStyle/>
          <a:p>
            <a:pPr algn="ctr"/>
            <a:r>
              <a:rPr lang="en-AU" sz="1800" b="1" dirty="0">
                <a:solidFill>
                  <a:srgbClr val="FFFFFF"/>
                </a:solidFill>
              </a:rPr>
              <a:t> </a:t>
            </a:r>
            <a:br>
              <a:rPr lang="en-AU" sz="1800" b="1" dirty="0">
                <a:solidFill>
                  <a:srgbClr val="FFFFFF"/>
                </a:solidFill>
              </a:rPr>
            </a:br>
            <a:r>
              <a:rPr lang="en-AU" sz="1800" b="1" cap="all" dirty="0">
                <a:solidFill>
                  <a:srgbClr val="FFFFFF"/>
                </a:solidFill>
              </a:rPr>
              <a:t>3.3 Seek and obtain feedback from organisational representative on strategy and organisational response from organisation and incorporate feedback into strategy and organisational response</a:t>
            </a:r>
            <a:r>
              <a:rPr lang="en-AU" sz="1800" b="1" dirty="0">
                <a:solidFill>
                  <a:srgbClr val="FFFFFF"/>
                </a:solidFill>
              </a:rPr>
              <a:t/>
            </a:r>
            <a:br>
              <a:rPr lang="en-AU" sz="1800" b="1" dirty="0">
                <a:solidFill>
                  <a:srgbClr val="FFFFFF"/>
                </a:solidFill>
              </a:rPr>
            </a:br>
            <a:endParaRPr lang="en-AU" sz="18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D692FEF-459A-401D-9579-080B17A8A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9802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9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xmlns="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463AB4-02A4-4821-95BD-28C79E41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AU"/>
              <a:t>How to implement challenges required and its principles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3FAD164-2BA5-4583-AB6B-11F14D1FC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825054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57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CA9DE-AD50-4078-8B90-9F07E91C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AU" sz="3100">
                <a:solidFill>
                  <a:srgbClr val="FFFFFF"/>
                </a:solidFill>
              </a:rPr>
              <a:t>Ten key principles to ensure that information management activities are effective and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615FF5-46FA-4F6F-9ACA-4AD0C44A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0"/>
            <a:r>
              <a:rPr lang="en-AU" sz="2400">
                <a:solidFill>
                  <a:srgbClr val="000000"/>
                </a:solidFill>
              </a:rPr>
              <a:t>Recognise (and manage) complexity</a:t>
            </a:r>
          </a:p>
          <a:p>
            <a:pPr lvl="0"/>
            <a:r>
              <a:rPr lang="en-AU" sz="2400">
                <a:solidFill>
                  <a:srgbClr val="000000"/>
                </a:solidFill>
              </a:rPr>
              <a:t>Focus on adoption</a:t>
            </a:r>
          </a:p>
          <a:p>
            <a:pPr lvl="0"/>
            <a:r>
              <a:rPr lang="en-AU" sz="2400">
                <a:solidFill>
                  <a:srgbClr val="000000"/>
                </a:solidFill>
              </a:rPr>
              <a:t>Deliver tangible &amp; visible benefits</a:t>
            </a:r>
          </a:p>
          <a:p>
            <a:pPr lvl="0"/>
            <a:r>
              <a:rPr lang="en-AU" sz="2400">
                <a:solidFill>
                  <a:srgbClr val="000000"/>
                </a:solidFill>
              </a:rPr>
              <a:t>Prioritise according to business needs</a:t>
            </a:r>
          </a:p>
          <a:p>
            <a:pPr lvl="0"/>
            <a:r>
              <a:rPr lang="en-AU" sz="2400">
                <a:solidFill>
                  <a:srgbClr val="000000"/>
                </a:solidFill>
              </a:rPr>
              <a:t>Take a journey of a thousand steps</a:t>
            </a:r>
          </a:p>
          <a:p>
            <a:pPr lvl="0"/>
            <a:r>
              <a:rPr lang="en-AU" sz="2400">
                <a:solidFill>
                  <a:srgbClr val="000000"/>
                </a:solidFill>
              </a:rPr>
              <a:t>Provide strong leadership</a:t>
            </a:r>
          </a:p>
          <a:p>
            <a:pPr lvl="0"/>
            <a:r>
              <a:rPr lang="en-AU" sz="2400">
                <a:solidFill>
                  <a:srgbClr val="000000"/>
                </a:solidFill>
              </a:rPr>
              <a:t>Mitigate risks</a:t>
            </a:r>
          </a:p>
          <a:p>
            <a:pPr lvl="0"/>
            <a:r>
              <a:rPr lang="en-AU" sz="2400">
                <a:solidFill>
                  <a:srgbClr val="000000"/>
                </a:solidFill>
              </a:rPr>
              <a:t>Communicate extensively</a:t>
            </a:r>
          </a:p>
          <a:p>
            <a:pPr lvl="0"/>
            <a:r>
              <a:rPr lang="en-AU" sz="2400">
                <a:solidFill>
                  <a:srgbClr val="000000"/>
                </a:solidFill>
              </a:rPr>
              <a:t>Aim to deliver a seamless user experience</a:t>
            </a:r>
          </a:p>
          <a:p>
            <a:pPr lvl="0"/>
            <a:r>
              <a:rPr lang="en-AU" sz="2400">
                <a:solidFill>
                  <a:srgbClr val="000000"/>
                </a:solidFill>
              </a:rPr>
              <a:t>Choose the first project very carefully</a:t>
            </a:r>
          </a:p>
          <a:p>
            <a:pPr marL="0" indent="0">
              <a:buNone/>
            </a:pPr>
            <a:endParaRPr lang="en-AU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group, discuss your plan</a:t>
            </a:r>
          </a:p>
          <a:p>
            <a:r>
              <a:rPr lang="en-US" dirty="0" smtClean="0"/>
              <a:t>Is it feasible?</a:t>
            </a:r>
          </a:p>
          <a:p>
            <a:r>
              <a:rPr lang="en-US" dirty="0" smtClean="0"/>
              <a:t>What issues can you see?</a:t>
            </a:r>
          </a:p>
          <a:p>
            <a:endParaRPr lang="en-US" dirty="0"/>
          </a:p>
          <a:p>
            <a:r>
              <a:rPr lang="en-US" dirty="0" smtClean="0"/>
              <a:t>Give each other feedback on the plan</a:t>
            </a:r>
          </a:p>
          <a:p>
            <a:r>
              <a:rPr lang="en-US" dirty="0" smtClean="0"/>
              <a:t>Make notes in the “feedback” section</a:t>
            </a:r>
          </a:p>
          <a:p>
            <a:endParaRPr lang="en-US" dirty="0"/>
          </a:p>
          <a:p>
            <a:r>
              <a:rPr lang="en-US" dirty="0" smtClean="0"/>
              <a:t>Discuss as a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2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xmlns="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24761-4D5D-41E7-B767-939A8F46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6600" dirty="0">
                <a:solidFill>
                  <a:srgbClr val="000000"/>
                </a:solidFill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5531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0BABC-7C37-4C9A-90C3-1E6E4304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1ECCE-DA10-4F7F-A24A-78C34764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Scenario</a:t>
            </a:r>
          </a:p>
          <a:p>
            <a:r>
              <a:rPr lang="en-AU" dirty="0"/>
              <a:t>We will look at a business “South Metro IT” or “SMIT”</a:t>
            </a:r>
          </a:p>
          <a:p>
            <a:r>
              <a:rPr lang="en-AU" dirty="0"/>
              <a:t>SMIT currently has the following technology</a:t>
            </a:r>
          </a:p>
          <a:p>
            <a:pPr lvl="1"/>
            <a:r>
              <a:rPr lang="en-AU" dirty="0"/>
              <a:t>An “Active Directory” server to handle logons</a:t>
            </a:r>
          </a:p>
          <a:p>
            <a:pPr lvl="1"/>
            <a:r>
              <a:rPr lang="en-AU" dirty="0"/>
              <a:t>A “Mail Server” to provide email to company staff</a:t>
            </a:r>
          </a:p>
          <a:p>
            <a:pPr lvl="1"/>
            <a:r>
              <a:rPr lang="en-AU" dirty="0"/>
              <a:t>All staff have a desktop PC, where they access MS Office documents and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4863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0BABC-7C37-4C9A-90C3-1E6E4304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1ECCE-DA10-4F7F-A24A-78C34764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Scenario</a:t>
            </a:r>
          </a:p>
          <a:p>
            <a:r>
              <a:rPr lang="en-AU" dirty="0"/>
              <a:t>This vision of SMIT, over the next two years it to:</a:t>
            </a:r>
          </a:p>
          <a:p>
            <a:pPr lvl="1"/>
            <a:r>
              <a:rPr lang="en-AU" dirty="0"/>
              <a:t>Reduce the amount of e-waste</a:t>
            </a:r>
          </a:p>
          <a:p>
            <a:pPr lvl="1"/>
            <a:r>
              <a:rPr lang="en-AU" dirty="0"/>
              <a:t>Reduce greenhouse gas emissions</a:t>
            </a:r>
          </a:p>
          <a:p>
            <a:pPr lvl="1"/>
            <a:r>
              <a:rPr lang="en-AU" dirty="0"/>
              <a:t>Reduce power costs</a:t>
            </a:r>
          </a:p>
          <a:p>
            <a:pPr lvl="1"/>
            <a:endParaRPr lang="en-AU" dirty="0"/>
          </a:p>
          <a:p>
            <a:r>
              <a:rPr lang="en-AU" b="1" dirty="0"/>
              <a:t>Discussion</a:t>
            </a:r>
          </a:p>
          <a:p>
            <a:r>
              <a:rPr lang="en-AU" dirty="0"/>
              <a:t>What are a few </a:t>
            </a:r>
            <a:r>
              <a:rPr lang="en-AU" b="1" dirty="0"/>
              <a:t>initial</a:t>
            </a:r>
            <a:r>
              <a:rPr lang="en-AU" dirty="0"/>
              <a:t> ideas on how this could be done?</a:t>
            </a:r>
          </a:p>
        </p:txBody>
      </p:sp>
    </p:spTree>
    <p:extLst>
      <p:ext uri="{BB962C8B-B14F-4D97-AF65-F5344CB8AC3E}">
        <p14:creationId xmlns:p14="http://schemas.microsoft.com/office/powerpoint/2010/main" val="4184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0BABC-7C37-4C9A-90C3-1E6E4304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1ECCE-DA10-4F7F-A24A-78C34764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Discussion ideas could include:</a:t>
            </a:r>
          </a:p>
          <a:p>
            <a:pPr lvl="1"/>
            <a:r>
              <a:rPr lang="en-AU" dirty="0"/>
              <a:t>Migrate the server to the cloud</a:t>
            </a:r>
          </a:p>
          <a:p>
            <a:pPr lvl="1"/>
            <a:r>
              <a:rPr lang="en-AU" dirty="0"/>
              <a:t>Use Office365</a:t>
            </a:r>
          </a:p>
          <a:p>
            <a:pPr lvl="1"/>
            <a:r>
              <a:rPr lang="en-AU" dirty="0"/>
              <a:t>Use thin clients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Using this scenario, lets look at the </a:t>
            </a:r>
            <a:r>
              <a:rPr lang="en-AU" b="1" dirty="0"/>
              <a:t>process for implementing an IT strategy</a:t>
            </a:r>
          </a:p>
        </p:txBody>
      </p:sp>
    </p:spTree>
    <p:extLst>
      <p:ext uri="{BB962C8B-B14F-4D97-AF65-F5344CB8AC3E}">
        <p14:creationId xmlns:p14="http://schemas.microsoft.com/office/powerpoint/2010/main" val="40745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0BABC-7C37-4C9A-90C3-1E6E4304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1ECCE-DA10-4F7F-A24A-78C34764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Step 1: Build a team</a:t>
            </a:r>
          </a:p>
          <a:p>
            <a:r>
              <a:rPr lang="en-US" dirty="0"/>
              <a:t>Someone must lead and drive the whole strategy from start to finish. </a:t>
            </a:r>
          </a:p>
          <a:p>
            <a:r>
              <a:rPr lang="en-US" dirty="0"/>
              <a:t>This doesn’t mean that this person do all the work. </a:t>
            </a:r>
          </a:p>
          <a:p>
            <a:r>
              <a:rPr lang="en-US" dirty="0"/>
              <a:t>Put together a team of people who have a sense of </a:t>
            </a:r>
            <a:r>
              <a:rPr lang="en-US" b="1" dirty="0"/>
              <a:t>ownership</a:t>
            </a:r>
            <a:r>
              <a:rPr lang="en-US" dirty="0"/>
              <a:t>. </a:t>
            </a:r>
          </a:p>
          <a:p>
            <a:r>
              <a:rPr lang="en-US" dirty="0"/>
              <a:t>You want absolutely everyone to </a:t>
            </a:r>
            <a:r>
              <a:rPr lang="en-US" b="1" dirty="0"/>
              <a:t>buy into your strategy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Question: What does “</a:t>
            </a:r>
            <a:r>
              <a:rPr lang="en-US" b="1" dirty="0"/>
              <a:t>Ownership</a:t>
            </a:r>
            <a:r>
              <a:rPr lang="en-US" dirty="0"/>
              <a:t>” mean?</a:t>
            </a:r>
          </a:p>
          <a:p>
            <a:r>
              <a:rPr lang="en-US" dirty="0"/>
              <a:t>Question: What does “</a:t>
            </a:r>
            <a:r>
              <a:rPr lang="en-US" b="1" dirty="0"/>
              <a:t>Buy into your strategy</a:t>
            </a:r>
            <a:r>
              <a:rPr lang="en-US" dirty="0"/>
              <a:t>” mean?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38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A0BABC-7C37-4C9A-90C3-1E6E4304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IT strategy – Step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1ECCE-DA10-4F7F-A24A-78C34764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Step 1: Build a team</a:t>
            </a:r>
          </a:p>
          <a:p>
            <a:r>
              <a:rPr lang="en-AU" dirty="0"/>
              <a:t>The team you build will need some traits to be successful:</a:t>
            </a:r>
          </a:p>
          <a:p>
            <a:pPr lvl="1"/>
            <a:r>
              <a:rPr lang="en-AU" dirty="0"/>
              <a:t>They have a passion for the topic</a:t>
            </a:r>
          </a:p>
          <a:p>
            <a:pPr lvl="1"/>
            <a:r>
              <a:rPr lang="en-AU" dirty="0"/>
              <a:t>They need to get along and respect each other</a:t>
            </a:r>
          </a:p>
          <a:p>
            <a:pPr lvl="1"/>
            <a:r>
              <a:rPr lang="en-AU" dirty="0"/>
              <a:t>A good range of skills and knowledge</a:t>
            </a:r>
          </a:p>
          <a:p>
            <a:pPr lvl="1"/>
            <a:endParaRPr lang="en-AU" dirty="0"/>
          </a:p>
          <a:p>
            <a:r>
              <a:rPr lang="en-AU" dirty="0"/>
              <a:t>Open up the “Week 3 IT Strategy” activity</a:t>
            </a:r>
          </a:p>
          <a:p>
            <a:r>
              <a:rPr lang="en-AU" dirty="0"/>
              <a:t>Break into groups of 4-5 people</a:t>
            </a:r>
          </a:p>
          <a:p>
            <a:r>
              <a:rPr lang="en-AU" dirty="0"/>
              <a:t>Enter your names into the Step 1 section on “team members”</a:t>
            </a:r>
          </a:p>
        </p:txBody>
      </p:sp>
    </p:spTree>
    <p:extLst>
      <p:ext uri="{BB962C8B-B14F-4D97-AF65-F5344CB8AC3E}">
        <p14:creationId xmlns:p14="http://schemas.microsoft.com/office/powerpoint/2010/main" val="29722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bc0c0a13d9052e4f325d4ef0fbddb5d3c8b08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387A6A5F150438AB789FA73477179" ma:contentTypeVersion="8" ma:contentTypeDescription="Create a new document." ma:contentTypeScope="" ma:versionID="c7d939dc458d5bd37af7863bd98c44c4">
  <xsd:schema xmlns:xsd="http://www.w3.org/2001/XMLSchema" xmlns:xs="http://www.w3.org/2001/XMLSchema" xmlns:p="http://schemas.microsoft.com/office/2006/metadata/properties" xmlns:ns2="478d409e-a518-4a0e-8e11-4423b5118792" xmlns:ns3="339acee6-c10d-4fa9-b653-6ffa3ad6072a" targetNamespace="http://schemas.microsoft.com/office/2006/metadata/properties" ma:root="true" ma:fieldsID="3f2e2a05c57441f04c2e4cde11871b15" ns2:_="" ns3:_="">
    <xsd:import namespace="478d409e-a518-4a0e-8e11-4423b5118792"/>
    <xsd:import namespace="339acee6-c10d-4fa9-b653-6ffa3ad607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d409e-a518-4a0e-8e11-4423b5118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acee6-c10d-4fa9-b653-6ffa3ad6072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356687-AF60-4B7D-97BA-66171EAE0F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8F26B5-A1B6-4025-9095-DECE8C4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d409e-a518-4a0e-8e11-4423b5118792"/>
    <ds:schemaRef ds:uri="339acee6-c10d-4fa9-b653-6ffa3ad607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F9944C-06A2-4FBA-BE87-D68E561275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2780</Words>
  <Application>Microsoft Office PowerPoint</Application>
  <PresentationFormat>Widescreen</PresentationFormat>
  <Paragraphs>384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   ICTICT426 - Identify and evaluate emerging technologies and practices </vt:lpstr>
      <vt:lpstr>Chapter 3. Develop strategies to prepare for emerging technologies and practices </vt:lpstr>
      <vt:lpstr>3.1 Develop and document strategies to prepare organisation for impacts of emerging technology and practices </vt:lpstr>
      <vt:lpstr>How to create an IT strategy</vt:lpstr>
      <vt:lpstr>How to create an IT strategy</vt:lpstr>
      <vt:lpstr>How to create an IT strategy</vt:lpstr>
      <vt:lpstr>How to create an IT strategy</vt:lpstr>
      <vt:lpstr>How to create an IT strategy – Step 1</vt:lpstr>
      <vt:lpstr>How to create an IT strategy – Step 1</vt:lpstr>
      <vt:lpstr>How to create an IT strategy – Step 2</vt:lpstr>
      <vt:lpstr>How to create an IT strategy – Step 2</vt:lpstr>
      <vt:lpstr>How to create an IT strategy – Step 2</vt:lpstr>
      <vt:lpstr>How to create an IT strategy – Step 2</vt:lpstr>
      <vt:lpstr>How to create an IT strategy – Step 2</vt:lpstr>
      <vt:lpstr>How to create an IT strategy – Step 3</vt:lpstr>
      <vt:lpstr>How to create an IT strategy – Step 3</vt:lpstr>
      <vt:lpstr>How to create an IT strategy – Step 3</vt:lpstr>
      <vt:lpstr>How to create an IT strategy – Step 3</vt:lpstr>
      <vt:lpstr>How to create an IT strategy – Step 3</vt:lpstr>
      <vt:lpstr>How to create an IT strategy – Step 3</vt:lpstr>
      <vt:lpstr>How to create an IT strategy – Step 4</vt:lpstr>
      <vt:lpstr>How to create an IT strategy – Step 4</vt:lpstr>
      <vt:lpstr>How to create an IT strategy – Step 4</vt:lpstr>
      <vt:lpstr>How to create an IT strategy – Step 4</vt:lpstr>
      <vt:lpstr>How to create an IT strategy – Step 4</vt:lpstr>
      <vt:lpstr>How to create an IT strategy – Step 5</vt:lpstr>
      <vt:lpstr>How to create an IT strategy – Step 5</vt:lpstr>
      <vt:lpstr>How to create an IT strategy – Step 5</vt:lpstr>
      <vt:lpstr>How to create an IT strategy – Step 5</vt:lpstr>
      <vt:lpstr>How to create an IT strategy – Step 5</vt:lpstr>
      <vt:lpstr>How to create an IT strategy – Step 5</vt:lpstr>
      <vt:lpstr>How to create an IT strategy – Step 5</vt:lpstr>
      <vt:lpstr>How to create an IT strategy – Step 5</vt:lpstr>
      <vt:lpstr>How to create an IT strategy – Step 5</vt:lpstr>
      <vt:lpstr>How to create an IT strategy – Step 6</vt:lpstr>
      <vt:lpstr>How to create an IT strategy – Step 6</vt:lpstr>
      <vt:lpstr>How to create an IT strategy – Step 6</vt:lpstr>
      <vt:lpstr>How to create an IT strategy – Step 7</vt:lpstr>
      <vt:lpstr>3.2 Identify and document changes to organisational technologies and practices required based on strategies to determine organisational response </vt:lpstr>
      <vt:lpstr>Organisational changes</vt:lpstr>
      <vt:lpstr>To update 5G, your organisation may need to upgrade the following:  </vt:lpstr>
      <vt:lpstr>Organisational changes</vt:lpstr>
      <vt:lpstr>  3.3 Seek and obtain feedback from organisational representative on strategy and organisational response from organisation and incorporate feedback into strategy and organisational response </vt:lpstr>
      <vt:lpstr>How to implement challenges required and its principles</vt:lpstr>
      <vt:lpstr>Ten key principles to ensure that information management activities are effective and successful</vt:lpstr>
      <vt:lpstr>Feedback activity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ICTICT426 - Identify and evaluate emerging technologies and practices </dc:title>
  <dc:creator>Ben Thakkar</dc:creator>
  <cp:lastModifiedBy>Peter Owen</cp:lastModifiedBy>
  <cp:revision>27</cp:revision>
  <dcterms:created xsi:type="dcterms:W3CDTF">2019-05-30T06:38:02Z</dcterms:created>
  <dcterms:modified xsi:type="dcterms:W3CDTF">2020-02-16T05:12:29Z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0x01010008A387A6A5F150438AB789FA73477179</vt:lpwstr>
  </property>
</Properties>
</file>