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ink/ink5.xml" ContentType="application/inkml+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7" r:id="rId4"/>
    <p:sldId id="258" r:id="rId5"/>
    <p:sldId id="259" r:id="rId6"/>
    <p:sldId id="306" r:id="rId7"/>
    <p:sldId id="260" r:id="rId8"/>
    <p:sldId id="261" r:id="rId9"/>
    <p:sldId id="262" r:id="rId10"/>
    <p:sldId id="263" r:id="rId11"/>
    <p:sldId id="308" r:id="rId12"/>
    <p:sldId id="264" r:id="rId13"/>
    <p:sldId id="265" r:id="rId14"/>
    <p:sldId id="266" r:id="rId15"/>
    <p:sldId id="267" r:id="rId16"/>
    <p:sldId id="305" r:id="rId17"/>
    <p:sldId id="268" r:id="rId18"/>
    <p:sldId id="269" r:id="rId19"/>
    <p:sldId id="270" r:id="rId20"/>
    <p:sldId id="272" r:id="rId21"/>
    <p:sldId id="273"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71" r:id="rId36"/>
    <p:sldId id="290" r:id="rId37"/>
    <p:sldId id="291" r:id="rId38"/>
    <p:sldId id="292" r:id="rId39"/>
    <p:sldId id="293" r:id="rId40"/>
    <p:sldId id="294" r:id="rId41"/>
    <p:sldId id="295" r:id="rId42"/>
    <p:sldId id="296" r:id="rId43"/>
    <p:sldId id="297" r:id="rId44"/>
    <p:sldId id="298"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91ED89-F7CC-E00C-798E-5D676738C4A1}" name="Saranya Chandrukannan" initials="SC" userId="Saranya Chandrukanna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117" d="100"/>
          <a:sy n="117" d="100"/>
        </p:scale>
        <p:origin x="3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7A8FDAD2-9259-431E-8D4A-2F47939B3904}"/>
    <pc:docChg chg="undo redo custSel addSld delSld modSld">
      <pc:chgData name="Saranya Chandrukannan" userId="9243bfc0-428f-40b6-89ee-4e3df44ea244" providerId="ADAL" clId="{7A8FDAD2-9259-431E-8D4A-2F47939B3904}" dt="2022-07-19T14:16:02.038" v="587" actId="14100"/>
      <pc:docMkLst>
        <pc:docMk/>
      </pc:docMkLst>
      <pc:sldChg chg="addSp delSp modSp mod setClrOvrMap">
        <pc:chgData name="Saranya Chandrukannan" userId="9243bfc0-428f-40b6-89ee-4e3df44ea244" providerId="ADAL" clId="{7A8FDAD2-9259-431E-8D4A-2F47939B3904}" dt="2022-02-01T12:38:52.910" v="6" actId="26606"/>
        <pc:sldMkLst>
          <pc:docMk/>
          <pc:sldMk cId="3033962614" sldId="256"/>
        </pc:sldMkLst>
        <pc:spChg chg="mod">
          <ac:chgData name="Saranya Chandrukannan" userId="9243bfc0-428f-40b6-89ee-4e3df44ea244" providerId="ADAL" clId="{7A8FDAD2-9259-431E-8D4A-2F47939B3904}" dt="2022-02-01T12:38:52.910" v="6" actId="26606"/>
          <ac:spMkLst>
            <pc:docMk/>
            <pc:sldMk cId="3033962614" sldId="256"/>
            <ac:spMk id="2" creationId="{938329A6-F5E7-43D7-9A02-3403F5884CA9}"/>
          </ac:spMkLst>
        </pc:spChg>
        <pc:spChg chg="mod">
          <ac:chgData name="Saranya Chandrukannan" userId="9243bfc0-428f-40b6-89ee-4e3df44ea244" providerId="ADAL" clId="{7A8FDAD2-9259-431E-8D4A-2F47939B3904}" dt="2022-02-01T12:38:52.910" v="6" actId="26606"/>
          <ac:spMkLst>
            <pc:docMk/>
            <pc:sldMk cId="3033962614" sldId="256"/>
            <ac:spMk id="3" creationId="{BF7AE9D2-AC03-4B05-B0F9-6446941D6847}"/>
          </ac:spMkLst>
        </pc:spChg>
        <pc:spChg chg="del">
          <ac:chgData name="Saranya Chandrukannan" userId="9243bfc0-428f-40b6-89ee-4e3df44ea244" providerId="ADAL" clId="{7A8FDAD2-9259-431E-8D4A-2F47939B3904}" dt="2022-02-01T12:38:52.910" v="6" actId="26606"/>
          <ac:spMkLst>
            <pc:docMk/>
            <pc:sldMk cId="3033962614" sldId="256"/>
            <ac:spMk id="10" creationId="{CB73C468-D875-4A8E-A540-E43BF8232DD4}"/>
          </ac:spMkLst>
        </pc:spChg>
        <pc:spChg chg="del">
          <ac:chgData name="Saranya Chandrukannan" userId="9243bfc0-428f-40b6-89ee-4e3df44ea244" providerId="ADAL" clId="{7A8FDAD2-9259-431E-8D4A-2F47939B3904}" dt="2022-02-01T12:38:52.910" v="6" actId="26606"/>
          <ac:spMkLst>
            <pc:docMk/>
            <pc:sldMk cId="3033962614" sldId="256"/>
            <ac:spMk id="12" creationId="{B4734F2F-19FC-4D35-9BDE-5CEAD57D9B55}"/>
          </ac:spMkLst>
        </pc:spChg>
        <pc:spChg chg="del">
          <ac:chgData name="Saranya Chandrukannan" userId="9243bfc0-428f-40b6-89ee-4e3df44ea244" providerId="ADAL" clId="{7A8FDAD2-9259-431E-8D4A-2F47939B3904}" dt="2022-02-01T12:38:52.910" v="6" actId="26606"/>
          <ac:spMkLst>
            <pc:docMk/>
            <pc:sldMk cId="3033962614" sldId="256"/>
            <ac:spMk id="14" creationId="{D97A8A26-FD96-4968-A34A-727382AC7E46}"/>
          </ac:spMkLst>
        </pc:spChg>
        <pc:spChg chg="add">
          <ac:chgData name="Saranya Chandrukannan" userId="9243bfc0-428f-40b6-89ee-4e3df44ea244" providerId="ADAL" clId="{7A8FDAD2-9259-431E-8D4A-2F47939B3904}" dt="2022-02-01T12:38:52.910" v="6" actId="26606"/>
          <ac:spMkLst>
            <pc:docMk/>
            <pc:sldMk cId="3033962614" sldId="256"/>
            <ac:spMk id="19" creationId="{0CDA5809-5664-4520-ADC8-6959936A11B1}"/>
          </ac:spMkLst>
        </pc:spChg>
        <pc:spChg chg="add">
          <ac:chgData name="Saranya Chandrukannan" userId="9243bfc0-428f-40b6-89ee-4e3df44ea244" providerId="ADAL" clId="{7A8FDAD2-9259-431E-8D4A-2F47939B3904}" dt="2022-02-01T12:38:52.910" v="6" actId="26606"/>
          <ac:spMkLst>
            <pc:docMk/>
            <pc:sldMk cId="3033962614" sldId="256"/>
            <ac:spMk id="21" creationId="{D4C54414-6E76-4C63-9BDF-ED19F3B331E7}"/>
          </ac:spMkLst>
        </pc:spChg>
        <pc:picChg chg="mod ord">
          <ac:chgData name="Saranya Chandrukannan" userId="9243bfc0-428f-40b6-89ee-4e3df44ea244" providerId="ADAL" clId="{7A8FDAD2-9259-431E-8D4A-2F47939B3904}" dt="2022-02-01T12:38:52.910" v="6" actId="26606"/>
          <ac:picMkLst>
            <pc:docMk/>
            <pc:sldMk cId="3033962614" sldId="256"/>
            <ac:picMk id="7" creationId="{025E33F3-F600-4779-9B85-9FE7D76C97DD}"/>
          </ac:picMkLst>
        </pc:picChg>
      </pc:sldChg>
      <pc:sldChg chg="addSp delSp modSp mod">
        <pc:chgData name="Saranya Chandrukannan" userId="9243bfc0-428f-40b6-89ee-4e3df44ea244" providerId="ADAL" clId="{7A8FDAD2-9259-431E-8D4A-2F47939B3904}" dt="2022-02-01T12:46:35.632" v="184" actId="26606"/>
        <pc:sldMkLst>
          <pc:docMk/>
          <pc:sldMk cId="1577589623" sldId="257"/>
        </pc:sldMkLst>
        <pc:spChg chg="mod">
          <ac:chgData name="Saranya Chandrukannan" userId="9243bfc0-428f-40b6-89ee-4e3df44ea244" providerId="ADAL" clId="{7A8FDAD2-9259-431E-8D4A-2F47939B3904}" dt="2022-02-01T12:46:35.632" v="184" actId="26606"/>
          <ac:spMkLst>
            <pc:docMk/>
            <pc:sldMk cId="1577589623" sldId="257"/>
            <ac:spMk id="2" creationId="{89A06E7E-0195-4055-A820-2C11DF726A17}"/>
          </ac:spMkLst>
        </pc:spChg>
        <pc:spChg chg="add del">
          <ac:chgData name="Saranya Chandrukannan" userId="9243bfc0-428f-40b6-89ee-4e3df44ea244" providerId="ADAL" clId="{7A8FDAD2-9259-431E-8D4A-2F47939B3904}" dt="2022-02-01T12:46:35.632" v="184" actId="26606"/>
          <ac:spMkLst>
            <pc:docMk/>
            <pc:sldMk cId="1577589623" sldId="257"/>
            <ac:spMk id="10" creationId="{30BC9609-A8AF-411F-A9E0-C3B93C8945CA}"/>
          </ac:spMkLst>
        </pc:spChg>
        <pc:graphicFrameChg chg="mod modGraphic">
          <ac:chgData name="Saranya Chandrukannan" userId="9243bfc0-428f-40b6-89ee-4e3df44ea244" providerId="ADAL" clId="{7A8FDAD2-9259-431E-8D4A-2F47939B3904}" dt="2022-02-01T12:46:35.632" v="184" actId="26606"/>
          <ac:graphicFrameMkLst>
            <pc:docMk/>
            <pc:sldMk cId="1577589623" sldId="257"/>
            <ac:graphicFrameMk id="5" creationId="{EB9075D9-4B64-4C24-BC91-EF7968DF2817}"/>
          </ac:graphicFrameMkLst>
        </pc:graphicFrameChg>
      </pc:sldChg>
      <pc:sldChg chg="addSp delSp modSp mod setClrOvrMap">
        <pc:chgData name="Saranya Chandrukannan" userId="9243bfc0-428f-40b6-89ee-4e3df44ea244" providerId="ADAL" clId="{7A8FDAD2-9259-431E-8D4A-2F47939B3904}" dt="2022-02-01T13:27:23.840" v="368" actId="14100"/>
        <pc:sldMkLst>
          <pc:docMk/>
          <pc:sldMk cId="159216849" sldId="258"/>
        </pc:sldMkLst>
        <pc:spChg chg="mod">
          <ac:chgData name="Saranya Chandrukannan" userId="9243bfc0-428f-40b6-89ee-4e3df44ea244" providerId="ADAL" clId="{7A8FDAD2-9259-431E-8D4A-2F47939B3904}" dt="2022-02-01T13:03:51.977" v="262" actId="26606"/>
          <ac:spMkLst>
            <pc:docMk/>
            <pc:sldMk cId="159216849" sldId="258"/>
            <ac:spMk id="2" creationId="{233C58EA-B53B-4806-B080-EB77F017A2D0}"/>
          </ac:spMkLst>
        </pc:spChg>
        <pc:spChg chg="add del">
          <ac:chgData name="Saranya Chandrukannan" userId="9243bfc0-428f-40b6-89ee-4e3df44ea244" providerId="ADAL" clId="{7A8FDAD2-9259-431E-8D4A-2F47939B3904}" dt="2022-02-01T13:03:51.977" v="262" actId="26606"/>
          <ac:spMkLst>
            <pc:docMk/>
            <pc:sldMk cId="159216849" sldId="258"/>
            <ac:spMk id="8" creationId="{3362DFFC-4DCC-48EE-B781-94D04B95F1E8}"/>
          </ac:spMkLst>
        </pc:spChg>
        <pc:spChg chg="add del">
          <ac:chgData name="Saranya Chandrukannan" userId="9243bfc0-428f-40b6-89ee-4e3df44ea244" providerId="ADAL" clId="{7A8FDAD2-9259-431E-8D4A-2F47939B3904}" dt="2022-02-01T13:03:51.977" v="262" actId="26606"/>
          <ac:spMkLst>
            <pc:docMk/>
            <pc:sldMk cId="159216849" sldId="258"/>
            <ac:spMk id="10" creationId="{18B8B265-E68C-4B64-9238-781F0102C57B}"/>
          </ac:spMkLst>
        </pc:spChg>
        <pc:spChg chg="mod">
          <ac:chgData name="Saranya Chandrukannan" userId="9243bfc0-428f-40b6-89ee-4e3df44ea244" providerId="ADAL" clId="{7A8FDAD2-9259-431E-8D4A-2F47939B3904}" dt="2022-02-01T13:27:23.840" v="368" actId="14100"/>
          <ac:spMkLst>
            <pc:docMk/>
            <pc:sldMk cId="159216849" sldId="258"/>
            <ac:spMk id="15" creationId="{0FD3B462-20EC-4AFF-95E9-3B2DF5E588EE}"/>
          </ac:spMkLst>
        </pc:spChg>
        <pc:spChg chg="add del">
          <ac:chgData name="Saranya Chandrukannan" userId="9243bfc0-428f-40b6-89ee-4e3df44ea244" providerId="ADAL" clId="{7A8FDAD2-9259-431E-8D4A-2F47939B3904}" dt="2022-02-01T13:03:51.977" v="262" actId="26606"/>
          <ac:spMkLst>
            <pc:docMk/>
            <pc:sldMk cId="159216849" sldId="258"/>
            <ac:spMk id="20" creationId="{DF654C13-0248-4854-8921-BBAAB576B155}"/>
          </ac:spMkLst>
        </pc:spChg>
        <pc:spChg chg="add del">
          <ac:chgData name="Saranya Chandrukannan" userId="9243bfc0-428f-40b6-89ee-4e3df44ea244" providerId="ADAL" clId="{7A8FDAD2-9259-431E-8D4A-2F47939B3904}" dt="2022-02-01T13:03:51.977" v="262" actId="26606"/>
          <ac:spMkLst>
            <pc:docMk/>
            <pc:sldMk cId="159216849" sldId="258"/>
            <ac:spMk id="22" creationId="{7A2D0DFB-0ABC-4D3D-805B-25F891996650}"/>
          </ac:spMkLst>
        </pc:spChg>
        <pc:spChg chg="add del">
          <ac:chgData name="Saranya Chandrukannan" userId="9243bfc0-428f-40b6-89ee-4e3df44ea244" providerId="ADAL" clId="{7A8FDAD2-9259-431E-8D4A-2F47939B3904}" dt="2022-02-01T13:03:51.977" v="262" actId="26606"/>
          <ac:spMkLst>
            <pc:docMk/>
            <pc:sldMk cId="159216849" sldId="258"/>
            <ac:spMk id="24" creationId="{1BB3FB55-6158-4274-9A35-F48A2197ADC9}"/>
          </ac:spMkLst>
        </pc:spChg>
      </pc:sldChg>
      <pc:sldChg chg="addSp delSp modSp mod setBg setClrOvrMap">
        <pc:chgData name="Saranya Chandrukannan" userId="9243bfc0-428f-40b6-89ee-4e3df44ea244" providerId="ADAL" clId="{7A8FDAD2-9259-431E-8D4A-2F47939B3904}" dt="2022-02-01T13:30:13.464" v="409" actId="14100"/>
        <pc:sldMkLst>
          <pc:docMk/>
          <pc:sldMk cId="858980258" sldId="259"/>
        </pc:sldMkLst>
        <pc:spChg chg="mod">
          <ac:chgData name="Saranya Chandrukannan" userId="9243bfc0-428f-40b6-89ee-4e3df44ea244" providerId="ADAL" clId="{7A8FDAD2-9259-431E-8D4A-2F47939B3904}" dt="2022-02-01T13:30:10.656" v="408" actId="14100"/>
          <ac:spMkLst>
            <pc:docMk/>
            <pc:sldMk cId="858980258" sldId="259"/>
            <ac:spMk id="2" creationId="{3B98549C-9061-4CFA-89A9-A90A16E1CF4B}"/>
          </ac:spMkLst>
        </pc:spChg>
        <pc:spChg chg="mod">
          <ac:chgData name="Saranya Chandrukannan" userId="9243bfc0-428f-40b6-89ee-4e3df44ea244" providerId="ADAL" clId="{7A8FDAD2-9259-431E-8D4A-2F47939B3904}" dt="2022-02-01T13:30:13.464" v="409" actId="14100"/>
          <ac:spMkLst>
            <pc:docMk/>
            <pc:sldMk cId="858980258" sldId="259"/>
            <ac:spMk id="5" creationId="{917F354C-4CC8-4C82-9A2D-F6B7070848B8}"/>
          </ac:spMkLst>
        </pc:spChg>
        <pc:spChg chg="add del">
          <ac:chgData name="Saranya Chandrukannan" userId="9243bfc0-428f-40b6-89ee-4e3df44ea244" providerId="ADAL" clId="{7A8FDAD2-9259-431E-8D4A-2F47939B3904}" dt="2022-02-01T13:30:03.512" v="406" actId="26606"/>
          <ac:spMkLst>
            <pc:docMk/>
            <pc:sldMk cId="858980258" sldId="259"/>
            <ac:spMk id="10" creationId="{BEC9E7FA-3295-45ED-8253-D23F9E44E1DA}"/>
          </ac:spMkLst>
        </pc:spChg>
        <pc:spChg chg="add">
          <ac:chgData name="Saranya Chandrukannan" userId="9243bfc0-428f-40b6-89ee-4e3df44ea244" providerId="ADAL" clId="{7A8FDAD2-9259-431E-8D4A-2F47939B3904}" dt="2022-02-01T13:30:03.512" v="406" actId="26606"/>
          <ac:spMkLst>
            <pc:docMk/>
            <pc:sldMk cId="858980258" sldId="259"/>
            <ac:spMk id="15" creationId="{1D868099-6145-4BC0-A5EA-74BEF1776BA9}"/>
          </ac:spMkLst>
        </pc:spChg>
        <pc:spChg chg="add">
          <ac:chgData name="Saranya Chandrukannan" userId="9243bfc0-428f-40b6-89ee-4e3df44ea244" providerId="ADAL" clId="{7A8FDAD2-9259-431E-8D4A-2F47939B3904}" dt="2022-02-01T13:30:03.512" v="406" actId="26606"/>
          <ac:spMkLst>
            <pc:docMk/>
            <pc:sldMk cId="858980258" sldId="259"/>
            <ac:spMk id="17" creationId="{CC1026F7-DECB-49B4-A565-518BBA445471}"/>
          </ac:spMkLst>
        </pc:spChg>
        <pc:picChg chg="mod">
          <ac:chgData name="Saranya Chandrukannan" userId="9243bfc0-428f-40b6-89ee-4e3df44ea244" providerId="ADAL" clId="{7A8FDAD2-9259-431E-8D4A-2F47939B3904}" dt="2022-02-01T13:30:03.512" v="406" actId="26606"/>
          <ac:picMkLst>
            <pc:docMk/>
            <pc:sldMk cId="858980258" sldId="259"/>
            <ac:picMk id="4" creationId="{D7380778-B3B6-4233-AF49-3865DE5DD326}"/>
          </ac:picMkLst>
        </pc:picChg>
      </pc:sldChg>
      <pc:sldChg chg="modSp mod">
        <pc:chgData name="Saranya Chandrukannan" userId="9243bfc0-428f-40b6-89ee-4e3df44ea244" providerId="ADAL" clId="{7A8FDAD2-9259-431E-8D4A-2F47939B3904}" dt="2022-07-19T13:38:54.247" v="582"/>
        <pc:sldMkLst>
          <pc:docMk/>
          <pc:sldMk cId="2667947892" sldId="260"/>
        </pc:sldMkLst>
        <pc:graphicFrameChg chg="mod">
          <ac:chgData name="Saranya Chandrukannan" userId="9243bfc0-428f-40b6-89ee-4e3df44ea244" providerId="ADAL" clId="{7A8FDAD2-9259-431E-8D4A-2F47939B3904}" dt="2022-07-19T13:38:54.247" v="582"/>
          <ac:graphicFrameMkLst>
            <pc:docMk/>
            <pc:sldMk cId="2667947892" sldId="260"/>
            <ac:graphicFrameMk id="5" creationId="{D6160349-C279-49AC-9348-544C355F6DF1}"/>
          </ac:graphicFrameMkLst>
        </pc:graphicFrameChg>
      </pc:sldChg>
      <pc:sldChg chg="addSp delSp modSp mod setClrOvrMap">
        <pc:chgData name="Saranya Chandrukannan" userId="9243bfc0-428f-40b6-89ee-4e3df44ea244" providerId="ADAL" clId="{7A8FDAD2-9259-431E-8D4A-2F47939B3904}" dt="2022-02-01T13:33:31.857" v="420" actId="14100"/>
        <pc:sldMkLst>
          <pc:docMk/>
          <pc:sldMk cId="748003469" sldId="261"/>
        </pc:sldMkLst>
        <pc:spChg chg="mod">
          <ac:chgData name="Saranya Chandrukannan" userId="9243bfc0-428f-40b6-89ee-4e3df44ea244" providerId="ADAL" clId="{7A8FDAD2-9259-431E-8D4A-2F47939B3904}" dt="2022-02-01T13:15:42.295" v="341" actId="26606"/>
          <ac:spMkLst>
            <pc:docMk/>
            <pc:sldMk cId="748003469" sldId="261"/>
            <ac:spMk id="2" creationId="{47265801-F3CC-4716-8397-D40CACDA3CFD}"/>
          </ac:spMkLst>
        </pc:spChg>
        <pc:spChg chg="mod ord">
          <ac:chgData name="Saranya Chandrukannan" userId="9243bfc0-428f-40b6-89ee-4e3df44ea244" providerId="ADAL" clId="{7A8FDAD2-9259-431E-8D4A-2F47939B3904}" dt="2022-02-01T13:33:31.857" v="420" actId="14100"/>
          <ac:spMkLst>
            <pc:docMk/>
            <pc:sldMk cId="748003469" sldId="261"/>
            <ac:spMk id="3" creationId="{5533759B-1647-4874-BC79-023FE08CFCC3}"/>
          </ac:spMkLst>
        </pc:spChg>
        <pc:spChg chg="del">
          <ac:chgData name="Saranya Chandrukannan" userId="9243bfc0-428f-40b6-89ee-4e3df44ea244" providerId="ADAL" clId="{7A8FDAD2-9259-431E-8D4A-2F47939B3904}" dt="2022-02-01T13:15:42.295" v="341" actId="26606"/>
          <ac:spMkLst>
            <pc:docMk/>
            <pc:sldMk cId="748003469" sldId="261"/>
            <ac:spMk id="10" creationId="{B9F89C22-0475-4427-B7C8-0269AD40E3EC}"/>
          </ac:spMkLst>
        </pc:spChg>
        <pc:spChg chg="add mod">
          <ac:chgData name="Saranya Chandrukannan" userId="9243bfc0-428f-40b6-89ee-4e3df44ea244" providerId="ADAL" clId="{7A8FDAD2-9259-431E-8D4A-2F47939B3904}" dt="2022-02-01T13:33:25.312" v="419" actId="207"/>
          <ac:spMkLst>
            <pc:docMk/>
            <pc:sldMk cId="748003469" sldId="261"/>
            <ac:spMk id="12" creationId="{B0EC7770-7090-4D69-821C-11E589C30161}"/>
          </ac:spMkLst>
        </pc:spChg>
        <pc:spChg chg="add">
          <ac:chgData name="Saranya Chandrukannan" userId="9243bfc0-428f-40b6-89ee-4e3df44ea244" providerId="ADAL" clId="{7A8FDAD2-9259-431E-8D4A-2F47939B3904}" dt="2022-02-01T13:15:42.295" v="341" actId="26606"/>
          <ac:spMkLst>
            <pc:docMk/>
            <pc:sldMk cId="748003469" sldId="261"/>
            <ac:spMk id="15" creationId="{1D868099-6145-4BC0-A5EA-74BEF1776BA9}"/>
          </ac:spMkLst>
        </pc:spChg>
        <pc:spChg chg="add">
          <ac:chgData name="Saranya Chandrukannan" userId="9243bfc0-428f-40b6-89ee-4e3df44ea244" providerId="ADAL" clId="{7A8FDAD2-9259-431E-8D4A-2F47939B3904}" dt="2022-02-01T13:15:42.295" v="341" actId="26606"/>
          <ac:spMkLst>
            <pc:docMk/>
            <pc:sldMk cId="748003469" sldId="261"/>
            <ac:spMk id="17" creationId="{CC1026F7-DECB-49B4-A565-518BBA445471}"/>
          </ac:spMkLst>
        </pc:spChg>
        <pc:picChg chg="add del mod">
          <ac:chgData name="Saranya Chandrukannan" userId="9243bfc0-428f-40b6-89ee-4e3df44ea244" providerId="ADAL" clId="{7A8FDAD2-9259-431E-8D4A-2F47939B3904}" dt="2022-02-01T13:15:14.959" v="335" actId="478"/>
          <ac:picMkLst>
            <pc:docMk/>
            <pc:sldMk cId="748003469" sldId="261"/>
            <ac:picMk id="4" creationId="{6E918567-FF12-403F-A00B-8ABA94481E96}"/>
          </ac:picMkLst>
        </pc:picChg>
        <pc:picChg chg="add mod">
          <ac:chgData name="Saranya Chandrukannan" userId="9243bfc0-428f-40b6-89ee-4e3df44ea244" providerId="ADAL" clId="{7A8FDAD2-9259-431E-8D4A-2F47939B3904}" dt="2022-02-01T13:15:50.943" v="344" actId="14100"/>
          <ac:picMkLst>
            <pc:docMk/>
            <pc:sldMk cId="748003469" sldId="261"/>
            <ac:picMk id="5" creationId="{DD7A95E1-D2C7-4E35-AA12-4A389877F30D}"/>
          </ac:picMkLst>
        </pc:picChg>
        <pc:picChg chg="add mod">
          <ac:chgData name="Saranya Chandrukannan" userId="9243bfc0-428f-40b6-89ee-4e3df44ea244" providerId="ADAL" clId="{7A8FDAD2-9259-431E-8D4A-2F47939B3904}" dt="2022-02-01T13:16:18.014" v="349" actId="14100"/>
          <ac:picMkLst>
            <pc:docMk/>
            <pc:sldMk cId="748003469" sldId="261"/>
            <ac:picMk id="6" creationId="{0FD820F1-088A-4735-9679-57CD12A716BE}"/>
          </ac:picMkLst>
        </pc:picChg>
        <pc:picChg chg="del mod">
          <ac:chgData name="Saranya Chandrukannan" userId="9243bfc0-428f-40b6-89ee-4e3df44ea244" providerId="ADAL" clId="{7A8FDAD2-9259-431E-8D4A-2F47939B3904}" dt="2022-02-01T13:14:23.384" v="329" actId="21"/>
          <ac:picMkLst>
            <pc:docMk/>
            <pc:sldMk cId="748003469" sldId="261"/>
            <ac:picMk id="7" creationId="{B4CD8FD6-FE9C-4709-AC37-75D4F2B0FFD0}"/>
          </ac:picMkLst>
        </pc:picChg>
      </pc:sldChg>
      <pc:sldChg chg="addSp delSp modSp mod setClrOvrMap">
        <pc:chgData name="Saranya Chandrukannan" userId="9243bfc0-428f-40b6-89ee-4e3df44ea244" providerId="ADAL" clId="{7A8FDAD2-9259-431E-8D4A-2F47939B3904}" dt="2022-02-01T13:18:32.440" v="353" actId="255"/>
        <pc:sldMkLst>
          <pc:docMk/>
          <pc:sldMk cId="3788447475" sldId="262"/>
        </pc:sldMkLst>
        <pc:spChg chg="mod">
          <ac:chgData name="Saranya Chandrukannan" userId="9243bfc0-428f-40b6-89ee-4e3df44ea244" providerId="ADAL" clId="{7A8FDAD2-9259-431E-8D4A-2F47939B3904}" dt="2022-02-01T13:18:23.160" v="351" actId="14100"/>
          <ac:spMkLst>
            <pc:docMk/>
            <pc:sldMk cId="3788447475" sldId="262"/>
            <ac:spMk id="2" creationId="{27C78AB6-7C59-49C9-8C2F-C498BCDA6FC4}"/>
          </ac:spMkLst>
        </pc:spChg>
        <pc:spChg chg="mod">
          <ac:chgData name="Saranya Chandrukannan" userId="9243bfc0-428f-40b6-89ee-4e3df44ea244" providerId="ADAL" clId="{7A8FDAD2-9259-431E-8D4A-2F47939B3904}" dt="2022-02-01T13:18:32.440" v="353" actId="255"/>
          <ac:spMkLst>
            <pc:docMk/>
            <pc:sldMk cId="3788447475" sldId="262"/>
            <ac:spMk id="3" creationId="{68EC8712-D734-4A41-9905-1EB5D26E22D1}"/>
          </ac:spMkLst>
        </pc:spChg>
        <pc:spChg chg="del">
          <ac:chgData name="Saranya Chandrukannan" userId="9243bfc0-428f-40b6-89ee-4e3df44ea244" providerId="ADAL" clId="{7A8FDAD2-9259-431E-8D4A-2F47939B3904}" dt="2022-02-01T13:18:17.289" v="350" actId="26606"/>
          <ac:spMkLst>
            <pc:docMk/>
            <pc:sldMk cId="3788447475" sldId="262"/>
            <ac:spMk id="14" creationId="{BEC9E7FA-3295-45ED-8253-D23F9E44E1DA}"/>
          </ac:spMkLst>
        </pc:spChg>
        <pc:spChg chg="add">
          <ac:chgData name="Saranya Chandrukannan" userId="9243bfc0-428f-40b6-89ee-4e3df44ea244" providerId="ADAL" clId="{7A8FDAD2-9259-431E-8D4A-2F47939B3904}" dt="2022-02-01T13:18:17.289" v="350" actId="26606"/>
          <ac:spMkLst>
            <pc:docMk/>
            <pc:sldMk cId="3788447475" sldId="262"/>
            <ac:spMk id="19" creationId="{1D868099-6145-4BC0-A5EA-74BEF1776BA9}"/>
          </ac:spMkLst>
        </pc:spChg>
        <pc:spChg chg="add">
          <ac:chgData name="Saranya Chandrukannan" userId="9243bfc0-428f-40b6-89ee-4e3df44ea244" providerId="ADAL" clId="{7A8FDAD2-9259-431E-8D4A-2F47939B3904}" dt="2022-02-01T13:18:17.289" v="350" actId="26606"/>
          <ac:spMkLst>
            <pc:docMk/>
            <pc:sldMk cId="3788447475" sldId="262"/>
            <ac:spMk id="21" creationId="{CC1026F7-DECB-49B4-A565-518BBA445471}"/>
          </ac:spMkLst>
        </pc:spChg>
        <pc:picChg chg="mod">
          <ac:chgData name="Saranya Chandrukannan" userId="9243bfc0-428f-40b6-89ee-4e3df44ea244" providerId="ADAL" clId="{7A8FDAD2-9259-431E-8D4A-2F47939B3904}" dt="2022-02-01T13:18:17.289" v="350" actId="26606"/>
          <ac:picMkLst>
            <pc:docMk/>
            <pc:sldMk cId="3788447475" sldId="262"/>
            <ac:picMk id="4" creationId="{94ADB814-31E6-44D8-845D-32C1015E217A}"/>
          </ac:picMkLst>
        </pc:picChg>
      </pc:sldChg>
      <pc:sldChg chg="modSp">
        <pc:chgData name="Saranya Chandrukannan" userId="9243bfc0-428f-40b6-89ee-4e3df44ea244" providerId="ADAL" clId="{7A8FDAD2-9259-431E-8D4A-2F47939B3904}" dt="2022-02-01T13:58:28.808" v="440" actId="20577"/>
        <pc:sldMkLst>
          <pc:docMk/>
          <pc:sldMk cId="2347081393" sldId="266"/>
        </pc:sldMkLst>
        <pc:graphicFrameChg chg="mod">
          <ac:chgData name="Saranya Chandrukannan" userId="9243bfc0-428f-40b6-89ee-4e3df44ea244" providerId="ADAL" clId="{7A8FDAD2-9259-431E-8D4A-2F47939B3904}" dt="2022-02-01T13:58:28.808" v="440" actId="20577"/>
          <ac:graphicFrameMkLst>
            <pc:docMk/>
            <pc:sldMk cId="2347081393" sldId="266"/>
            <ac:graphicFrameMk id="5" creationId="{B63031C8-7D3B-4068-9AB1-5278D189667E}"/>
          </ac:graphicFrameMkLst>
        </pc:graphicFrameChg>
      </pc:sldChg>
      <pc:sldChg chg="modSp mod">
        <pc:chgData name="Saranya Chandrukannan" userId="9243bfc0-428f-40b6-89ee-4e3df44ea244" providerId="ADAL" clId="{7A8FDAD2-9259-431E-8D4A-2F47939B3904}" dt="2022-02-01T14:39:40.246" v="509" actId="14100"/>
        <pc:sldMkLst>
          <pc:docMk/>
          <pc:sldMk cId="472431374" sldId="268"/>
        </pc:sldMkLst>
        <pc:spChg chg="mod">
          <ac:chgData name="Saranya Chandrukannan" userId="9243bfc0-428f-40b6-89ee-4e3df44ea244" providerId="ADAL" clId="{7A8FDAD2-9259-431E-8D4A-2F47939B3904}" dt="2022-02-01T14:39:40.246" v="509" actId="14100"/>
          <ac:spMkLst>
            <pc:docMk/>
            <pc:sldMk cId="472431374" sldId="268"/>
            <ac:spMk id="2" creationId="{7384047A-B542-4E36-944D-E733B83E00EF}"/>
          </ac:spMkLst>
        </pc:spChg>
        <pc:graphicFrameChg chg="mod">
          <ac:chgData name="Saranya Chandrukannan" userId="9243bfc0-428f-40b6-89ee-4e3df44ea244" providerId="ADAL" clId="{7A8FDAD2-9259-431E-8D4A-2F47939B3904}" dt="2022-02-01T14:25:27.270" v="500" actId="478"/>
          <ac:graphicFrameMkLst>
            <pc:docMk/>
            <pc:sldMk cId="472431374" sldId="268"/>
            <ac:graphicFrameMk id="5" creationId="{D4F3F5FB-5784-48CA-8599-245976867A2F}"/>
          </ac:graphicFrameMkLst>
        </pc:graphicFrameChg>
      </pc:sldChg>
      <pc:sldChg chg="addSp delSp modSp mod">
        <pc:chgData name="Saranya Chandrukannan" userId="9243bfc0-428f-40b6-89ee-4e3df44ea244" providerId="ADAL" clId="{7A8FDAD2-9259-431E-8D4A-2F47939B3904}" dt="2022-02-01T14:23:32.505" v="487" actId="14100"/>
        <pc:sldMkLst>
          <pc:docMk/>
          <pc:sldMk cId="1425948206" sldId="269"/>
        </pc:sldMkLst>
        <pc:spChg chg="add del mod">
          <ac:chgData name="Saranya Chandrukannan" userId="9243bfc0-428f-40b6-89ee-4e3df44ea244" providerId="ADAL" clId="{7A8FDAD2-9259-431E-8D4A-2F47939B3904}" dt="2022-02-01T14:21:46.384" v="471" actId="478"/>
          <ac:spMkLst>
            <pc:docMk/>
            <pc:sldMk cId="1425948206" sldId="269"/>
            <ac:spMk id="4" creationId="{76FD8F67-A864-4A89-ADAA-AC4E21F7A7AC}"/>
          </ac:spMkLst>
        </pc:spChg>
        <pc:graphicFrameChg chg="add del mod">
          <ac:chgData name="Saranya Chandrukannan" userId="9243bfc0-428f-40b6-89ee-4e3df44ea244" providerId="ADAL" clId="{7A8FDAD2-9259-431E-8D4A-2F47939B3904}" dt="2022-02-01T14:23:32.505" v="487" actId="14100"/>
          <ac:graphicFrameMkLst>
            <pc:docMk/>
            <pc:sldMk cId="1425948206" sldId="269"/>
            <ac:graphicFrameMk id="5" creationId="{6DEE7E7F-AB58-4487-8B2B-A7D0AD75759F}"/>
          </ac:graphicFrameMkLst>
        </pc:graphicFrameChg>
      </pc:sldChg>
      <pc:sldChg chg="modSp mod">
        <pc:chgData name="Saranya Chandrukannan" userId="9243bfc0-428f-40b6-89ee-4e3df44ea244" providerId="ADAL" clId="{7A8FDAD2-9259-431E-8D4A-2F47939B3904}" dt="2022-02-01T13:24:29.265" v="357" actId="255"/>
        <pc:sldMkLst>
          <pc:docMk/>
          <pc:sldMk cId="2083439995" sldId="271"/>
        </pc:sldMkLst>
        <pc:spChg chg="mod">
          <ac:chgData name="Saranya Chandrukannan" userId="9243bfc0-428f-40b6-89ee-4e3df44ea244" providerId="ADAL" clId="{7A8FDAD2-9259-431E-8D4A-2F47939B3904}" dt="2022-02-01T13:24:29.265" v="357" actId="255"/>
          <ac:spMkLst>
            <pc:docMk/>
            <pc:sldMk cId="2083439995" sldId="271"/>
            <ac:spMk id="3" creationId="{00000000-0000-0000-0000-000000000000}"/>
          </ac:spMkLst>
        </pc:spChg>
      </pc:sldChg>
      <pc:sldChg chg="addSp delSp modSp mod modTransition">
        <pc:chgData name="Saranya Chandrukannan" userId="9243bfc0-428f-40b6-89ee-4e3df44ea244" providerId="ADAL" clId="{7A8FDAD2-9259-431E-8D4A-2F47939B3904}" dt="2022-02-01T14:42:27.451" v="529" actId="9405"/>
        <pc:sldMkLst>
          <pc:docMk/>
          <pc:sldMk cId="3151789289" sldId="273"/>
        </pc:sldMkLst>
        <pc:picChg chg="mod">
          <ac:chgData name="Saranya Chandrukannan" userId="9243bfc0-428f-40b6-89ee-4e3df44ea244" providerId="ADAL" clId="{7A8FDAD2-9259-431E-8D4A-2F47939B3904}" dt="2022-02-01T14:39:33.154" v="506" actId="1076"/>
          <ac:picMkLst>
            <pc:docMk/>
            <pc:sldMk cId="3151789289" sldId="273"/>
            <ac:picMk id="6" creationId="{5028F32F-F230-4074-9814-041E8A567640}"/>
          </ac:picMkLst>
        </pc:picChg>
        <pc:inkChg chg="add del">
          <ac:chgData name="Saranya Chandrukannan" userId="9243bfc0-428f-40b6-89ee-4e3df44ea244" providerId="ADAL" clId="{7A8FDAD2-9259-431E-8D4A-2F47939B3904}" dt="2022-02-01T14:41:21.181" v="516" actId="9405"/>
          <ac:inkMkLst>
            <pc:docMk/>
            <pc:sldMk cId="3151789289" sldId="273"/>
            <ac:inkMk id="8" creationId="{01DC090C-4B00-4E3C-8105-0EF822EE8266}"/>
          </ac:inkMkLst>
        </pc:inkChg>
        <pc:inkChg chg="add del">
          <ac:chgData name="Saranya Chandrukannan" userId="9243bfc0-428f-40b6-89ee-4e3df44ea244" providerId="ADAL" clId="{7A8FDAD2-9259-431E-8D4A-2F47939B3904}" dt="2022-02-01T14:41:20.835" v="515" actId="9405"/>
          <ac:inkMkLst>
            <pc:docMk/>
            <pc:sldMk cId="3151789289" sldId="273"/>
            <ac:inkMk id="9" creationId="{11687AC2-53E0-427B-A6FA-F4AE23298585}"/>
          </ac:inkMkLst>
        </pc:inkChg>
        <pc:inkChg chg="add del">
          <ac:chgData name="Saranya Chandrukannan" userId="9243bfc0-428f-40b6-89ee-4e3df44ea244" providerId="ADAL" clId="{7A8FDAD2-9259-431E-8D4A-2F47939B3904}" dt="2022-02-01T14:41:56.926" v="525" actId="9405"/>
          <ac:inkMkLst>
            <pc:docMk/>
            <pc:sldMk cId="3151789289" sldId="273"/>
            <ac:inkMk id="10" creationId="{46D70D91-F4DC-47F9-B2B8-D0F9E6744C21}"/>
          </ac:inkMkLst>
        </pc:inkChg>
        <pc:inkChg chg="add del">
          <ac:chgData name="Saranya Chandrukannan" userId="9243bfc0-428f-40b6-89ee-4e3df44ea244" providerId="ADAL" clId="{7A8FDAD2-9259-431E-8D4A-2F47939B3904}" dt="2022-02-01T14:41:56.578" v="524" actId="9405"/>
          <ac:inkMkLst>
            <pc:docMk/>
            <pc:sldMk cId="3151789289" sldId="273"/>
            <ac:inkMk id="11" creationId="{24E8A985-2AE6-4C1F-8E4D-27F6B8F0DBD7}"/>
          </ac:inkMkLst>
        </pc:inkChg>
        <pc:inkChg chg="add del">
          <ac:chgData name="Saranya Chandrukannan" userId="9243bfc0-428f-40b6-89ee-4e3df44ea244" providerId="ADAL" clId="{7A8FDAD2-9259-431E-8D4A-2F47939B3904}" dt="2022-02-01T14:41:56.128" v="523" actId="9405"/>
          <ac:inkMkLst>
            <pc:docMk/>
            <pc:sldMk cId="3151789289" sldId="273"/>
            <ac:inkMk id="12" creationId="{EE4B5005-D28A-418D-9788-2E721994DDF8}"/>
          </ac:inkMkLst>
        </pc:inkChg>
        <pc:inkChg chg="add">
          <ac:chgData name="Saranya Chandrukannan" userId="9243bfc0-428f-40b6-89ee-4e3df44ea244" providerId="ADAL" clId="{7A8FDAD2-9259-431E-8D4A-2F47939B3904}" dt="2022-02-01T14:42:13.278" v="526" actId="9405"/>
          <ac:inkMkLst>
            <pc:docMk/>
            <pc:sldMk cId="3151789289" sldId="273"/>
            <ac:inkMk id="13" creationId="{82679ECD-5AD0-4ED8-82F0-C4A2159C3F66}"/>
          </ac:inkMkLst>
        </pc:inkChg>
        <pc:inkChg chg="add">
          <ac:chgData name="Saranya Chandrukannan" userId="9243bfc0-428f-40b6-89ee-4e3df44ea244" providerId="ADAL" clId="{7A8FDAD2-9259-431E-8D4A-2F47939B3904}" dt="2022-02-01T14:42:15.239" v="527" actId="9405"/>
          <ac:inkMkLst>
            <pc:docMk/>
            <pc:sldMk cId="3151789289" sldId="273"/>
            <ac:inkMk id="14" creationId="{9B1B8658-59FB-470A-9BC8-32F9FF1BA600}"/>
          </ac:inkMkLst>
        </pc:inkChg>
        <pc:inkChg chg="add">
          <ac:chgData name="Saranya Chandrukannan" userId="9243bfc0-428f-40b6-89ee-4e3df44ea244" providerId="ADAL" clId="{7A8FDAD2-9259-431E-8D4A-2F47939B3904}" dt="2022-02-01T14:42:17.737" v="528" actId="9405"/>
          <ac:inkMkLst>
            <pc:docMk/>
            <pc:sldMk cId="3151789289" sldId="273"/>
            <ac:inkMk id="15" creationId="{A89BC7FC-D2B6-4A91-BF7D-7906CABF264A}"/>
          </ac:inkMkLst>
        </pc:inkChg>
        <pc:inkChg chg="add">
          <ac:chgData name="Saranya Chandrukannan" userId="9243bfc0-428f-40b6-89ee-4e3df44ea244" providerId="ADAL" clId="{7A8FDAD2-9259-431E-8D4A-2F47939B3904}" dt="2022-02-01T14:42:27.451" v="529" actId="9405"/>
          <ac:inkMkLst>
            <pc:docMk/>
            <pc:sldMk cId="3151789289" sldId="273"/>
            <ac:inkMk id="16" creationId="{E1DFE4D4-ED56-4423-8820-DD1B4A750FAB}"/>
          </ac:inkMkLst>
        </pc:inkChg>
        <pc:cxnChg chg="add del mod">
          <ac:chgData name="Saranya Chandrukannan" userId="9243bfc0-428f-40b6-89ee-4e3df44ea244" providerId="ADAL" clId="{7A8FDAD2-9259-431E-8D4A-2F47939B3904}" dt="2022-02-01T14:41:24.175" v="519" actId="11529"/>
          <ac:cxnSpMkLst>
            <pc:docMk/>
            <pc:sldMk cId="3151789289" sldId="273"/>
            <ac:cxnSpMk id="4" creationId="{76D297C0-5476-4837-A73E-4ADE7B172503}"/>
          </ac:cxnSpMkLst>
        </pc:cxnChg>
      </pc:sldChg>
      <pc:sldChg chg="addSp delSp modSp mod setBg setClrOvrMap">
        <pc:chgData name="Saranya Chandrukannan" userId="9243bfc0-428f-40b6-89ee-4e3df44ea244" providerId="ADAL" clId="{7A8FDAD2-9259-431E-8D4A-2F47939B3904}" dt="2022-02-01T14:45:10.071" v="550" actId="14100"/>
        <pc:sldMkLst>
          <pc:docMk/>
          <pc:sldMk cId="3700623977" sldId="280"/>
        </pc:sldMkLst>
        <pc:spChg chg="mod">
          <ac:chgData name="Saranya Chandrukannan" userId="9243bfc0-428f-40b6-89ee-4e3df44ea244" providerId="ADAL" clId="{7A8FDAD2-9259-431E-8D4A-2F47939B3904}" dt="2022-02-01T14:44:43.676" v="540" actId="26606"/>
          <ac:spMkLst>
            <pc:docMk/>
            <pc:sldMk cId="3700623977" sldId="280"/>
            <ac:spMk id="2" creationId="{00000000-0000-0000-0000-000000000000}"/>
          </ac:spMkLst>
        </pc:spChg>
        <pc:spChg chg="mod">
          <ac:chgData name="Saranya Chandrukannan" userId="9243bfc0-428f-40b6-89ee-4e3df44ea244" providerId="ADAL" clId="{7A8FDAD2-9259-431E-8D4A-2F47939B3904}" dt="2022-02-01T14:44:43.676" v="540" actId="26606"/>
          <ac:spMkLst>
            <pc:docMk/>
            <pc:sldMk cId="3700623977" sldId="280"/>
            <ac:spMk id="7" creationId="{00000000-0000-0000-0000-000000000000}"/>
          </ac:spMkLst>
        </pc:spChg>
        <pc:spChg chg="add">
          <ac:chgData name="Saranya Chandrukannan" userId="9243bfc0-428f-40b6-89ee-4e3df44ea244" providerId="ADAL" clId="{7A8FDAD2-9259-431E-8D4A-2F47939B3904}" dt="2022-02-01T14:44:43.676" v="540" actId="26606"/>
          <ac:spMkLst>
            <pc:docMk/>
            <pc:sldMk cId="3700623977" sldId="280"/>
            <ac:spMk id="13" creationId="{6EFADEDC-47BB-4F2C-AB69-715527B4D596}"/>
          </ac:spMkLst>
        </pc:spChg>
        <pc:spChg chg="add">
          <ac:chgData name="Saranya Chandrukannan" userId="9243bfc0-428f-40b6-89ee-4e3df44ea244" providerId="ADAL" clId="{7A8FDAD2-9259-431E-8D4A-2F47939B3904}" dt="2022-02-01T14:44:43.676" v="540" actId="26606"/>
          <ac:spMkLst>
            <pc:docMk/>
            <pc:sldMk cId="3700623977" sldId="280"/>
            <ac:spMk id="15" creationId="{CC97F718-8333-4ACB-AEE4-87F88BE1D410}"/>
          </ac:spMkLst>
        </pc:spChg>
        <pc:picChg chg="mod">
          <ac:chgData name="Saranya Chandrukannan" userId="9243bfc0-428f-40b6-89ee-4e3df44ea244" providerId="ADAL" clId="{7A8FDAD2-9259-431E-8D4A-2F47939B3904}" dt="2022-02-01T14:45:10.071" v="550" actId="14100"/>
          <ac:picMkLst>
            <pc:docMk/>
            <pc:sldMk cId="3700623977" sldId="280"/>
            <ac:picMk id="4" creationId="{00000000-0000-0000-0000-000000000000}"/>
          </ac:picMkLst>
        </pc:picChg>
        <pc:picChg chg="mod">
          <ac:chgData name="Saranya Chandrukannan" userId="9243bfc0-428f-40b6-89ee-4e3df44ea244" providerId="ADAL" clId="{7A8FDAD2-9259-431E-8D4A-2F47939B3904}" dt="2022-02-01T14:45:04.351" v="548" actId="14100"/>
          <ac:picMkLst>
            <pc:docMk/>
            <pc:sldMk cId="3700623977" sldId="280"/>
            <ac:picMk id="5" creationId="{00000000-0000-0000-0000-000000000000}"/>
          </ac:picMkLst>
        </pc:picChg>
        <pc:inkChg chg="add del">
          <ac:chgData name="Saranya Chandrukannan" userId="9243bfc0-428f-40b6-89ee-4e3df44ea244" providerId="ADAL" clId="{7A8FDAD2-9259-431E-8D4A-2F47939B3904}" dt="2022-02-01T14:43:54.501" v="531" actId="9405"/>
          <ac:inkMkLst>
            <pc:docMk/>
            <pc:sldMk cId="3700623977" sldId="280"/>
            <ac:inkMk id="3" creationId="{31537EAD-8BCB-4695-8590-8C4828BFAF2A}"/>
          </ac:inkMkLst>
        </pc:inkChg>
        <pc:inkChg chg="add del">
          <ac:chgData name="Saranya Chandrukannan" userId="9243bfc0-428f-40b6-89ee-4e3df44ea244" providerId="ADAL" clId="{7A8FDAD2-9259-431E-8D4A-2F47939B3904}" dt="2022-02-01T14:43:56.622" v="533" actId="9405"/>
          <ac:inkMkLst>
            <pc:docMk/>
            <pc:sldMk cId="3700623977" sldId="280"/>
            <ac:inkMk id="6" creationId="{4D1F18FA-3079-4956-A215-6AA685809D09}"/>
          </ac:inkMkLst>
        </pc:inkChg>
        <pc:inkChg chg="add mod">
          <ac:chgData name="Saranya Chandrukannan" userId="9243bfc0-428f-40b6-89ee-4e3df44ea244" providerId="ADAL" clId="{7A8FDAD2-9259-431E-8D4A-2F47939B3904}" dt="2022-02-01T14:44:43.676" v="540" actId="26606"/>
          <ac:inkMkLst>
            <pc:docMk/>
            <pc:sldMk cId="3700623977" sldId="280"/>
            <ac:inkMk id="8" creationId="{4FE14112-4F74-4CDD-8220-E9263500C9B1}"/>
          </ac:inkMkLst>
        </pc:inkChg>
        <pc:inkChg chg="add del">
          <ac:chgData name="Saranya Chandrukannan" userId="9243bfc0-428f-40b6-89ee-4e3df44ea244" providerId="ADAL" clId="{7A8FDAD2-9259-431E-8D4A-2F47939B3904}" dt="2022-02-01T14:44:06.990" v="536" actId="9405"/>
          <ac:inkMkLst>
            <pc:docMk/>
            <pc:sldMk cId="3700623977" sldId="280"/>
            <ac:inkMk id="9" creationId="{66F76F94-4DEA-4AFE-8B32-E5BAAD3739BD}"/>
          </ac:inkMkLst>
        </pc:inkChg>
        <pc:inkChg chg="add del">
          <ac:chgData name="Saranya Chandrukannan" userId="9243bfc0-428f-40b6-89ee-4e3df44ea244" providerId="ADAL" clId="{7A8FDAD2-9259-431E-8D4A-2F47939B3904}" dt="2022-02-01T14:44:28.421" v="538" actId="9405"/>
          <ac:inkMkLst>
            <pc:docMk/>
            <pc:sldMk cId="3700623977" sldId="280"/>
            <ac:inkMk id="10" creationId="{6F530DBF-40DC-4322-A28B-7BDA2317AC82}"/>
          </ac:inkMkLst>
        </pc:inkChg>
      </pc:sldChg>
      <pc:sldChg chg="delSp modSp mod">
        <pc:chgData name="Saranya Chandrukannan" userId="9243bfc0-428f-40b6-89ee-4e3df44ea244" providerId="ADAL" clId="{7A8FDAD2-9259-431E-8D4A-2F47939B3904}" dt="2022-02-01T14:50:29.254" v="552" actId="478"/>
        <pc:sldMkLst>
          <pc:docMk/>
          <pc:sldMk cId="78783040" sldId="290"/>
        </pc:sldMkLst>
        <pc:spChg chg="del mod">
          <ac:chgData name="Saranya Chandrukannan" userId="9243bfc0-428f-40b6-89ee-4e3df44ea244" providerId="ADAL" clId="{7A8FDAD2-9259-431E-8D4A-2F47939B3904}" dt="2022-02-01T14:50:29.254" v="552" actId="478"/>
          <ac:spMkLst>
            <pc:docMk/>
            <pc:sldMk cId="78783040" sldId="290"/>
            <ac:spMk id="3" creationId="{00000000-0000-0000-0000-000000000000}"/>
          </ac:spMkLst>
        </pc:spChg>
      </pc:sldChg>
      <pc:sldChg chg="modSp">
        <pc:chgData name="Saranya Chandrukannan" userId="9243bfc0-428f-40b6-89ee-4e3df44ea244" providerId="ADAL" clId="{7A8FDAD2-9259-431E-8D4A-2F47939B3904}" dt="2022-02-01T13:24:52.382" v="362" actId="20577"/>
        <pc:sldMkLst>
          <pc:docMk/>
          <pc:sldMk cId="313373727" sldId="291"/>
        </pc:sldMkLst>
        <pc:graphicFrameChg chg="mod">
          <ac:chgData name="Saranya Chandrukannan" userId="9243bfc0-428f-40b6-89ee-4e3df44ea244" providerId="ADAL" clId="{7A8FDAD2-9259-431E-8D4A-2F47939B3904}" dt="2022-02-01T13:24:52.382" v="362" actId="20577"/>
          <ac:graphicFrameMkLst>
            <pc:docMk/>
            <pc:sldMk cId="313373727" sldId="291"/>
            <ac:graphicFrameMk id="5" creationId="{AB513078-F4CE-414F-92CA-88AF87D57D29}"/>
          </ac:graphicFrameMkLst>
        </pc:graphicFrameChg>
      </pc:sldChg>
      <pc:sldChg chg="modSp mod">
        <pc:chgData name="Saranya Chandrukannan" userId="9243bfc0-428f-40b6-89ee-4e3df44ea244" providerId="ADAL" clId="{7A8FDAD2-9259-431E-8D4A-2F47939B3904}" dt="2021-07-27T06:27:05.953" v="4" actId="1076"/>
        <pc:sldMkLst>
          <pc:docMk/>
          <pc:sldMk cId="1941075426" sldId="292"/>
        </pc:sldMkLst>
        <pc:picChg chg="mod">
          <ac:chgData name="Saranya Chandrukannan" userId="9243bfc0-428f-40b6-89ee-4e3df44ea244" providerId="ADAL" clId="{7A8FDAD2-9259-431E-8D4A-2F47939B3904}" dt="2021-07-27T06:27:00.819" v="1" actId="14100"/>
          <ac:picMkLst>
            <pc:docMk/>
            <pc:sldMk cId="1941075426" sldId="292"/>
            <ac:picMk id="5" creationId="{00000000-0000-0000-0000-000000000000}"/>
          </ac:picMkLst>
        </pc:picChg>
        <pc:picChg chg="mod">
          <ac:chgData name="Saranya Chandrukannan" userId="9243bfc0-428f-40b6-89ee-4e3df44ea244" providerId="ADAL" clId="{7A8FDAD2-9259-431E-8D4A-2F47939B3904}" dt="2021-07-27T06:27:05.953" v="4" actId="1076"/>
          <ac:picMkLst>
            <pc:docMk/>
            <pc:sldMk cId="1941075426" sldId="292"/>
            <ac:picMk id="6" creationId="{00000000-0000-0000-0000-000000000000}"/>
          </ac:picMkLst>
        </pc:picChg>
      </pc:sldChg>
      <pc:sldChg chg="modSp mod">
        <pc:chgData name="Saranya Chandrukannan" userId="9243bfc0-428f-40b6-89ee-4e3df44ea244" providerId="ADAL" clId="{7A8FDAD2-9259-431E-8D4A-2F47939B3904}" dt="2022-07-19T14:16:02.038" v="587" actId="14100"/>
        <pc:sldMkLst>
          <pc:docMk/>
          <pc:sldMk cId="592673986" sldId="295"/>
        </pc:sldMkLst>
        <pc:picChg chg="mod">
          <ac:chgData name="Saranya Chandrukannan" userId="9243bfc0-428f-40b6-89ee-4e3df44ea244" providerId="ADAL" clId="{7A8FDAD2-9259-431E-8D4A-2F47939B3904}" dt="2022-07-19T14:16:02.038" v="587" actId="14100"/>
          <ac:picMkLst>
            <pc:docMk/>
            <pc:sldMk cId="592673986" sldId="295"/>
            <ac:picMk id="5" creationId="{00000000-0000-0000-0000-000000000000}"/>
          </ac:picMkLst>
        </pc:picChg>
        <pc:picChg chg="mod">
          <ac:chgData name="Saranya Chandrukannan" userId="9243bfc0-428f-40b6-89ee-4e3df44ea244" providerId="ADAL" clId="{7A8FDAD2-9259-431E-8D4A-2F47939B3904}" dt="2022-07-19T14:15:41.088" v="583" actId="1076"/>
          <ac:picMkLst>
            <pc:docMk/>
            <pc:sldMk cId="592673986" sldId="295"/>
            <ac:picMk id="6" creationId="{00000000-0000-0000-0000-000000000000}"/>
          </ac:picMkLst>
        </pc:picChg>
      </pc:sldChg>
      <pc:sldChg chg="modSp del mod">
        <pc:chgData name="Saranya Chandrukannan" userId="9243bfc0-428f-40b6-89ee-4e3df44ea244" providerId="ADAL" clId="{7A8FDAD2-9259-431E-8D4A-2F47939B3904}" dt="2022-02-01T15:00:30.633" v="559" actId="2696"/>
        <pc:sldMkLst>
          <pc:docMk/>
          <pc:sldMk cId="1953082349" sldId="299"/>
        </pc:sldMkLst>
        <pc:spChg chg="mod">
          <ac:chgData name="Saranya Chandrukannan" userId="9243bfc0-428f-40b6-89ee-4e3df44ea244" providerId="ADAL" clId="{7A8FDAD2-9259-431E-8D4A-2F47939B3904}" dt="2021-07-27T06:43:28.428" v="5" actId="1076"/>
          <ac:spMkLst>
            <pc:docMk/>
            <pc:sldMk cId="1953082349" sldId="299"/>
            <ac:spMk id="3" creationId="{00000000-0000-0000-0000-000000000000}"/>
          </ac:spMkLst>
        </pc:spChg>
      </pc:sldChg>
      <pc:sldChg chg="del">
        <pc:chgData name="Saranya Chandrukannan" userId="9243bfc0-428f-40b6-89ee-4e3df44ea244" providerId="ADAL" clId="{7A8FDAD2-9259-431E-8D4A-2F47939B3904}" dt="2022-02-01T15:00:24.730" v="558" actId="2696"/>
        <pc:sldMkLst>
          <pc:docMk/>
          <pc:sldMk cId="2155970122" sldId="300"/>
        </pc:sldMkLst>
      </pc:sldChg>
      <pc:sldChg chg="add del">
        <pc:chgData name="Saranya Chandrukannan" userId="9243bfc0-428f-40b6-89ee-4e3df44ea244" providerId="ADAL" clId="{7A8FDAD2-9259-431E-8D4A-2F47939B3904}" dt="2022-02-01T15:00:05.429" v="557" actId="2696"/>
        <pc:sldMkLst>
          <pc:docMk/>
          <pc:sldMk cId="1753487491" sldId="302"/>
        </pc:sldMkLst>
      </pc:sldChg>
      <pc:sldChg chg="del">
        <pc:chgData name="Saranya Chandrukannan" userId="9243bfc0-428f-40b6-89ee-4e3df44ea244" providerId="ADAL" clId="{7A8FDAD2-9259-431E-8D4A-2F47939B3904}" dt="2022-02-01T14:59:57.595" v="555" actId="2696"/>
        <pc:sldMkLst>
          <pc:docMk/>
          <pc:sldMk cId="3240052218" sldId="303"/>
        </pc:sldMkLst>
      </pc:sldChg>
      <pc:sldChg chg="del mod modShow">
        <pc:chgData name="Saranya Chandrukannan" userId="9243bfc0-428f-40b6-89ee-4e3df44ea244" providerId="ADAL" clId="{7A8FDAD2-9259-431E-8D4A-2F47939B3904}" dt="2022-02-01T14:59:54.729" v="554" actId="2696"/>
        <pc:sldMkLst>
          <pc:docMk/>
          <pc:sldMk cId="352864022" sldId="304"/>
        </pc:sldMkLst>
      </pc:sldChg>
      <pc:sldChg chg="addSp delSp modSp new del mod setBg setClrOvrMap addCm delCm">
        <pc:chgData name="Saranya Chandrukannan" userId="9243bfc0-428f-40b6-89ee-4e3df44ea244" providerId="ADAL" clId="{7A8FDAD2-9259-431E-8D4A-2F47939B3904}" dt="2022-02-01T12:57:33.663" v="250" actId="2696"/>
        <pc:sldMkLst>
          <pc:docMk/>
          <pc:sldMk cId="992915093" sldId="306"/>
        </pc:sldMkLst>
        <pc:spChg chg="del">
          <ac:chgData name="Saranya Chandrukannan" userId="9243bfc0-428f-40b6-89ee-4e3df44ea244" providerId="ADAL" clId="{7A8FDAD2-9259-431E-8D4A-2F47939B3904}" dt="2022-02-01T12:41:19.960" v="20" actId="478"/>
          <ac:spMkLst>
            <pc:docMk/>
            <pc:sldMk cId="992915093" sldId="306"/>
            <ac:spMk id="2" creationId="{CC3329C4-0149-40DF-8A68-35021A316785}"/>
          </ac:spMkLst>
        </pc:spChg>
        <pc:spChg chg="add del mod">
          <ac:chgData name="Saranya Chandrukannan" userId="9243bfc0-428f-40b6-89ee-4e3df44ea244" providerId="ADAL" clId="{7A8FDAD2-9259-431E-8D4A-2F47939B3904}" dt="2022-02-01T12:46:10.502" v="182" actId="255"/>
          <ac:spMkLst>
            <pc:docMk/>
            <pc:sldMk cId="992915093" sldId="306"/>
            <ac:spMk id="3" creationId="{1C09CA1B-CFC9-4FC4-BE5F-39F6DB6C1F57}"/>
          </ac:spMkLst>
        </pc:spChg>
        <pc:spChg chg="add">
          <ac:chgData name="Saranya Chandrukannan" userId="9243bfc0-428f-40b6-89ee-4e3df44ea244" providerId="ADAL" clId="{7A8FDAD2-9259-431E-8D4A-2F47939B3904}" dt="2022-02-01T12:44:57.124" v="173" actId="26606"/>
          <ac:spMkLst>
            <pc:docMk/>
            <pc:sldMk cId="992915093" sldId="306"/>
            <ac:spMk id="10" creationId="{1D868099-6145-4BC0-A5EA-74BEF1776BA9}"/>
          </ac:spMkLst>
        </pc:spChg>
        <pc:spChg chg="add">
          <ac:chgData name="Saranya Chandrukannan" userId="9243bfc0-428f-40b6-89ee-4e3df44ea244" providerId="ADAL" clId="{7A8FDAD2-9259-431E-8D4A-2F47939B3904}" dt="2022-02-01T12:44:57.124" v="173" actId="26606"/>
          <ac:spMkLst>
            <pc:docMk/>
            <pc:sldMk cId="992915093" sldId="306"/>
            <ac:spMk id="12" creationId="{CC1026F7-DECB-49B4-A565-518BBA445471}"/>
          </ac:spMkLst>
        </pc:spChg>
        <pc:picChg chg="add mod">
          <ac:chgData name="Saranya Chandrukannan" userId="9243bfc0-428f-40b6-89ee-4e3df44ea244" providerId="ADAL" clId="{7A8FDAD2-9259-431E-8D4A-2F47939B3904}" dt="2022-02-01T12:46:01.325" v="181" actId="14100"/>
          <ac:picMkLst>
            <pc:docMk/>
            <pc:sldMk cId="992915093" sldId="306"/>
            <ac:picMk id="7" creationId="{AAFB79D7-D25A-48F6-B360-A8FD81448A02}"/>
          </ac:picMkLst>
        </pc:picChg>
      </pc:sldChg>
      <pc:sldChg chg="addSp modSp mod setBg setClrOvrMap delDesignElem">
        <pc:chgData name="Saranya Chandrukannan" userId="9243bfc0-428f-40b6-89ee-4e3df44ea244" providerId="ADAL" clId="{7A8FDAD2-9259-431E-8D4A-2F47939B3904}" dt="2022-02-01T13:11:17.783" v="319" actId="14100"/>
        <pc:sldMkLst>
          <pc:docMk/>
          <pc:sldMk cId="1222758253" sldId="306"/>
        </pc:sldMkLst>
        <pc:spChg chg="add mod">
          <ac:chgData name="Saranya Chandrukannan" userId="9243bfc0-428f-40b6-89ee-4e3df44ea244" providerId="ADAL" clId="{7A8FDAD2-9259-431E-8D4A-2F47939B3904}" dt="2022-02-01T13:11:17.783" v="319" actId="14100"/>
          <ac:spMkLst>
            <pc:docMk/>
            <pc:sldMk cId="1222758253" sldId="306"/>
            <ac:spMk id="2" creationId="{4CEFD6B2-0988-471A-9FF9-02C4C7114E71}"/>
          </ac:spMkLst>
        </pc:spChg>
        <pc:spChg chg="mod">
          <ac:chgData name="Saranya Chandrukannan" userId="9243bfc0-428f-40b6-89ee-4e3df44ea244" providerId="ADAL" clId="{7A8FDAD2-9259-431E-8D4A-2F47939B3904}" dt="2022-02-01T13:06:34.071" v="277" actId="255"/>
          <ac:spMkLst>
            <pc:docMk/>
            <pc:sldMk cId="1222758253" sldId="306"/>
            <ac:spMk id="3" creationId="{1C09CA1B-CFC9-4FC4-BE5F-39F6DB6C1F57}"/>
          </ac:spMkLst>
        </pc:spChg>
        <pc:spChg chg="add">
          <ac:chgData name="Saranya Chandrukannan" userId="9243bfc0-428f-40b6-89ee-4e3df44ea244" providerId="ADAL" clId="{7A8FDAD2-9259-431E-8D4A-2F47939B3904}" dt="2022-02-01T13:06:11.061" v="274" actId="26606"/>
          <ac:spMkLst>
            <pc:docMk/>
            <pc:sldMk cId="1222758253" sldId="306"/>
            <ac:spMk id="12" creationId="{BEC9E7FA-3295-45ED-8253-D23F9E44E1DA}"/>
          </ac:spMkLst>
        </pc:spChg>
        <pc:picChg chg="mod">
          <ac:chgData name="Saranya Chandrukannan" userId="9243bfc0-428f-40b6-89ee-4e3df44ea244" providerId="ADAL" clId="{7A8FDAD2-9259-431E-8D4A-2F47939B3904}" dt="2022-02-01T13:06:11.061" v="274" actId="26606"/>
          <ac:picMkLst>
            <pc:docMk/>
            <pc:sldMk cId="1222758253" sldId="306"/>
            <ac:picMk id="7" creationId="{AAFB79D7-D25A-48F6-B360-A8FD81448A02}"/>
          </ac:picMkLst>
        </pc:picChg>
      </pc:sldChg>
      <pc:sldChg chg="addSp delSp modSp new mod">
        <pc:chgData name="Saranya Chandrukannan" userId="9243bfc0-428f-40b6-89ee-4e3df44ea244" providerId="ADAL" clId="{7A8FDAD2-9259-431E-8D4A-2F47939B3904}" dt="2022-02-01T13:26:45.824" v="363" actId="14100"/>
        <pc:sldMkLst>
          <pc:docMk/>
          <pc:sldMk cId="2117695326" sldId="307"/>
        </pc:sldMkLst>
        <pc:spChg chg="del">
          <ac:chgData name="Saranya Chandrukannan" userId="9243bfc0-428f-40b6-89ee-4e3df44ea244" providerId="ADAL" clId="{7A8FDAD2-9259-431E-8D4A-2F47939B3904}" dt="2022-02-01T12:46:51.509" v="186" actId="478"/>
          <ac:spMkLst>
            <pc:docMk/>
            <pc:sldMk cId="2117695326" sldId="307"/>
            <ac:spMk id="2" creationId="{66B6EC39-AAC9-4000-898E-BD345730E8A1}"/>
          </ac:spMkLst>
        </pc:spChg>
        <pc:spChg chg="mod">
          <ac:chgData name="Saranya Chandrukannan" userId="9243bfc0-428f-40b6-89ee-4e3df44ea244" providerId="ADAL" clId="{7A8FDAD2-9259-431E-8D4A-2F47939B3904}" dt="2022-02-01T13:26:45.824" v="363" actId="14100"/>
          <ac:spMkLst>
            <pc:docMk/>
            <pc:sldMk cId="2117695326" sldId="307"/>
            <ac:spMk id="3" creationId="{E0294B21-3044-4648-8531-20927AFA06D2}"/>
          </ac:spMkLst>
        </pc:spChg>
        <pc:spChg chg="add del">
          <ac:chgData name="Saranya Chandrukannan" userId="9243bfc0-428f-40b6-89ee-4e3df44ea244" providerId="ADAL" clId="{7A8FDAD2-9259-431E-8D4A-2F47939B3904}" dt="2022-02-01T12:52:40.607" v="234"/>
          <ac:spMkLst>
            <pc:docMk/>
            <pc:sldMk cId="2117695326" sldId="307"/>
            <ac:spMk id="4" creationId="{146BD41C-AB6A-41B6-9C59-8E04240E8EBE}"/>
          </ac:spMkLst>
        </pc:spChg>
        <pc:picChg chg="add del">
          <ac:chgData name="Saranya Chandrukannan" userId="9243bfc0-428f-40b6-89ee-4e3df44ea244" providerId="ADAL" clId="{7A8FDAD2-9259-431E-8D4A-2F47939B3904}" dt="2022-02-01T12:52:40.607" v="234"/>
          <ac:picMkLst>
            <pc:docMk/>
            <pc:sldMk cId="2117695326" sldId="307"/>
            <ac:picMk id="1026" creationId="{56F647FC-207D-4C7F-B5EF-6E7712577FFD}"/>
          </ac:picMkLst>
        </pc:picChg>
        <pc:picChg chg="add del">
          <ac:chgData name="Saranya Chandrukannan" userId="9243bfc0-428f-40b6-89ee-4e3df44ea244" providerId="ADAL" clId="{7A8FDAD2-9259-431E-8D4A-2F47939B3904}" dt="2022-02-01T12:52:40.607" v="234"/>
          <ac:picMkLst>
            <pc:docMk/>
            <pc:sldMk cId="2117695326" sldId="307"/>
            <ac:picMk id="1027" creationId="{2EECD5B5-AFB5-4DD7-A091-FDF44B836493}"/>
          </ac:picMkLst>
        </pc:picChg>
        <pc:picChg chg="add del">
          <ac:chgData name="Saranya Chandrukannan" userId="9243bfc0-428f-40b6-89ee-4e3df44ea244" providerId="ADAL" clId="{7A8FDAD2-9259-431E-8D4A-2F47939B3904}" dt="2022-02-01T12:52:40.607" v="234"/>
          <ac:picMkLst>
            <pc:docMk/>
            <pc:sldMk cId="2117695326" sldId="307"/>
            <ac:picMk id="1028" creationId="{930169B4-3D40-4FD8-9161-0A867792076F}"/>
          </ac:picMkLst>
        </pc:picChg>
        <pc:picChg chg="add del">
          <ac:chgData name="Saranya Chandrukannan" userId="9243bfc0-428f-40b6-89ee-4e3df44ea244" providerId="ADAL" clId="{7A8FDAD2-9259-431E-8D4A-2F47939B3904}" dt="2022-02-01T12:52:40.607" v="234"/>
          <ac:picMkLst>
            <pc:docMk/>
            <pc:sldMk cId="2117695326" sldId="307"/>
            <ac:picMk id="1029" creationId="{6901516D-7ADE-40FE-9B6E-AD76417E152C}"/>
          </ac:picMkLst>
        </pc:picChg>
      </pc:sldChg>
      <pc:sldChg chg="addSp delSp modSp new mod setBg">
        <pc:chgData name="Saranya Chandrukannan" userId="9243bfc0-428f-40b6-89ee-4e3df44ea244" providerId="ADAL" clId="{7A8FDAD2-9259-431E-8D4A-2F47939B3904}" dt="2022-02-01T13:45:02.993" v="425" actId="14100"/>
        <pc:sldMkLst>
          <pc:docMk/>
          <pc:sldMk cId="3287075284" sldId="308"/>
        </pc:sldMkLst>
        <pc:spChg chg="del">
          <ac:chgData name="Saranya Chandrukannan" userId="9243bfc0-428f-40b6-89ee-4e3df44ea244" providerId="ADAL" clId="{7A8FDAD2-9259-431E-8D4A-2F47939B3904}" dt="2022-02-01T13:44:45.275" v="423" actId="26606"/>
          <ac:spMkLst>
            <pc:docMk/>
            <pc:sldMk cId="3287075284" sldId="308"/>
            <ac:spMk id="2" creationId="{FB8238F1-01D6-4140-A44D-828199BCAE7A}"/>
          </ac:spMkLst>
        </pc:spChg>
        <pc:spChg chg="del">
          <ac:chgData name="Saranya Chandrukannan" userId="9243bfc0-428f-40b6-89ee-4e3df44ea244" providerId="ADAL" clId="{7A8FDAD2-9259-431E-8D4A-2F47939B3904}" dt="2022-02-01T13:44:45.275" v="423" actId="26606"/>
          <ac:spMkLst>
            <pc:docMk/>
            <pc:sldMk cId="3287075284" sldId="308"/>
            <ac:spMk id="3" creationId="{22A645DE-8692-4D75-9021-4C2084867213}"/>
          </ac:spMkLst>
        </pc:spChg>
        <pc:spChg chg="add">
          <ac:chgData name="Saranya Chandrukannan" userId="9243bfc0-428f-40b6-89ee-4e3df44ea244" providerId="ADAL" clId="{7A8FDAD2-9259-431E-8D4A-2F47939B3904}" dt="2022-02-01T13:44:45.275" v="423" actId="26606"/>
          <ac:spMkLst>
            <pc:docMk/>
            <pc:sldMk cId="3287075284" sldId="308"/>
            <ac:spMk id="9" creationId="{C5F79084-E805-48DA-8EAC-CD5FD493EEAD}"/>
          </ac:spMkLst>
        </pc:spChg>
        <pc:picChg chg="add mod">
          <ac:chgData name="Saranya Chandrukannan" userId="9243bfc0-428f-40b6-89ee-4e3df44ea244" providerId="ADAL" clId="{7A8FDAD2-9259-431E-8D4A-2F47939B3904}" dt="2022-02-01T13:45:02.993" v="425" actId="14100"/>
          <ac:picMkLst>
            <pc:docMk/>
            <pc:sldMk cId="3287075284" sldId="308"/>
            <ac:picMk id="4" creationId="{EF7DC143-DDF6-463D-A5BE-DA863AB745FA}"/>
          </ac:picMkLst>
        </pc:picChg>
      </pc:sldChg>
    </pc:docChg>
  </pc:docChgLst>
  <pc:docChgLst>
    <pc:chgData name="Saranya Chandrukannan" userId="9243bfc0-428f-40b6-89ee-4e3df44ea244" providerId="ADAL" clId="{7613B413-1DB3-4275-90FF-949B1A090926}"/>
    <pc:docChg chg="custSel addSld modSld">
      <pc:chgData name="Saranya Chandrukannan" userId="9243bfc0-428f-40b6-89ee-4e3df44ea244" providerId="ADAL" clId="{7613B413-1DB3-4275-90FF-949B1A090926}" dt="2021-07-20T14:06:59.921" v="57" actId="5793"/>
      <pc:docMkLst>
        <pc:docMk/>
      </pc:docMkLst>
      <pc:sldChg chg="modSp mod">
        <pc:chgData name="Saranya Chandrukannan" userId="9243bfc0-428f-40b6-89ee-4e3df44ea244" providerId="ADAL" clId="{7613B413-1DB3-4275-90FF-949B1A090926}" dt="2021-07-20T13:21:09.750" v="4" actId="20577"/>
        <pc:sldMkLst>
          <pc:docMk/>
          <pc:sldMk cId="970576458" sldId="265"/>
        </pc:sldMkLst>
        <pc:spChg chg="mod">
          <ac:chgData name="Saranya Chandrukannan" userId="9243bfc0-428f-40b6-89ee-4e3df44ea244" providerId="ADAL" clId="{7613B413-1DB3-4275-90FF-949B1A090926}" dt="2021-07-20T13:21:09.750" v="4" actId="20577"/>
          <ac:spMkLst>
            <pc:docMk/>
            <pc:sldMk cId="970576458" sldId="265"/>
            <ac:spMk id="2" creationId="{DE1C20A5-78A6-4F8C-841C-3BD331909039}"/>
          </ac:spMkLst>
        </pc:spChg>
      </pc:sldChg>
      <pc:sldChg chg="modSp">
        <pc:chgData name="Saranya Chandrukannan" userId="9243bfc0-428f-40b6-89ee-4e3df44ea244" providerId="ADAL" clId="{7613B413-1DB3-4275-90FF-949B1A090926}" dt="2021-07-20T13:43:36.863" v="19" actId="108"/>
        <pc:sldMkLst>
          <pc:docMk/>
          <pc:sldMk cId="1425948206" sldId="269"/>
        </pc:sldMkLst>
        <pc:graphicFrameChg chg="mod">
          <ac:chgData name="Saranya Chandrukannan" userId="9243bfc0-428f-40b6-89ee-4e3df44ea244" providerId="ADAL" clId="{7613B413-1DB3-4275-90FF-949B1A090926}" dt="2021-07-20T13:43:36.863" v="19" actId="108"/>
          <ac:graphicFrameMkLst>
            <pc:docMk/>
            <pc:sldMk cId="1425948206" sldId="269"/>
            <ac:graphicFrameMk id="5" creationId="{6DEE7E7F-AB58-4487-8B2B-A7D0AD75759F}"/>
          </ac:graphicFrameMkLst>
        </pc:graphicFrameChg>
      </pc:sldChg>
      <pc:sldChg chg="modSp mod">
        <pc:chgData name="Saranya Chandrukannan" userId="9243bfc0-428f-40b6-89ee-4e3df44ea244" providerId="ADAL" clId="{7613B413-1DB3-4275-90FF-949B1A090926}" dt="2021-07-20T13:46:22.720" v="32" actId="20577"/>
        <pc:sldMkLst>
          <pc:docMk/>
          <pc:sldMk cId="592876425" sldId="272"/>
        </pc:sldMkLst>
        <pc:spChg chg="mod">
          <ac:chgData name="Saranya Chandrukannan" userId="9243bfc0-428f-40b6-89ee-4e3df44ea244" providerId="ADAL" clId="{7613B413-1DB3-4275-90FF-949B1A090926}" dt="2021-07-20T13:46:22.720" v="32" actId="20577"/>
          <ac:spMkLst>
            <pc:docMk/>
            <pc:sldMk cId="592876425" sldId="272"/>
            <ac:spMk id="3" creationId="{CC1F9DF7-5D3F-46EA-A2A6-1CF51B9966F6}"/>
          </ac:spMkLst>
        </pc:spChg>
      </pc:sldChg>
      <pc:sldChg chg="modSp new mod">
        <pc:chgData name="Saranya Chandrukannan" userId="9243bfc0-428f-40b6-89ee-4e3df44ea244" providerId="ADAL" clId="{7613B413-1DB3-4275-90FF-949B1A090926}" dt="2021-07-20T14:06:59.921" v="57" actId="5793"/>
        <pc:sldMkLst>
          <pc:docMk/>
          <pc:sldMk cId="9471789" sldId="305"/>
        </pc:sldMkLst>
        <pc:spChg chg="mod">
          <ac:chgData name="Saranya Chandrukannan" userId="9243bfc0-428f-40b6-89ee-4e3df44ea244" providerId="ADAL" clId="{7613B413-1DB3-4275-90FF-949B1A090926}" dt="2021-07-20T14:06:56.915" v="55" actId="14100"/>
          <ac:spMkLst>
            <pc:docMk/>
            <pc:sldMk cId="9471789" sldId="305"/>
            <ac:spMk id="2" creationId="{4C6EB470-3725-4CD9-B9C2-2A8956F6454B}"/>
          </ac:spMkLst>
        </pc:spChg>
        <pc:spChg chg="mod">
          <ac:chgData name="Saranya Chandrukannan" userId="9243bfc0-428f-40b6-89ee-4e3df44ea244" providerId="ADAL" clId="{7613B413-1DB3-4275-90FF-949B1A090926}" dt="2021-07-20T14:06:59.921" v="57" actId="5793"/>
          <ac:spMkLst>
            <pc:docMk/>
            <pc:sldMk cId="9471789" sldId="305"/>
            <ac:spMk id="3" creationId="{9F415ADE-9E55-41A2-8D64-6F334A33C976}"/>
          </ac:spMkLst>
        </pc:spChg>
      </pc:sldChg>
    </pc:docChg>
  </pc:docChgLst>
  <pc:docChgLst>
    <pc:chgData name="Saranya Chandrukannan" userId="9243bfc0-428f-40b6-89ee-4e3df44ea244" providerId="ADAL" clId="{497AE8FD-4532-4CE9-86F9-27126BC65311}"/>
    <pc:docChg chg="undo custSel modSld">
      <pc:chgData name="Saranya Chandrukannan" userId="9243bfc0-428f-40b6-89ee-4e3df44ea244" providerId="ADAL" clId="{497AE8FD-4532-4CE9-86F9-27126BC65311}" dt="2022-02-02T02:49:12.043" v="5" actId="14100"/>
      <pc:docMkLst>
        <pc:docMk/>
      </pc:docMkLst>
      <pc:sldChg chg="modSp mod">
        <pc:chgData name="Saranya Chandrukannan" userId="9243bfc0-428f-40b6-89ee-4e3df44ea244" providerId="ADAL" clId="{497AE8FD-4532-4CE9-86F9-27126BC65311}" dt="2022-02-02T02:22:21.676" v="3" actId="1076"/>
        <pc:sldMkLst>
          <pc:docMk/>
          <pc:sldMk cId="1478478663" sldId="278"/>
        </pc:sldMkLst>
        <pc:spChg chg="mod">
          <ac:chgData name="Saranya Chandrukannan" userId="9243bfc0-428f-40b6-89ee-4e3df44ea244" providerId="ADAL" clId="{497AE8FD-4532-4CE9-86F9-27126BC65311}" dt="2022-02-02T02:22:21.676" v="3" actId="1076"/>
          <ac:spMkLst>
            <pc:docMk/>
            <pc:sldMk cId="1478478663" sldId="278"/>
            <ac:spMk id="3" creationId="{00000000-0000-0000-0000-000000000000}"/>
          </ac:spMkLst>
        </pc:spChg>
      </pc:sldChg>
      <pc:sldChg chg="modSp mod">
        <pc:chgData name="Saranya Chandrukannan" userId="9243bfc0-428f-40b6-89ee-4e3df44ea244" providerId="ADAL" clId="{497AE8FD-4532-4CE9-86F9-27126BC65311}" dt="2022-02-02T02:49:12.043" v="5" actId="14100"/>
        <pc:sldMkLst>
          <pc:docMk/>
          <pc:sldMk cId="592673986" sldId="295"/>
        </pc:sldMkLst>
        <pc:picChg chg="mod">
          <ac:chgData name="Saranya Chandrukannan" userId="9243bfc0-428f-40b6-89ee-4e3df44ea244" providerId="ADAL" clId="{497AE8FD-4532-4CE9-86F9-27126BC65311}" dt="2022-02-02T02:49:12.043" v="5" actId="14100"/>
          <ac:picMkLst>
            <pc:docMk/>
            <pc:sldMk cId="592673986" sldId="295"/>
            <ac:picMk id="5" creationId="{00000000-0000-0000-0000-000000000000}"/>
          </ac:picMkLst>
        </pc:picChg>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6.png"/><Relationship Id="rId7" Type="http://schemas.openxmlformats.org/officeDocument/2006/relationships/image" Target="../media/image1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7.svg"/></Relationships>
</file>

<file path=ppt/diagrams/_rels/data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12.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31.svg"/></Relationships>
</file>

<file path=ppt/diagrams/_rels/data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4.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6.png"/><Relationship Id="rId7" Type="http://schemas.openxmlformats.org/officeDocument/2006/relationships/image" Target="../media/image1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7.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12.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31.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1F417-86D6-40A9-B7B5-A39AF491D74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C3CC491-D243-49F3-8F8D-43D153C2E349}">
      <dgm:prSet/>
      <dgm:spPr/>
      <dgm:t>
        <a:bodyPr/>
        <a:lstStyle/>
        <a:p>
          <a:r>
            <a:rPr lang="en-AU" baseline="0"/>
            <a:t>1. How Web Browsing Works </a:t>
          </a:r>
          <a:endParaRPr lang="en-US"/>
        </a:p>
      </dgm:t>
    </dgm:pt>
    <dgm:pt modelId="{34296722-D334-4B90-B5CE-D64FBA06A6CA}" type="parTrans" cxnId="{D95BFF3E-7581-4C81-9132-A608050B1FA7}">
      <dgm:prSet/>
      <dgm:spPr/>
      <dgm:t>
        <a:bodyPr/>
        <a:lstStyle/>
        <a:p>
          <a:endParaRPr lang="en-US"/>
        </a:p>
      </dgm:t>
    </dgm:pt>
    <dgm:pt modelId="{4164BF63-A5A8-48E9-85B4-BE353EB88F8C}" type="sibTrans" cxnId="{D95BFF3E-7581-4C81-9132-A608050B1FA7}">
      <dgm:prSet/>
      <dgm:spPr/>
      <dgm:t>
        <a:bodyPr/>
        <a:lstStyle/>
        <a:p>
          <a:endParaRPr lang="en-US"/>
        </a:p>
      </dgm:t>
    </dgm:pt>
    <dgm:pt modelId="{F5D8213D-4624-4E24-AB95-8A2B69275D5D}">
      <dgm:prSet/>
      <dgm:spPr/>
      <dgm:t>
        <a:bodyPr/>
        <a:lstStyle/>
        <a:p>
          <a:r>
            <a:rPr lang="en-AU" baseline="0" dirty="0"/>
            <a:t>2. Introduction to HTML </a:t>
          </a:r>
          <a:endParaRPr lang="en-US" dirty="0"/>
        </a:p>
      </dgm:t>
    </dgm:pt>
    <dgm:pt modelId="{34B3EB7D-A26C-4C4A-A9B4-1594CF6EED58}" type="parTrans" cxnId="{D7A68A38-9EEC-4251-BB4E-D684BB9F5AFF}">
      <dgm:prSet/>
      <dgm:spPr/>
      <dgm:t>
        <a:bodyPr/>
        <a:lstStyle/>
        <a:p>
          <a:endParaRPr lang="en-US"/>
        </a:p>
      </dgm:t>
    </dgm:pt>
    <dgm:pt modelId="{866A3F1B-572E-42C3-9672-9804BB8B8D11}" type="sibTrans" cxnId="{D7A68A38-9EEC-4251-BB4E-D684BB9F5AFF}">
      <dgm:prSet/>
      <dgm:spPr/>
      <dgm:t>
        <a:bodyPr/>
        <a:lstStyle/>
        <a:p>
          <a:endParaRPr lang="en-US"/>
        </a:p>
      </dgm:t>
    </dgm:pt>
    <dgm:pt modelId="{E6BFCA2A-3E5B-44E1-A3FF-FDD9AC74BF14}">
      <dgm:prSet/>
      <dgm:spPr/>
      <dgm:t>
        <a:bodyPr/>
        <a:lstStyle/>
        <a:p>
          <a:r>
            <a:rPr lang="en-AU" baseline="0" dirty="0"/>
            <a:t>3. HTML Essentials </a:t>
          </a:r>
          <a:endParaRPr lang="en-US" dirty="0"/>
        </a:p>
      </dgm:t>
    </dgm:pt>
    <dgm:pt modelId="{611FD04D-8632-4993-9C6C-FBE8CFF4C834}" type="parTrans" cxnId="{84AFE1EA-B867-4DFF-9FD9-7118012688A4}">
      <dgm:prSet/>
      <dgm:spPr/>
      <dgm:t>
        <a:bodyPr/>
        <a:lstStyle/>
        <a:p>
          <a:endParaRPr lang="en-US"/>
        </a:p>
      </dgm:t>
    </dgm:pt>
    <dgm:pt modelId="{1242E7E9-827D-429A-A381-82F0096AA173}" type="sibTrans" cxnId="{84AFE1EA-B867-4DFF-9FD9-7118012688A4}">
      <dgm:prSet/>
      <dgm:spPr/>
      <dgm:t>
        <a:bodyPr/>
        <a:lstStyle/>
        <a:p>
          <a:endParaRPr lang="en-US"/>
        </a:p>
      </dgm:t>
    </dgm:pt>
    <dgm:pt modelId="{6C50E7BD-17F6-4C00-A1A0-FB8FAB4B1854}">
      <dgm:prSet/>
      <dgm:spPr/>
      <dgm:t>
        <a:bodyPr/>
        <a:lstStyle/>
        <a:p>
          <a:r>
            <a:rPr lang="en-AU" baseline="0" dirty="0"/>
            <a:t>4. Cascading Style Sheets </a:t>
          </a:r>
          <a:endParaRPr lang="en-US" dirty="0"/>
        </a:p>
      </dgm:t>
    </dgm:pt>
    <dgm:pt modelId="{6DCF0A2D-7B8D-4838-A663-6E8200F45C08}" type="parTrans" cxnId="{7069ED28-DE35-4367-8890-9BFCE420121B}">
      <dgm:prSet/>
      <dgm:spPr/>
      <dgm:t>
        <a:bodyPr/>
        <a:lstStyle/>
        <a:p>
          <a:endParaRPr lang="en-AU"/>
        </a:p>
      </dgm:t>
    </dgm:pt>
    <dgm:pt modelId="{78922327-94C3-4A16-B38A-4629DAFF5BDE}" type="sibTrans" cxnId="{7069ED28-DE35-4367-8890-9BFCE420121B}">
      <dgm:prSet/>
      <dgm:spPr/>
      <dgm:t>
        <a:bodyPr/>
        <a:lstStyle/>
        <a:p>
          <a:endParaRPr lang="en-AU"/>
        </a:p>
      </dgm:t>
    </dgm:pt>
    <dgm:pt modelId="{83203603-A9AB-40AF-A565-E5CAFA9B3D3A}" type="pres">
      <dgm:prSet presAssocID="{38F1F417-86D6-40A9-B7B5-A39AF491D74C}" presName="linear" presStyleCnt="0">
        <dgm:presLayoutVars>
          <dgm:animLvl val="lvl"/>
          <dgm:resizeHandles val="exact"/>
        </dgm:presLayoutVars>
      </dgm:prSet>
      <dgm:spPr/>
    </dgm:pt>
    <dgm:pt modelId="{D1D9E1C8-BDCB-4ABD-BCF3-BB69142A8A7E}" type="pres">
      <dgm:prSet presAssocID="{5C3CC491-D243-49F3-8F8D-43D153C2E349}" presName="parentText" presStyleLbl="node1" presStyleIdx="0" presStyleCnt="4">
        <dgm:presLayoutVars>
          <dgm:chMax val="0"/>
          <dgm:bulletEnabled val="1"/>
        </dgm:presLayoutVars>
      </dgm:prSet>
      <dgm:spPr/>
    </dgm:pt>
    <dgm:pt modelId="{F7CB1F52-AA96-4986-BB67-82F914F88A27}" type="pres">
      <dgm:prSet presAssocID="{4164BF63-A5A8-48E9-85B4-BE353EB88F8C}" presName="spacer" presStyleCnt="0"/>
      <dgm:spPr/>
    </dgm:pt>
    <dgm:pt modelId="{71E245C8-F813-4039-879A-119BD16CFD40}" type="pres">
      <dgm:prSet presAssocID="{F5D8213D-4624-4E24-AB95-8A2B69275D5D}" presName="parentText" presStyleLbl="node1" presStyleIdx="1" presStyleCnt="4">
        <dgm:presLayoutVars>
          <dgm:chMax val="0"/>
          <dgm:bulletEnabled val="1"/>
        </dgm:presLayoutVars>
      </dgm:prSet>
      <dgm:spPr/>
    </dgm:pt>
    <dgm:pt modelId="{78FD6FB5-13F2-4538-831E-E52B12C22729}" type="pres">
      <dgm:prSet presAssocID="{866A3F1B-572E-42C3-9672-9804BB8B8D11}" presName="spacer" presStyleCnt="0"/>
      <dgm:spPr/>
    </dgm:pt>
    <dgm:pt modelId="{E322E623-F17A-435E-A1DF-112C8284B91A}" type="pres">
      <dgm:prSet presAssocID="{E6BFCA2A-3E5B-44E1-A3FF-FDD9AC74BF14}" presName="parentText" presStyleLbl="node1" presStyleIdx="2" presStyleCnt="4">
        <dgm:presLayoutVars>
          <dgm:chMax val="0"/>
          <dgm:bulletEnabled val="1"/>
        </dgm:presLayoutVars>
      </dgm:prSet>
      <dgm:spPr/>
    </dgm:pt>
    <dgm:pt modelId="{7BE6E532-127F-4F71-BD9B-0F4F6045BC4B}" type="pres">
      <dgm:prSet presAssocID="{1242E7E9-827D-429A-A381-82F0096AA173}" presName="spacer" presStyleCnt="0"/>
      <dgm:spPr/>
    </dgm:pt>
    <dgm:pt modelId="{D2C6E0DA-FE2C-4E95-9A77-4EA87289A156}" type="pres">
      <dgm:prSet presAssocID="{6C50E7BD-17F6-4C00-A1A0-FB8FAB4B1854}" presName="parentText" presStyleLbl="node1" presStyleIdx="3" presStyleCnt="4">
        <dgm:presLayoutVars>
          <dgm:chMax val="0"/>
          <dgm:bulletEnabled val="1"/>
        </dgm:presLayoutVars>
      </dgm:prSet>
      <dgm:spPr/>
    </dgm:pt>
  </dgm:ptLst>
  <dgm:cxnLst>
    <dgm:cxn modelId="{7069ED28-DE35-4367-8890-9BFCE420121B}" srcId="{38F1F417-86D6-40A9-B7B5-A39AF491D74C}" destId="{6C50E7BD-17F6-4C00-A1A0-FB8FAB4B1854}" srcOrd="3" destOrd="0" parTransId="{6DCF0A2D-7B8D-4838-A663-6E8200F45C08}" sibTransId="{78922327-94C3-4A16-B38A-4629DAFF5BDE}"/>
    <dgm:cxn modelId="{D7A68A38-9EEC-4251-BB4E-D684BB9F5AFF}" srcId="{38F1F417-86D6-40A9-B7B5-A39AF491D74C}" destId="{F5D8213D-4624-4E24-AB95-8A2B69275D5D}" srcOrd="1" destOrd="0" parTransId="{34B3EB7D-A26C-4C4A-A9B4-1594CF6EED58}" sibTransId="{866A3F1B-572E-42C3-9672-9804BB8B8D11}"/>
    <dgm:cxn modelId="{D95BFF3E-7581-4C81-9132-A608050B1FA7}" srcId="{38F1F417-86D6-40A9-B7B5-A39AF491D74C}" destId="{5C3CC491-D243-49F3-8F8D-43D153C2E349}" srcOrd="0" destOrd="0" parTransId="{34296722-D334-4B90-B5CE-D64FBA06A6CA}" sibTransId="{4164BF63-A5A8-48E9-85B4-BE353EB88F8C}"/>
    <dgm:cxn modelId="{37B5D852-FE66-453F-9B8E-2CDE43FB4CF3}" type="presOf" srcId="{F5D8213D-4624-4E24-AB95-8A2B69275D5D}" destId="{71E245C8-F813-4039-879A-119BD16CFD40}" srcOrd="0" destOrd="0" presId="urn:microsoft.com/office/officeart/2005/8/layout/vList2"/>
    <dgm:cxn modelId="{80FA3076-48FC-4419-A9C7-65E0ED0D6998}" type="presOf" srcId="{E6BFCA2A-3E5B-44E1-A3FF-FDD9AC74BF14}" destId="{E322E623-F17A-435E-A1DF-112C8284B91A}" srcOrd="0" destOrd="0" presId="urn:microsoft.com/office/officeart/2005/8/layout/vList2"/>
    <dgm:cxn modelId="{992AC287-B36C-4FE7-ACD7-7B7532D4AF2B}" type="presOf" srcId="{38F1F417-86D6-40A9-B7B5-A39AF491D74C}" destId="{83203603-A9AB-40AF-A565-E5CAFA9B3D3A}" srcOrd="0" destOrd="0" presId="urn:microsoft.com/office/officeart/2005/8/layout/vList2"/>
    <dgm:cxn modelId="{77F268B9-A194-4F68-AADD-6B905EC4B322}" type="presOf" srcId="{6C50E7BD-17F6-4C00-A1A0-FB8FAB4B1854}" destId="{D2C6E0DA-FE2C-4E95-9A77-4EA87289A156}" srcOrd="0" destOrd="0" presId="urn:microsoft.com/office/officeart/2005/8/layout/vList2"/>
    <dgm:cxn modelId="{84AFE1EA-B867-4DFF-9FD9-7118012688A4}" srcId="{38F1F417-86D6-40A9-B7B5-A39AF491D74C}" destId="{E6BFCA2A-3E5B-44E1-A3FF-FDD9AC74BF14}" srcOrd="2" destOrd="0" parTransId="{611FD04D-8632-4993-9C6C-FBE8CFF4C834}" sibTransId="{1242E7E9-827D-429A-A381-82F0096AA173}"/>
    <dgm:cxn modelId="{94D3D4F7-55B2-44AE-8B6A-F1F117140465}" type="presOf" srcId="{5C3CC491-D243-49F3-8F8D-43D153C2E349}" destId="{D1D9E1C8-BDCB-4ABD-BCF3-BB69142A8A7E}" srcOrd="0" destOrd="0" presId="urn:microsoft.com/office/officeart/2005/8/layout/vList2"/>
    <dgm:cxn modelId="{29DE66E8-27DB-4578-A693-4593D1B428C0}" type="presParOf" srcId="{83203603-A9AB-40AF-A565-E5CAFA9B3D3A}" destId="{D1D9E1C8-BDCB-4ABD-BCF3-BB69142A8A7E}" srcOrd="0" destOrd="0" presId="urn:microsoft.com/office/officeart/2005/8/layout/vList2"/>
    <dgm:cxn modelId="{9D4239BE-F856-4B42-93AC-048AAE81C76A}" type="presParOf" srcId="{83203603-A9AB-40AF-A565-E5CAFA9B3D3A}" destId="{F7CB1F52-AA96-4986-BB67-82F914F88A27}" srcOrd="1" destOrd="0" presId="urn:microsoft.com/office/officeart/2005/8/layout/vList2"/>
    <dgm:cxn modelId="{DF65C4E9-CE76-45D5-BC14-6E9E3BBB893E}" type="presParOf" srcId="{83203603-A9AB-40AF-A565-E5CAFA9B3D3A}" destId="{71E245C8-F813-4039-879A-119BD16CFD40}" srcOrd="2" destOrd="0" presId="urn:microsoft.com/office/officeart/2005/8/layout/vList2"/>
    <dgm:cxn modelId="{D526122D-3344-454D-9289-A9144018D09F}" type="presParOf" srcId="{83203603-A9AB-40AF-A565-E5CAFA9B3D3A}" destId="{78FD6FB5-13F2-4538-831E-E52B12C22729}" srcOrd="3" destOrd="0" presId="urn:microsoft.com/office/officeart/2005/8/layout/vList2"/>
    <dgm:cxn modelId="{AD094EE8-E1E6-4829-9C95-140EE1DA9010}" type="presParOf" srcId="{83203603-A9AB-40AF-A565-E5CAFA9B3D3A}" destId="{E322E623-F17A-435E-A1DF-112C8284B91A}" srcOrd="4" destOrd="0" presId="urn:microsoft.com/office/officeart/2005/8/layout/vList2"/>
    <dgm:cxn modelId="{9EF85025-2119-44E8-8A2D-F71C045255DD}" type="presParOf" srcId="{83203603-A9AB-40AF-A565-E5CAFA9B3D3A}" destId="{7BE6E532-127F-4F71-BD9B-0F4F6045BC4B}" srcOrd="5" destOrd="0" presId="urn:microsoft.com/office/officeart/2005/8/layout/vList2"/>
    <dgm:cxn modelId="{F82BDECD-323E-4112-AD03-50F1E21A1D5A}" type="presParOf" srcId="{83203603-A9AB-40AF-A565-E5CAFA9B3D3A}" destId="{D2C6E0DA-FE2C-4E95-9A77-4EA87289A15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5CE5FB4-50C6-47F1-BDA0-F8406FDC93E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59B0850-84BF-4190-8C85-0BDE03485426}">
      <dgm:prSet/>
      <dgm:spPr/>
      <dgm:t>
        <a:bodyPr/>
        <a:lstStyle/>
        <a:p>
          <a:r>
            <a:rPr lang="en-AU"/>
            <a:t>&lt;!DOCTYPE html&gt;</a:t>
          </a:r>
          <a:endParaRPr lang="en-US"/>
        </a:p>
      </dgm:t>
    </dgm:pt>
    <dgm:pt modelId="{FA9D790C-CFD2-4ADB-807A-DFC5DBBA5DBC}" type="parTrans" cxnId="{ED06EA0E-E346-4D63-B227-F2EF97FD80AA}">
      <dgm:prSet/>
      <dgm:spPr/>
      <dgm:t>
        <a:bodyPr/>
        <a:lstStyle/>
        <a:p>
          <a:endParaRPr lang="en-US"/>
        </a:p>
      </dgm:t>
    </dgm:pt>
    <dgm:pt modelId="{BB17341E-585B-4071-889E-B3A8C3C1579D}" type="sibTrans" cxnId="{ED06EA0E-E346-4D63-B227-F2EF97FD80AA}">
      <dgm:prSet/>
      <dgm:spPr/>
      <dgm:t>
        <a:bodyPr/>
        <a:lstStyle/>
        <a:p>
          <a:endParaRPr lang="en-US"/>
        </a:p>
      </dgm:t>
    </dgm:pt>
    <dgm:pt modelId="{8FD9BC78-9DA8-4837-A5F4-BD014EEDD199}">
      <dgm:prSet/>
      <dgm:spPr/>
      <dgm:t>
        <a:bodyPr/>
        <a:lstStyle/>
        <a:p>
          <a:r>
            <a:rPr lang="en-AU" dirty="0"/>
            <a:t>This tag always begins an HTML document and defines the type of document.  Older versions of HTML and XHTML used more complex document types </a:t>
          </a:r>
          <a:r>
            <a:rPr lang="en-AU" dirty="0" err="1"/>
            <a:t>eg</a:t>
          </a:r>
          <a:r>
            <a:rPr lang="en-AU" dirty="0"/>
            <a:t>: STRICT, TRANSITIONAL, and FRAMESET.</a:t>
          </a:r>
          <a:endParaRPr lang="en-US" dirty="0"/>
        </a:p>
      </dgm:t>
    </dgm:pt>
    <dgm:pt modelId="{C145E023-10F0-4096-9851-247BE1975231}" type="parTrans" cxnId="{91EDF223-BA7D-4F38-8329-7CBF41838C77}">
      <dgm:prSet/>
      <dgm:spPr/>
      <dgm:t>
        <a:bodyPr/>
        <a:lstStyle/>
        <a:p>
          <a:endParaRPr lang="en-US"/>
        </a:p>
      </dgm:t>
    </dgm:pt>
    <dgm:pt modelId="{ABE825A1-5C30-4B4E-BD3E-4E7D215F093A}" type="sibTrans" cxnId="{91EDF223-BA7D-4F38-8329-7CBF41838C77}">
      <dgm:prSet/>
      <dgm:spPr/>
      <dgm:t>
        <a:bodyPr/>
        <a:lstStyle/>
        <a:p>
          <a:endParaRPr lang="en-US"/>
        </a:p>
      </dgm:t>
    </dgm:pt>
    <dgm:pt modelId="{1D782FA0-856B-4558-A2EC-7A4423966B0B}">
      <dgm:prSet/>
      <dgm:spPr/>
      <dgm:t>
        <a:bodyPr/>
        <a:lstStyle/>
        <a:p>
          <a:r>
            <a:rPr lang="en-AU"/>
            <a:t>If a browser is told what to expect it will use a standard rendering mode. </a:t>
          </a:r>
          <a:endParaRPr lang="en-US"/>
        </a:p>
      </dgm:t>
    </dgm:pt>
    <dgm:pt modelId="{290BCC78-26E8-4B42-9AF8-13E96D704513}" type="parTrans" cxnId="{4765BF9E-75E2-4356-B3D6-CAE5102A76FE}">
      <dgm:prSet/>
      <dgm:spPr/>
      <dgm:t>
        <a:bodyPr/>
        <a:lstStyle/>
        <a:p>
          <a:endParaRPr lang="en-US"/>
        </a:p>
      </dgm:t>
    </dgm:pt>
    <dgm:pt modelId="{868C19F9-84F4-4D05-90BB-91F3CBE04BA9}" type="sibTrans" cxnId="{4765BF9E-75E2-4356-B3D6-CAE5102A76FE}">
      <dgm:prSet/>
      <dgm:spPr/>
      <dgm:t>
        <a:bodyPr/>
        <a:lstStyle/>
        <a:p>
          <a:endParaRPr lang="en-US"/>
        </a:p>
      </dgm:t>
    </dgm:pt>
    <dgm:pt modelId="{AC4188E6-B2DF-4751-91A1-320CA619870A}">
      <dgm:prSet/>
      <dgm:spPr/>
      <dgm:t>
        <a:bodyPr/>
        <a:lstStyle/>
        <a:p>
          <a:r>
            <a:rPr lang="en-AU"/>
            <a:t>If it is not it will use quirks mode which involves making best guesses about how to render a page.  The latter can lead to unpredictable results depending on the browser used to view the page.</a:t>
          </a:r>
          <a:endParaRPr lang="en-US"/>
        </a:p>
      </dgm:t>
    </dgm:pt>
    <dgm:pt modelId="{4F3D70BF-55C2-4967-8C45-61D975252663}" type="parTrans" cxnId="{2D6D184A-1808-4055-8816-2F0184EE50E8}">
      <dgm:prSet/>
      <dgm:spPr/>
      <dgm:t>
        <a:bodyPr/>
        <a:lstStyle/>
        <a:p>
          <a:endParaRPr lang="en-US"/>
        </a:p>
      </dgm:t>
    </dgm:pt>
    <dgm:pt modelId="{FB031B1E-008C-49A2-BF35-A1760EEADB9C}" type="sibTrans" cxnId="{2D6D184A-1808-4055-8816-2F0184EE50E8}">
      <dgm:prSet/>
      <dgm:spPr/>
      <dgm:t>
        <a:bodyPr/>
        <a:lstStyle/>
        <a:p>
          <a:endParaRPr lang="en-US"/>
        </a:p>
      </dgm:t>
    </dgm:pt>
    <dgm:pt modelId="{3D9D2A99-4A14-414E-B1AD-A3675C7C59E3}" type="pres">
      <dgm:prSet presAssocID="{65CE5FB4-50C6-47F1-BDA0-F8406FDC93EA}" presName="root" presStyleCnt="0">
        <dgm:presLayoutVars>
          <dgm:dir/>
          <dgm:resizeHandles val="exact"/>
        </dgm:presLayoutVars>
      </dgm:prSet>
      <dgm:spPr/>
    </dgm:pt>
    <dgm:pt modelId="{13279D47-06D2-4AC4-A5B7-C2342CF1B965}" type="pres">
      <dgm:prSet presAssocID="{B59B0850-84BF-4190-8C85-0BDE03485426}" presName="compNode" presStyleCnt="0"/>
      <dgm:spPr/>
    </dgm:pt>
    <dgm:pt modelId="{498B64C3-4EEA-4CD4-B2D2-876F28885C71}" type="pres">
      <dgm:prSet presAssocID="{B59B0850-84BF-4190-8C85-0BDE03485426}" presName="bgRect" presStyleLbl="bgShp" presStyleIdx="0" presStyleCnt="4"/>
      <dgm:spPr/>
    </dgm:pt>
    <dgm:pt modelId="{A9846901-79BE-4B40-8100-CB36D8912BA9}" type="pres">
      <dgm:prSet presAssocID="{B59B0850-84BF-4190-8C85-0BDE034854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CC341B38-9476-4F54-9E6A-21252AEB2986}" type="pres">
      <dgm:prSet presAssocID="{B59B0850-84BF-4190-8C85-0BDE03485426}" presName="spaceRect" presStyleCnt="0"/>
      <dgm:spPr/>
    </dgm:pt>
    <dgm:pt modelId="{BE127610-B1F1-41E6-8B53-737D624A1EED}" type="pres">
      <dgm:prSet presAssocID="{B59B0850-84BF-4190-8C85-0BDE03485426}" presName="parTx" presStyleLbl="revTx" presStyleIdx="0" presStyleCnt="4">
        <dgm:presLayoutVars>
          <dgm:chMax val="0"/>
          <dgm:chPref val="0"/>
        </dgm:presLayoutVars>
      </dgm:prSet>
      <dgm:spPr/>
    </dgm:pt>
    <dgm:pt modelId="{8C1E9F5B-B0E8-4703-B361-B56E2767828F}" type="pres">
      <dgm:prSet presAssocID="{BB17341E-585B-4071-889E-B3A8C3C1579D}" presName="sibTrans" presStyleCnt="0"/>
      <dgm:spPr/>
    </dgm:pt>
    <dgm:pt modelId="{40C32222-2260-4B39-A99B-4CFC273E7B00}" type="pres">
      <dgm:prSet presAssocID="{8FD9BC78-9DA8-4837-A5F4-BD014EEDD199}" presName="compNode" presStyleCnt="0"/>
      <dgm:spPr/>
    </dgm:pt>
    <dgm:pt modelId="{7D469C4A-0048-432F-8B37-F3762AE6BABF}" type="pres">
      <dgm:prSet presAssocID="{8FD9BC78-9DA8-4837-A5F4-BD014EEDD199}" presName="bgRect" presStyleLbl="bgShp" presStyleIdx="1" presStyleCnt="4"/>
      <dgm:spPr/>
    </dgm:pt>
    <dgm:pt modelId="{C1CCEE79-6DC8-442B-95ED-B78EAC9EDD5C}" type="pres">
      <dgm:prSet presAssocID="{8FD9BC78-9DA8-4837-A5F4-BD014EEDD1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68E14B21-E964-4101-898E-4C45DB22009C}" type="pres">
      <dgm:prSet presAssocID="{8FD9BC78-9DA8-4837-A5F4-BD014EEDD199}" presName="spaceRect" presStyleCnt="0"/>
      <dgm:spPr/>
    </dgm:pt>
    <dgm:pt modelId="{8120884D-2B20-4399-AB62-8CD3C2BD22F2}" type="pres">
      <dgm:prSet presAssocID="{8FD9BC78-9DA8-4837-A5F4-BD014EEDD199}" presName="parTx" presStyleLbl="revTx" presStyleIdx="1" presStyleCnt="4">
        <dgm:presLayoutVars>
          <dgm:chMax val="0"/>
          <dgm:chPref val="0"/>
        </dgm:presLayoutVars>
      </dgm:prSet>
      <dgm:spPr/>
    </dgm:pt>
    <dgm:pt modelId="{8457868B-419A-4531-A0FF-F0D68E88E889}" type="pres">
      <dgm:prSet presAssocID="{ABE825A1-5C30-4B4E-BD3E-4E7D215F093A}" presName="sibTrans" presStyleCnt="0"/>
      <dgm:spPr/>
    </dgm:pt>
    <dgm:pt modelId="{22428117-FA03-4355-8F7F-640837B3B13F}" type="pres">
      <dgm:prSet presAssocID="{1D782FA0-856B-4558-A2EC-7A4423966B0B}" presName="compNode" presStyleCnt="0"/>
      <dgm:spPr/>
    </dgm:pt>
    <dgm:pt modelId="{E1C86300-4A5B-4440-B2B5-B92E68130547}" type="pres">
      <dgm:prSet presAssocID="{1D782FA0-856B-4558-A2EC-7A4423966B0B}" presName="bgRect" presStyleLbl="bgShp" presStyleIdx="2" presStyleCnt="4"/>
      <dgm:spPr/>
    </dgm:pt>
    <dgm:pt modelId="{3FD79624-CEE7-4FE8-B8A1-010C96DCCB29}" type="pres">
      <dgm:prSet presAssocID="{1D782FA0-856B-4558-A2EC-7A4423966B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BDC930C-8E09-4FD4-B3EE-078BC09D9B34}" type="pres">
      <dgm:prSet presAssocID="{1D782FA0-856B-4558-A2EC-7A4423966B0B}" presName="spaceRect" presStyleCnt="0"/>
      <dgm:spPr/>
    </dgm:pt>
    <dgm:pt modelId="{FBA3E4CA-DA74-4A2A-9945-724D82928273}" type="pres">
      <dgm:prSet presAssocID="{1D782FA0-856B-4558-A2EC-7A4423966B0B}" presName="parTx" presStyleLbl="revTx" presStyleIdx="2" presStyleCnt="4">
        <dgm:presLayoutVars>
          <dgm:chMax val="0"/>
          <dgm:chPref val="0"/>
        </dgm:presLayoutVars>
      </dgm:prSet>
      <dgm:spPr/>
    </dgm:pt>
    <dgm:pt modelId="{5DB78AEF-B389-4B58-B8B4-7D356084DB17}" type="pres">
      <dgm:prSet presAssocID="{868C19F9-84F4-4D05-90BB-91F3CBE04BA9}" presName="sibTrans" presStyleCnt="0"/>
      <dgm:spPr/>
    </dgm:pt>
    <dgm:pt modelId="{A6E3CE93-F819-4553-A3B3-CE0D76ED2C0E}" type="pres">
      <dgm:prSet presAssocID="{AC4188E6-B2DF-4751-91A1-320CA619870A}" presName="compNode" presStyleCnt="0"/>
      <dgm:spPr/>
    </dgm:pt>
    <dgm:pt modelId="{B3D8B735-1346-4380-9B0C-0AFC502CEA43}" type="pres">
      <dgm:prSet presAssocID="{AC4188E6-B2DF-4751-91A1-320CA619870A}" presName="bgRect" presStyleLbl="bgShp" presStyleIdx="3" presStyleCnt="4"/>
      <dgm:spPr/>
    </dgm:pt>
    <dgm:pt modelId="{2271F857-237E-421B-90B2-A61B754DA26E}" type="pres">
      <dgm:prSet presAssocID="{AC4188E6-B2DF-4751-91A1-320CA619870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otes"/>
        </a:ext>
      </dgm:extLst>
    </dgm:pt>
    <dgm:pt modelId="{D3634225-4ACE-4E9D-9CC0-D216614854D0}" type="pres">
      <dgm:prSet presAssocID="{AC4188E6-B2DF-4751-91A1-320CA619870A}" presName="spaceRect" presStyleCnt="0"/>
      <dgm:spPr/>
    </dgm:pt>
    <dgm:pt modelId="{F547429D-EC79-4700-BFF3-9CFE41C987B6}" type="pres">
      <dgm:prSet presAssocID="{AC4188E6-B2DF-4751-91A1-320CA619870A}" presName="parTx" presStyleLbl="revTx" presStyleIdx="3" presStyleCnt="4">
        <dgm:presLayoutVars>
          <dgm:chMax val="0"/>
          <dgm:chPref val="0"/>
        </dgm:presLayoutVars>
      </dgm:prSet>
      <dgm:spPr/>
    </dgm:pt>
  </dgm:ptLst>
  <dgm:cxnLst>
    <dgm:cxn modelId="{ED06EA0E-E346-4D63-B227-F2EF97FD80AA}" srcId="{65CE5FB4-50C6-47F1-BDA0-F8406FDC93EA}" destId="{B59B0850-84BF-4190-8C85-0BDE03485426}" srcOrd="0" destOrd="0" parTransId="{FA9D790C-CFD2-4ADB-807A-DFC5DBBA5DBC}" sibTransId="{BB17341E-585B-4071-889E-B3A8C3C1579D}"/>
    <dgm:cxn modelId="{91EDF223-BA7D-4F38-8329-7CBF41838C77}" srcId="{65CE5FB4-50C6-47F1-BDA0-F8406FDC93EA}" destId="{8FD9BC78-9DA8-4837-A5F4-BD014EEDD199}" srcOrd="1" destOrd="0" parTransId="{C145E023-10F0-4096-9851-247BE1975231}" sibTransId="{ABE825A1-5C30-4B4E-BD3E-4E7D215F093A}"/>
    <dgm:cxn modelId="{5EF0402A-1B67-4E1A-9940-2100BD8BF40E}" type="presOf" srcId="{8FD9BC78-9DA8-4837-A5F4-BD014EEDD199}" destId="{8120884D-2B20-4399-AB62-8CD3C2BD22F2}" srcOrd="0" destOrd="0" presId="urn:microsoft.com/office/officeart/2018/2/layout/IconVerticalSolidList"/>
    <dgm:cxn modelId="{4627D535-E0C1-41E1-ACD0-6C471438D9D6}" type="presOf" srcId="{B59B0850-84BF-4190-8C85-0BDE03485426}" destId="{BE127610-B1F1-41E6-8B53-737D624A1EED}" srcOrd="0" destOrd="0" presId="urn:microsoft.com/office/officeart/2018/2/layout/IconVerticalSolidList"/>
    <dgm:cxn modelId="{37A3FB3A-1C86-4EC4-8D4A-FEF7E395ED4B}" type="presOf" srcId="{1D782FA0-856B-4558-A2EC-7A4423966B0B}" destId="{FBA3E4CA-DA74-4A2A-9945-724D82928273}" srcOrd="0" destOrd="0" presId="urn:microsoft.com/office/officeart/2018/2/layout/IconVerticalSolidList"/>
    <dgm:cxn modelId="{AD6D3964-898A-4CF1-92EB-B1DFE65B766B}" type="presOf" srcId="{AC4188E6-B2DF-4751-91A1-320CA619870A}" destId="{F547429D-EC79-4700-BFF3-9CFE41C987B6}" srcOrd="0" destOrd="0" presId="urn:microsoft.com/office/officeart/2018/2/layout/IconVerticalSolidList"/>
    <dgm:cxn modelId="{2D6D184A-1808-4055-8816-2F0184EE50E8}" srcId="{65CE5FB4-50C6-47F1-BDA0-F8406FDC93EA}" destId="{AC4188E6-B2DF-4751-91A1-320CA619870A}" srcOrd="3" destOrd="0" parTransId="{4F3D70BF-55C2-4967-8C45-61D975252663}" sibTransId="{FB031B1E-008C-49A2-BF35-A1760EEADB9C}"/>
    <dgm:cxn modelId="{4765BF9E-75E2-4356-B3D6-CAE5102A76FE}" srcId="{65CE5FB4-50C6-47F1-BDA0-F8406FDC93EA}" destId="{1D782FA0-856B-4558-A2EC-7A4423966B0B}" srcOrd="2" destOrd="0" parTransId="{290BCC78-26E8-4B42-9AF8-13E96D704513}" sibTransId="{868C19F9-84F4-4D05-90BB-91F3CBE04BA9}"/>
    <dgm:cxn modelId="{25361BC9-2244-4665-B954-5A4C22934F13}" type="presOf" srcId="{65CE5FB4-50C6-47F1-BDA0-F8406FDC93EA}" destId="{3D9D2A99-4A14-414E-B1AD-A3675C7C59E3}" srcOrd="0" destOrd="0" presId="urn:microsoft.com/office/officeart/2018/2/layout/IconVerticalSolidList"/>
    <dgm:cxn modelId="{F9FAB805-EFF4-4947-97B6-2F0B08EBF1AE}" type="presParOf" srcId="{3D9D2A99-4A14-414E-B1AD-A3675C7C59E3}" destId="{13279D47-06D2-4AC4-A5B7-C2342CF1B965}" srcOrd="0" destOrd="0" presId="urn:microsoft.com/office/officeart/2018/2/layout/IconVerticalSolidList"/>
    <dgm:cxn modelId="{C80A6CDD-D39A-4A9E-9A19-346C928BAEAF}" type="presParOf" srcId="{13279D47-06D2-4AC4-A5B7-C2342CF1B965}" destId="{498B64C3-4EEA-4CD4-B2D2-876F28885C71}" srcOrd="0" destOrd="0" presId="urn:microsoft.com/office/officeart/2018/2/layout/IconVerticalSolidList"/>
    <dgm:cxn modelId="{2F36FE69-D013-4833-B6A1-0F128A31A752}" type="presParOf" srcId="{13279D47-06D2-4AC4-A5B7-C2342CF1B965}" destId="{A9846901-79BE-4B40-8100-CB36D8912BA9}" srcOrd="1" destOrd="0" presId="urn:microsoft.com/office/officeart/2018/2/layout/IconVerticalSolidList"/>
    <dgm:cxn modelId="{55195A01-EFA3-4FC3-8888-4473D5E7E0CC}" type="presParOf" srcId="{13279D47-06D2-4AC4-A5B7-C2342CF1B965}" destId="{CC341B38-9476-4F54-9E6A-21252AEB2986}" srcOrd="2" destOrd="0" presId="urn:microsoft.com/office/officeart/2018/2/layout/IconVerticalSolidList"/>
    <dgm:cxn modelId="{43D5F52A-4A50-4AB6-A7C2-6EF13677E5DE}" type="presParOf" srcId="{13279D47-06D2-4AC4-A5B7-C2342CF1B965}" destId="{BE127610-B1F1-41E6-8B53-737D624A1EED}" srcOrd="3" destOrd="0" presId="urn:microsoft.com/office/officeart/2018/2/layout/IconVerticalSolidList"/>
    <dgm:cxn modelId="{D97B9AA5-2AFD-430A-9091-FC7BBBF69C91}" type="presParOf" srcId="{3D9D2A99-4A14-414E-B1AD-A3675C7C59E3}" destId="{8C1E9F5B-B0E8-4703-B361-B56E2767828F}" srcOrd="1" destOrd="0" presId="urn:microsoft.com/office/officeart/2018/2/layout/IconVerticalSolidList"/>
    <dgm:cxn modelId="{9A9537E6-6B4C-4AC1-BBA1-3014D83E2961}" type="presParOf" srcId="{3D9D2A99-4A14-414E-B1AD-A3675C7C59E3}" destId="{40C32222-2260-4B39-A99B-4CFC273E7B00}" srcOrd="2" destOrd="0" presId="urn:microsoft.com/office/officeart/2018/2/layout/IconVerticalSolidList"/>
    <dgm:cxn modelId="{DD56B5C9-569F-4589-B6E1-6CC3BC7164AE}" type="presParOf" srcId="{40C32222-2260-4B39-A99B-4CFC273E7B00}" destId="{7D469C4A-0048-432F-8B37-F3762AE6BABF}" srcOrd="0" destOrd="0" presId="urn:microsoft.com/office/officeart/2018/2/layout/IconVerticalSolidList"/>
    <dgm:cxn modelId="{700D44EC-9FA7-4BF1-B61B-5DE12D485540}" type="presParOf" srcId="{40C32222-2260-4B39-A99B-4CFC273E7B00}" destId="{C1CCEE79-6DC8-442B-95ED-B78EAC9EDD5C}" srcOrd="1" destOrd="0" presId="urn:microsoft.com/office/officeart/2018/2/layout/IconVerticalSolidList"/>
    <dgm:cxn modelId="{AE885F21-2ECE-47A5-BF1E-6D3F52DDFADB}" type="presParOf" srcId="{40C32222-2260-4B39-A99B-4CFC273E7B00}" destId="{68E14B21-E964-4101-898E-4C45DB22009C}" srcOrd="2" destOrd="0" presId="urn:microsoft.com/office/officeart/2018/2/layout/IconVerticalSolidList"/>
    <dgm:cxn modelId="{35C4F81C-F132-46EE-9230-961A46A5A191}" type="presParOf" srcId="{40C32222-2260-4B39-A99B-4CFC273E7B00}" destId="{8120884D-2B20-4399-AB62-8CD3C2BD22F2}" srcOrd="3" destOrd="0" presId="urn:microsoft.com/office/officeart/2018/2/layout/IconVerticalSolidList"/>
    <dgm:cxn modelId="{971759B7-B70F-47A6-8171-4E86887C009E}" type="presParOf" srcId="{3D9D2A99-4A14-414E-B1AD-A3675C7C59E3}" destId="{8457868B-419A-4531-A0FF-F0D68E88E889}" srcOrd="3" destOrd="0" presId="urn:microsoft.com/office/officeart/2018/2/layout/IconVerticalSolidList"/>
    <dgm:cxn modelId="{E259E679-6D20-42ED-B87A-EB14D89FA976}" type="presParOf" srcId="{3D9D2A99-4A14-414E-B1AD-A3675C7C59E3}" destId="{22428117-FA03-4355-8F7F-640837B3B13F}" srcOrd="4" destOrd="0" presId="urn:microsoft.com/office/officeart/2018/2/layout/IconVerticalSolidList"/>
    <dgm:cxn modelId="{85DC840C-FD1E-47CE-9D6E-659BF6EA37DC}" type="presParOf" srcId="{22428117-FA03-4355-8F7F-640837B3B13F}" destId="{E1C86300-4A5B-4440-B2B5-B92E68130547}" srcOrd="0" destOrd="0" presId="urn:microsoft.com/office/officeart/2018/2/layout/IconVerticalSolidList"/>
    <dgm:cxn modelId="{683C33CB-8021-46B0-9035-CEE251A956F9}" type="presParOf" srcId="{22428117-FA03-4355-8F7F-640837B3B13F}" destId="{3FD79624-CEE7-4FE8-B8A1-010C96DCCB29}" srcOrd="1" destOrd="0" presId="urn:microsoft.com/office/officeart/2018/2/layout/IconVerticalSolidList"/>
    <dgm:cxn modelId="{E00FBFA8-A58A-43CB-9A4B-17D3C2F18AE9}" type="presParOf" srcId="{22428117-FA03-4355-8F7F-640837B3B13F}" destId="{8BDC930C-8E09-4FD4-B3EE-078BC09D9B34}" srcOrd="2" destOrd="0" presId="urn:microsoft.com/office/officeart/2018/2/layout/IconVerticalSolidList"/>
    <dgm:cxn modelId="{A305E23B-77E2-481E-BB38-2777AD0AD861}" type="presParOf" srcId="{22428117-FA03-4355-8F7F-640837B3B13F}" destId="{FBA3E4CA-DA74-4A2A-9945-724D82928273}" srcOrd="3" destOrd="0" presId="urn:microsoft.com/office/officeart/2018/2/layout/IconVerticalSolidList"/>
    <dgm:cxn modelId="{A1B9D78A-709E-4331-BA3D-F82FF0281D54}" type="presParOf" srcId="{3D9D2A99-4A14-414E-B1AD-A3675C7C59E3}" destId="{5DB78AEF-B389-4B58-B8B4-7D356084DB17}" srcOrd="5" destOrd="0" presId="urn:microsoft.com/office/officeart/2018/2/layout/IconVerticalSolidList"/>
    <dgm:cxn modelId="{7EBC5617-0C0E-4D35-A50C-B1436C541468}" type="presParOf" srcId="{3D9D2A99-4A14-414E-B1AD-A3675C7C59E3}" destId="{A6E3CE93-F819-4553-A3B3-CE0D76ED2C0E}" srcOrd="6" destOrd="0" presId="urn:microsoft.com/office/officeart/2018/2/layout/IconVerticalSolidList"/>
    <dgm:cxn modelId="{C51C75AD-0E6C-4C95-87F1-B5B6EF01CBE3}" type="presParOf" srcId="{A6E3CE93-F819-4553-A3B3-CE0D76ED2C0E}" destId="{B3D8B735-1346-4380-9B0C-0AFC502CEA43}" srcOrd="0" destOrd="0" presId="urn:microsoft.com/office/officeart/2018/2/layout/IconVerticalSolidList"/>
    <dgm:cxn modelId="{7BF9C274-41C1-489C-AC75-8130198A61EE}" type="presParOf" srcId="{A6E3CE93-F819-4553-A3B3-CE0D76ED2C0E}" destId="{2271F857-237E-421B-90B2-A61B754DA26E}" srcOrd="1" destOrd="0" presId="urn:microsoft.com/office/officeart/2018/2/layout/IconVerticalSolidList"/>
    <dgm:cxn modelId="{B7D89F7C-D6FE-40D6-8D92-0103D7DDCB20}" type="presParOf" srcId="{A6E3CE93-F819-4553-A3B3-CE0D76ED2C0E}" destId="{D3634225-4ACE-4E9D-9CC0-D216614854D0}" srcOrd="2" destOrd="0" presId="urn:microsoft.com/office/officeart/2018/2/layout/IconVerticalSolidList"/>
    <dgm:cxn modelId="{A9265321-6DCB-4FD2-8D77-40F4E29F0B48}" type="presParOf" srcId="{A6E3CE93-F819-4553-A3B3-CE0D76ED2C0E}" destId="{F547429D-EC79-4700-BFF3-9CFE41C987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8FB18C3-BC57-4D7A-AD66-A1A90B52FCF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86B67CF-A6CD-4D1B-BA19-C206A9B1DAA2}">
      <dgm:prSet/>
      <dgm:spPr/>
      <dgm:t>
        <a:bodyPr/>
        <a:lstStyle/>
        <a:p>
          <a:r>
            <a:rPr lang="en-US" baseline="0"/>
            <a:t>&lt;html&gt;	&lt;/html&gt;</a:t>
          </a:r>
          <a:endParaRPr lang="en-US"/>
        </a:p>
      </dgm:t>
    </dgm:pt>
    <dgm:pt modelId="{45B230A5-EC72-4B62-90A4-CAE6FACDFED4}" type="parTrans" cxnId="{1E26A0D9-CDD0-4E94-9DD0-A4680121EC64}">
      <dgm:prSet/>
      <dgm:spPr/>
      <dgm:t>
        <a:bodyPr/>
        <a:lstStyle/>
        <a:p>
          <a:endParaRPr lang="en-US"/>
        </a:p>
      </dgm:t>
    </dgm:pt>
    <dgm:pt modelId="{C544536B-EABC-4C0F-A82D-FB178C2C8836}" type="sibTrans" cxnId="{1E26A0D9-CDD0-4E94-9DD0-A4680121EC64}">
      <dgm:prSet/>
      <dgm:spPr/>
      <dgm:t>
        <a:bodyPr/>
        <a:lstStyle/>
        <a:p>
          <a:endParaRPr lang="en-US"/>
        </a:p>
      </dgm:t>
    </dgm:pt>
    <dgm:pt modelId="{38CF4796-8BCC-4DEE-81BC-2630A65C6705}">
      <dgm:prSet/>
      <dgm:spPr/>
      <dgm:t>
        <a:bodyPr/>
        <a:lstStyle/>
        <a:p>
          <a:r>
            <a:rPr lang="en-US" baseline="0"/>
            <a:t>These tags indicate that the file contains HTML-coded information. </a:t>
          </a:r>
          <a:endParaRPr lang="en-US"/>
        </a:p>
      </dgm:t>
    </dgm:pt>
    <dgm:pt modelId="{61FC053A-14DF-4858-A696-1A3EA7AFB73E}" type="parTrans" cxnId="{1AAB695D-7743-402B-89D2-68763DEE966A}">
      <dgm:prSet/>
      <dgm:spPr/>
      <dgm:t>
        <a:bodyPr/>
        <a:lstStyle/>
        <a:p>
          <a:endParaRPr lang="en-US"/>
        </a:p>
      </dgm:t>
    </dgm:pt>
    <dgm:pt modelId="{60519611-D01E-4239-8925-CAF4D2E1D19C}" type="sibTrans" cxnId="{1AAB695D-7743-402B-89D2-68763DEE966A}">
      <dgm:prSet/>
      <dgm:spPr/>
      <dgm:t>
        <a:bodyPr/>
        <a:lstStyle/>
        <a:p>
          <a:endParaRPr lang="en-US"/>
        </a:p>
      </dgm:t>
    </dgm:pt>
    <dgm:pt modelId="{3BFE02BE-C7C2-4408-AA4F-C39FB09A6C25}">
      <dgm:prSet/>
      <dgm:spPr/>
      <dgm:t>
        <a:bodyPr/>
        <a:lstStyle/>
        <a:p>
          <a:r>
            <a:rPr lang="en-US" baseline="0" dirty="0"/>
            <a:t>The file extensions .html or .htm also indicate to the system that this is an HTML document.  </a:t>
          </a:r>
          <a:endParaRPr lang="en-US" dirty="0"/>
        </a:p>
      </dgm:t>
    </dgm:pt>
    <dgm:pt modelId="{ABA3ED97-0E7B-4153-A6F6-0E855072D58B}" type="parTrans" cxnId="{0FA6F0F5-0F4B-48E3-A777-6C077E0F5AA6}">
      <dgm:prSet/>
      <dgm:spPr/>
      <dgm:t>
        <a:bodyPr/>
        <a:lstStyle/>
        <a:p>
          <a:endParaRPr lang="en-US"/>
        </a:p>
      </dgm:t>
    </dgm:pt>
    <dgm:pt modelId="{8722A188-4AD2-4CB9-9F61-B11A33DA148E}" type="sibTrans" cxnId="{0FA6F0F5-0F4B-48E3-A777-6C077E0F5AA6}">
      <dgm:prSet/>
      <dgm:spPr/>
      <dgm:t>
        <a:bodyPr/>
        <a:lstStyle/>
        <a:p>
          <a:endParaRPr lang="en-US"/>
        </a:p>
      </dgm:t>
    </dgm:pt>
    <dgm:pt modelId="{86E3DF53-3D7E-46AE-9920-FB1E35BBCB4D}">
      <dgm:prSet/>
      <dgm:spPr/>
      <dgm:t>
        <a:bodyPr/>
        <a:lstStyle/>
        <a:p>
          <a:r>
            <a:rPr lang="en-US" baseline="0"/>
            <a:t>It doesn’t matter which you use however the use of .htm seems to be becoming more common. It is important that when you decide to use one or the other, to continue to do so in order to avoid confusion.</a:t>
          </a:r>
          <a:endParaRPr lang="en-US"/>
        </a:p>
      </dgm:t>
    </dgm:pt>
    <dgm:pt modelId="{AE50AB83-8ADE-430B-B56A-1D060292DE9F}" type="parTrans" cxnId="{FE644273-1433-4D33-BCBB-A4192BB578D3}">
      <dgm:prSet/>
      <dgm:spPr/>
      <dgm:t>
        <a:bodyPr/>
        <a:lstStyle/>
        <a:p>
          <a:endParaRPr lang="en-US"/>
        </a:p>
      </dgm:t>
    </dgm:pt>
    <dgm:pt modelId="{4D78D1A4-D582-4134-9A0B-5EC8AFD9F608}" type="sibTrans" cxnId="{FE644273-1433-4D33-BCBB-A4192BB578D3}">
      <dgm:prSet/>
      <dgm:spPr/>
      <dgm:t>
        <a:bodyPr/>
        <a:lstStyle/>
        <a:p>
          <a:endParaRPr lang="en-US"/>
        </a:p>
      </dgm:t>
    </dgm:pt>
    <dgm:pt modelId="{118B50CF-9509-404C-B811-DDC066439E37}" type="pres">
      <dgm:prSet presAssocID="{48FB18C3-BC57-4D7A-AD66-A1A90B52FCF1}" presName="linear" presStyleCnt="0">
        <dgm:presLayoutVars>
          <dgm:animLvl val="lvl"/>
          <dgm:resizeHandles val="exact"/>
        </dgm:presLayoutVars>
      </dgm:prSet>
      <dgm:spPr/>
    </dgm:pt>
    <dgm:pt modelId="{3223E463-D265-4AA2-8491-577D03452FC8}" type="pres">
      <dgm:prSet presAssocID="{F86B67CF-A6CD-4D1B-BA19-C206A9B1DAA2}" presName="parentText" presStyleLbl="node1" presStyleIdx="0" presStyleCnt="4">
        <dgm:presLayoutVars>
          <dgm:chMax val="0"/>
          <dgm:bulletEnabled val="1"/>
        </dgm:presLayoutVars>
      </dgm:prSet>
      <dgm:spPr/>
    </dgm:pt>
    <dgm:pt modelId="{56800AFC-C279-4DC7-9888-B8D5DE04C40D}" type="pres">
      <dgm:prSet presAssocID="{C544536B-EABC-4C0F-A82D-FB178C2C8836}" presName="spacer" presStyleCnt="0"/>
      <dgm:spPr/>
    </dgm:pt>
    <dgm:pt modelId="{A2B8E170-A870-4DBE-B21C-A084F56F80F5}" type="pres">
      <dgm:prSet presAssocID="{38CF4796-8BCC-4DEE-81BC-2630A65C6705}" presName="parentText" presStyleLbl="node1" presStyleIdx="1" presStyleCnt="4">
        <dgm:presLayoutVars>
          <dgm:chMax val="0"/>
          <dgm:bulletEnabled val="1"/>
        </dgm:presLayoutVars>
      </dgm:prSet>
      <dgm:spPr/>
    </dgm:pt>
    <dgm:pt modelId="{740E8334-46FC-41F3-8A28-88B3C0456B33}" type="pres">
      <dgm:prSet presAssocID="{60519611-D01E-4239-8925-CAF4D2E1D19C}" presName="spacer" presStyleCnt="0"/>
      <dgm:spPr/>
    </dgm:pt>
    <dgm:pt modelId="{DBEA1CD4-6B42-44FD-89E5-058AF0351AEE}" type="pres">
      <dgm:prSet presAssocID="{3BFE02BE-C7C2-4408-AA4F-C39FB09A6C25}" presName="parentText" presStyleLbl="node1" presStyleIdx="2" presStyleCnt="4">
        <dgm:presLayoutVars>
          <dgm:chMax val="0"/>
          <dgm:bulletEnabled val="1"/>
        </dgm:presLayoutVars>
      </dgm:prSet>
      <dgm:spPr/>
    </dgm:pt>
    <dgm:pt modelId="{5F9E255F-92EE-4530-9EEA-3DD2A8FD31AA}" type="pres">
      <dgm:prSet presAssocID="{8722A188-4AD2-4CB9-9F61-B11A33DA148E}" presName="spacer" presStyleCnt="0"/>
      <dgm:spPr/>
    </dgm:pt>
    <dgm:pt modelId="{29097CAF-0936-43BA-8DF2-012509BD7C2C}" type="pres">
      <dgm:prSet presAssocID="{86E3DF53-3D7E-46AE-9920-FB1E35BBCB4D}" presName="parentText" presStyleLbl="node1" presStyleIdx="3" presStyleCnt="4">
        <dgm:presLayoutVars>
          <dgm:chMax val="0"/>
          <dgm:bulletEnabled val="1"/>
        </dgm:presLayoutVars>
      </dgm:prSet>
      <dgm:spPr/>
    </dgm:pt>
  </dgm:ptLst>
  <dgm:cxnLst>
    <dgm:cxn modelId="{95B2E91E-E22D-412C-829C-CEE06C4ABC22}" type="presOf" srcId="{38CF4796-8BCC-4DEE-81BC-2630A65C6705}" destId="{A2B8E170-A870-4DBE-B21C-A084F56F80F5}" srcOrd="0" destOrd="0" presId="urn:microsoft.com/office/officeart/2005/8/layout/vList2"/>
    <dgm:cxn modelId="{072FDF1F-4BA9-447A-85A8-C0901A585AA4}" type="presOf" srcId="{F86B67CF-A6CD-4D1B-BA19-C206A9B1DAA2}" destId="{3223E463-D265-4AA2-8491-577D03452FC8}" srcOrd="0" destOrd="0" presId="urn:microsoft.com/office/officeart/2005/8/layout/vList2"/>
    <dgm:cxn modelId="{1AAB695D-7743-402B-89D2-68763DEE966A}" srcId="{48FB18C3-BC57-4D7A-AD66-A1A90B52FCF1}" destId="{38CF4796-8BCC-4DEE-81BC-2630A65C6705}" srcOrd="1" destOrd="0" parTransId="{61FC053A-14DF-4858-A696-1A3EA7AFB73E}" sibTransId="{60519611-D01E-4239-8925-CAF4D2E1D19C}"/>
    <dgm:cxn modelId="{FE644273-1433-4D33-BCBB-A4192BB578D3}" srcId="{48FB18C3-BC57-4D7A-AD66-A1A90B52FCF1}" destId="{86E3DF53-3D7E-46AE-9920-FB1E35BBCB4D}" srcOrd="3" destOrd="0" parTransId="{AE50AB83-8ADE-430B-B56A-1D060292DE9F}" sibTransId="{4D78D1A4-D582-4134-9A0B-5EC8AFD9F608}"/>
    <dgm:cxn modelId="{9C8B8E7F-BC4A-4F14-9EDF-0A8439D8B9A5}" type="presOf" srcId="{3BFE02BE-C7C2-4408-AA4F-C39FB09A6C25}" destId="{DBEA1CD4-6B42-44FD-89E5-058AF0351AEE}" srcOrd="0" destOrd="0" presId="urn:microsoft.com/office/officeart/2005/8/layout/vList2"/>
    <dgm:cxn modelId="{853279A8-81F4-4ECF-9A5E-475C258300DE}" type="presOf" srcId="{48FB18C3-BC57-4D7A-AD66-A1A90B52FCF1}" destId="{118B50CF-9509-404C-B811-DDC066439E37}" srcOrd="0" destOrd="0" presId="urn:microsoft.com/office/officeart/2005/8/layout/vList2"/>
    <dgm:cxn modelId="{1E26A0D9-CDD0-4E94-9DD0-A4680121EC64}" srcId="{48FB18C3-BC57-4D7A-AD66-A1A90B52FCF1}" destId="{F86B67CF-A6CD-4D1B-BA19-C206A9B1DAA2}" srcOrd="0" destOrd="0" parTransId="{45B230A5-EC72-4B62-90A4-CAE6FACDFED4}" sibTransId="{C544536B-EABC-4C0F-A82D-FB178C2C8836}"/>
    <dgm:cxn modelId="{641594F5-8D72-42F6-9F96-49455EB1B4A6}" type="presOf" srcId="{86E3DF53-3D7E-46AE-9920-FB1E35BBCB4D}" destId="{29097CAF-0936-43BA-8DF2-012509BD7C2C}" srcOrd="0" destOrd="0" presId="urn:microsoft.com/office/officeart/2005/8/layout/vList2"/>
    <dgm:cxn modelId="{0FA6F0F5-0F4B-48E3-A777-6C077E0F5AA6}" srcId="{48FB18C3-BC57-4D7A-AD66-A1A90B52FCF1}" destId="{3BFE02BE-C7C2-4408-AA4F-C39FB09A6C25}" srcOrd="2" destOrd="0" parTransId="{ABA3ED97-0E7B-4153-A6F6-0E855072D58B}" sibTransId="{8722A188-4AD2-4CB9-9F61-B11A33DA148E}"/>
    <dgm:cxn modelId="{106CA037-45EB-4630-A0B8-90C60A2E9BB4}" type="presParOf" srcId="{118B50CF-9509-404C-B811-DDC066439E37}" destId="{3223E463-D265-4AA2-8491-577D03452FC8}" srcOrd="0" destOrd="0" presId="urn:microsoft.com/office/officeart/2005/8/layout/vList2"/>
    <dgm:cxn modelId="{F092F64B-01BE-4236-8DAF-E8CD35D71BB1}" type="presParOf" srcId="{118B50CF-9509-404C-B811-DDC066439E37}" destId="{56800AFC-C279-4DC7-9888-B8D5DE04C40D}" srcOrd="1" destOrd="0" presId="urn:microsoft.com/office/officeart/2005/8/layout/vList2"/>
    <dgm:cxn modelId="{B996075E-7CC5-4550-BFA4-3C4A07F56F5D}" type="presParOf" srcId="{118B50CF-9509-404C-B811-DDC066439E37}" destId="{A2B8E170-A870-4DBE-B21C-A084F56F80F5}" srcOrd="2" destOrd="0" presId="urn:microsoft.com/office/officeart/2005/8/layout/vList2"/>
    <dgm:cxn modelId="{6FACC826-10EA-47D3-8539-DA7C0E78B8DE}" type="presParOf" srcId="{118B50CF-9509-404C-B811-DDC066439E37}" destId="{740E8334-46FC-41F3-8A28-88B3C0456B33}" srcOrd="3" destOrd="0" presId="urn:microsoft.com/office/officeart/2005/8/layout/vList2"/>
    <dgm:cxn modelId="{6A965E35-A1FC-4D57-93BD-71AED6C4D64C}" type="presParOf" srcId="{118B50CF-9509-404C-B811-DDC066439E37}" destId="{DBEA1CD4-6B42-44FD-89E5-058AF0351AEE}" srcOrd="4" destOrd="0" presId="urn:microsoft.com/office/officeart/2005/8/layout/vList2"/>
    <dgm:cxn modelId="{574D7A79-F8B5-4DD4-A261-167C50DB973F}" type="presParOf" srcId="{118B50CF-9509-404C-B811-DDC066439E37}" destId="{5F9E255F-92EE-4530-9EEA-3DD2A8FD31AA}" srcOrd="5" destOrd="0" presId="urn:microsoft.com/office/officeart/2005/8/layout/vList2"/>
    <dgm:cxn modelId="{00FEFEBC-270C-4240-B936-6994746CE5C2}" type="presParOf" srcId="{118B50CF-9509-404C-B811-DDC066439E37}" destId="{29097CAF-0936-43BA-8DF2-012509BD7C2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CB2C093-C80A-4486-9CD8-F8B88D95DCD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D349655-EA73-4427-B264-92156B81CA46}">
      <dgm:prSet/>
      <dgm:spPr/>
      <dgm:t>
        <a:bodyPr/>
        <a:lstStyle/>
        <a:p>
          <a:r>
            <a:rPr lang="en-AU"/>
            <a:t>&lt;head&gt;	&lt;/head&gt;</a:t>
          </a:r>
          <a:endParaRPr lang="en-US"/>
        </a:p>
      </dgm:t>
    </dgm:pt>
    <dgm:pt modelId="{B79CE71A-6E6E-4E68-BDA0-C0B140114659}" type="parTrans" cxnId="{12154DC2-9A19-42BD-B566-E6A630BCDBD8}">
      <dgm:prSet/>
      <dgm:spPr/>
      <dgm:t>
        <a:bodyPr/>
        <a:lstStyle/>
        <a:p>
          <a:endParaRPr lang="en-US"/>
        </a:p>
      </dgm:t>
    </dgm:pt>
    <dgm:pt modelId="{4C043704-0A5D-4724-A2EC-D01A21805A8F}" type="sibTrans" cxnId="{12154DC2-9A19-42BD-B566-E6A630BCDBD8}">
      <dgm:prSet/>
      <dgm:spPr/>
      <dgm:t>
        <a:bodyPr/>
        <a:lstStyle/>
        <a:p>
          <a:endParaRPr lang="en-US"/>
        </a:p>
      </dgm:t>
    </dgm:pt>
    <dgm:pt modelId="{DF28EE35-E0EE-464A-B780-E5F8459E00E3}">
      <dgm:prSet/>
      <dgm:spPr/>
      <dgm:t>
        <a:bodyPr/>
        <a:lstStyle/>
        <a:p>
          <a:r>
            <a:rPr lang="en-AU"/>
            <a:t>The head section contains </a:t>
          </a:r>
          <a:endParaRPr lang="en-US"/>
        </a:p>
      </dgm:t>
    </dgm:pt>
    <dgm:pt modelId="{75B0178F-BBE0-45D2-9971-B457C48928EC}" type="parTrans" cxnId="{434A139B-E87A-4C67-B624-25A01827AE1F}">
      <dgm:prSet/>
      <dgm:spPr/>
      <dgm:t>
        <a:bodyPr/>
        <a:lstStyle/>
        <a:p>
          <a:endParaRPr lang="en-US"/>
        </a:p>
      </dgm:t>
    </dgm:pt>
    <dgm:pt modelId="{DBFC9F6D-0F26-4337-9D6A-0604FE4B4616}" type="sibTrans" cxnId="{434A139B-E87A-4C67-B624-25A01827AE1F}">
      <dgm:prSet/>
      <dgm:spPr/>
      <dgm:t>
        <a:bodyPr/>
        <a:lstStyle/>
        <a:p>
          <a:endParaRPr lang="en-US"/>
        </a:p>
      </dgm:t>
    </dgm:pt>
    <dgm:pt modelId="{BB631F79-13A2-4998-8427-D9D6975A5762}">
      <dgm:prSet/>
      <dgm:spPr/>
      <dgm:t>
        <a:bodyPr/>
        <a:lstStyle/>
        <a:p>
          <a:r>
            <a:rPr lang="en-AU"/>
            <a:t>the title</a:t>
          </a:r>
          <a:endParaRPr lang="en-US"/>
        </a:p>
      </dgm:t>
    </dgm:pt>
    <dgm:pt modelId="{DC6EAC49-C7B6-440E-B977-6751517FC7A7}" type="parTrans" cxnId="{1D19A2F4-688E-4910-B0E0-C10A25B22BDE}">
      <dgm:prSet/>
      <dgm:spPr/>
      <dgm:t>
        <a:bodyPr/>
        <a:lstStyle/>
        <a:p>
          <a:endParaRPr lang="en-US"/>
        </a:p>
      </dgm:t>
    </dgm:pt>
    <dgm:pt modelId="{D4021B30-262A-4260-939D-AE8BD81C1B74}" type="sibTrans" cxnId="{1D19A2F4-688E-4910-B0E0-C10A25B22BDE}">
      <dgm:prSet/>
      <dgm:spPr/>
      <dgm:t>
        <a:bodyPr/>
        <a:lstStyle/>
        <a:p>
          <a:endParaRPr lang="en-US"/>
        </a:p>
      </dgm:t>
    </dgm:pt>
    <dgm:pt modelId="{D10920FC-F899-4305-8E84-186164CAE4AF}">
      <dgm:prSet/>
      <dgm:spPr/>
      <dgm:t>
        <a:bodyPr/>
        <a:lstStyle/>
        <a:p>
          <a:r>
            <a:rPr lang="en-AU"/>
            <a:t>style formatting information which relates to the entire document</a:t>
          </a:r>
          <a:endParaRPr lang="en-US"/>
        </a:p>
      </dgm:t>
    </dgm:pt>
    <dgm:pt modelId="{C9CD4009-EC1F-497D-BAB0-93737B772633}" type="parTrans" cxnId="{BA57CF2D-C4D3-4243-AF0A-4851089BBB9A}">
      <dgm:prSet/>
      <dgm:spPr/>
      <dgm:t>
        <a:bodyPr/>
        <a:lstStyle/>
        <a:p>
          <a:endParaRPr lang="en-US"/>
        </a:p>
      </dgm:t>
    </dgm:pt>
    <dgm:pt modelId="{1CF01317-C9E3-465A-B172-FE0A865E1D21}" type="sibTrans" cxnId="{BA57CF2D-C4D3-4243-AF0A-4851089BBB9A}">
      <dgm:prSet/>
      <dgm:spPr/>
      <dgm:t>
        <a:bodyPr/>
        <a:lstStyle/>
        <a:p>
          <a:endParaRPr lang="en-US"/>
        </a:p>
      </dgm:t>
    </dgm:pt>
    <dgm:pt modelId="{7C703DA9-B1DF-47EE-8544-4CF2733B447B}">
      <dgm:prSet/>
      <dgm:spPr/>
      <dgm:t>
        <a:bodyPr/>
        <a:lstStyle/>
        <a:p>
          <a:r>
            <a:rPr lang="en-AU"/>
            <a:t>scripts for automation</a:t>
          </a:r>
          <a:endParaRPr lang="en-US"/>
        </a:p>
      </dgm:t>
    </dgm:pt>
    <dgm:pt modelId="{648A90D9-01FA-4CB3-ADA3-6FF80BA6780B}" type="parTrans" cxnId="{ABDF78EC-4262-4C9D-9130-6160DA9B0366}">
      <dgm:prSet/>
      <dgm:spPr/>
      <dgm:t>
        <a:bodyPr/>
        <a:lstStyle/>
        <a:p>
          <a:endParaRPr lang="en-US"/>
        </a:p>
      </dgm:t>
    </dgm:pt>
    <dgm:pt modelId="{089BD3CA-3001-470A-A5D0-CA8D26BA0B3D}" type="sibTrans" cxnId="{ABDF78EC-4262-4C9D-9130-6160DA9B0366}">
      <dgm:prSet/>
      <dgm:spPr/>
      <dgm:t>
        <a:bodyPr/>
        <a:lstStyle/>
        <a:p>
          <a:endParaRPr lang="en-US"/>
        </a:p>
      </dgm:t>
    </dgm:pt>
    <dgm:pt modelId="{779378B9-9108-4ED9-8050-399CC0725F8B}">
      <dgm:prSet/>
      <dgm:spPr/>
      <dgm:t>
        <a:bodyPr/>
        <a:lstStyle/>
        <a:p>
          <a:r>
            <a:rPr lang="en-AU" dirty="0"/>
            <a:t>meta tags containing information about the document</a:t>
          </a:r>
          <a:endParaRPr lang="en-US" dirty="0"/>
        </a:p>
      </dgm:t>
    </dgm:pt>
    <dgm:pt modelId="{B7245D9E-D131-4C0A-B168-0C8345B35AD1}" type="parTrans" cxnId="{9CDC88E3-C5E4-4A70-BE20-51191DD9779B}">
      <dgm:prSet/>
      <dgm:spPr/>
      <dgm:t>
        <a:bodyPr/>
        <a:lstStyle/>
        <a:p>
          <a:endParaRPr lang="en-US"/>
        </a:p>
      </dgm:t>
    </dgm:pt>
    <dgm:pt modelId="{F8435D7A-1C14-4612-B315-172CA003A96E}" type="sibTrans" cxnId="{9CDC88E3-C5E4-4A70-BE20-51191DD9779B}">
      <dgm:prSet/>
      <dgm:spPr/>
      <dgm:t>
        <a:bodyPr/>
        <a:lstStyle/>
        <a:p>
          <a:endParaRPr lang="en-US"/>
        </a:p>
      </dgm:t>
    </dgm:pt>
    <dgm:pt modelId="{E1F2A93C-70DD-4240-88F4-E73B05D6EAA0}">
      <dgm:prSet/>
      <dgm:spPr/>
      <dgm:t>
        <a:bodyPr/>
        <a:lstStyle/>
        <a:p>
          <a:r>
            <a:rPr lang="en-AU"/>
            <a:t>links to external stylesheets</a:t>
          </a:r>
          <a:endParaRPr lang="en-US"/>
        </a:p>
      </dgm:t>
    </dgm:pt>
    <dgm:pt modelId="{B5A6DC77-7C05-40A2-961D-1F27EAEDCDD7}" type="parTrans" cxnId="{83A2ED68-56C3-4351-A317-AD3BF39968DF}">
      <dgm:prSet/>
      <dgm:spPr/>
      <dgm:t>
        <a:bodyPr/>
        <a:lstStyle/>
        <a:p>
          <a:endParaRPr lang="en-US"/>
        </a:p>
      </dgm:t>
    </dgm:pt>
    <dgm:pt modelId="{46519E1D-DCA3-41F5-AFCE-B41A26E9D283}" type="sibTrans" cxnId="{83A2ED68-56C3-4351-A317-AD3BF39968DF}">
      <dgm:prSet/>
      <dgm:spPr/>
      <dgm:t>
        <a:bodyPr/>
        <a:lstStyle/>
        <a:p>
          <a:endParaRPr lang="en-US"/>
        </a:p>
      </dgm:t>
    </dgm:pt>
    <dgm:pt modelId="{5BB0B7B1-22CB-41F2-876B-763897442619}">
      <dgm:prSet/>
      <dgm:spPr/>
      <dgm:t>
        <a:bodyPr/>
        <a:lstStyle/>
        <a:p>
          <a:r>
            <a:rPr lang="en-AU"/>
            <a:t>links to external scripting files</a:t>
          </a:r>
          <a:endParaRPr lang="en-US"/>
        </a:p>
      </dgm:t>
    </dgm:pt>
    <dgm:pt modelId="{5E122498-5A04-45D2-9708-ABACC512AE2F}" type="parTrans" cxnId="{E0989CE6-6423-4680-BED8-4EDC5154A37E}">
      <dgm:prSet/>
      <dgm:spPr/>
      <dgm:t>
        <a:bodyPr/>
        <a:lstStyle/>
        <a:p>
          <a:endParaRPr lang="en-US"/>
        </a:p>
      </dgm:t>
    </dgm:pt>
    <dgm:pt modelId="{F861F0F8-DCC4-4F3D-BDE1-BEB6936F5580}" type="sibTrans" cxnId="{E0989CE6-6423-4680-BED8-4EDC5154A37E}">
      <dgm:prSet/>
      <dgm:spPr/>
      <dgm:t>
        <a:bodyPr/>
        <a:lstStyle/>
        <a:p>
          <a:endParaRPr lang="en-US"/>
        </a:p>
      </dgm:t>
    </dgm:pt>
    <dgm:pt modelId="{3A6A3ADF-3BB1-434A-9F3F-4DFB685767CB}">
      <dgm:prSet/>
      <dgm:spPr/>
      <dgm:t>
        <a:bodyPr/>
        <a:lstStyle/>
        <a:p>
          <a:r>
            <a:rPr lang="en-AU"/>
            <a:t>There can only be one head section.</a:t>
          </a:r>
          <a:endParaRPr lang="en-US"/>
        </a:p>
      </dgm:t>
    </dgm:pt>
    <dgm:pt modelId="{EE7CB410-B4A0-4ECF-9B05-4D1199C13B67}" type="parTrans" cxnId="{E1377B67-E541-4F58-8810-9EC3ACCC0E81}">
      <dgm:prSet/>
      <dgm:spPr/>
      <dgm:t>
        <a:bodyPr/>
        <a:lstStyle/>
        <a:p>
          <a:endParaRPr lang="en-US"/>
        </a:p>
      </dgm:t>
    </dgm:pt>
    <dgm:pt modelId="{28BDF3D3-8C78-46F1-8536-491202D924F8}" type="sibTrans" cxnId="{E1377B67-E541-4F58-8810-9EC3ACCC0E81}">
      <dgm:prSet/>
      <dgm:spPr/>
      <dgm:t>
        <a:bodyPr/>
        <a:lstStyle/>
        <a:p>
          <a:endParaRPr lang="en-US"/>
        </a:p>
      </dgm:t>
    </dgm:pt>
    <dgm:pt modelId="{080DDD73-7156-46A4-B5EE-421E89F8CAC4}" type="pres">
      <dgm:prSet presAssocID="{1CB2C093-C80A-4486-9CD8-F8B88D95DCD5}" presName="linear" presStyleCnt="0">
        <dgm:presLayoutVars>
          <dgm:animLvl val="lvl"/>
          <dgm:resizeHandles val="exact"/>
        </dgm:presLayoutVars>
      </dgm:prSet>
      <dgm:spPr/>
    </dgm:pt>
    <dgm:pt modelId="{40C8C4E5-3CB3-478E-8D9D-D65D700AC006}" type="pres">
      <dgm:prSet presAssocID="{3D349655-EA73-4427-B264-92156B81CA46}" presName="parentText" presStyleLbl="node1" presStyleIdx="0" presStyleCnt="9">
        <dgm:presLayoutVars>
          <dgm:chMax val="0"/>
          <dgm:bulletEnabled val="1"/>
        </dgm:presLayoutVars>
      </dgm:prSet>
      <dgm:spPr/>
    </dgm:pt>
    <dgm:pt modelId="{AD1D152C-9BB4-465D-81A5-8415186DA1DC}" type="pres">
      <dgm:prSet presAssocID="{4C043704-0A5D-4724-A2EC-D01A21805A8F}" presName="spacer" presStyleCnt="0"/>
      <dgm:spPr/>
    </dgm:pt>
    <dgm:pt modelId="{8BE2A3C9-AD32-4A5E-B88C-847A69B7E9D0}" type="pres">
      <dgm:prSet presAssocID="{DF28EE35-E0EE-464A-B780-E5F8459E00E3}" presName="parentText" presStyleLbl="node1" presStyleIdx="1" presStyleCnt="9">
        <dgm:presLayoutVars>
          <dgm:chMax val="0"/>
          <dgm:bulletEnabled val="1"/>
        </dgm:presLayoutVars>
      </dgm:prSet>
      <dgm:spPr/>
    </dgm:pt>
    <dgm:pt modelId="{1EDDAD69-9545-4494-92EF-B3FC8339A4C8}" type="pres">
      <dgm:prSet presAssocID="{DBFC9F6D-0F26-4337-9D6A-0604FE4B4616}" presName="spacer" presStyleCnt="0"/>
      <dgm:spPr/>
    </dgm:pt>
    <dgm:pt modelId="{DC66E8C1-AD67-42BE-A52F-9B307D3AE32B}" type="pres">
      <dgm:prSet presAssocID="{BB631F79-13A2-4998-8427-D9D6975A5762}" presName="parentText" presStyleLbl="node1" presStyleIdx="2" presStyleCnt="9">
        <dgm:presLayoutVars>
          <dgm:chMax val="0"/>
          <dgm:bulletEnabled val="1"/>
        </dgm:presLayoutVars>
      </dgm:prSet>
      <dgm:spPr/>
    </dgm:pt>
    <dgm:pt modelId="{83C20C3F-779F-43F5-A84B-BD46E45963BD}" type="pres">
      <dgm:prSet presAssocID="{D4021B30-262A-4260-939D-AE8BD81C1B74}" presName="spacer" presStyleCnt="0"/>
      <dgm:spPr/>
    </dgm:pt>
    <dgm:pt modelId="{53393718-418E-4D39-A5BC-81D22E1B928C}" type="pres">
      <dgm:prSet presAssocID="{D10920FC-F899-4305-8E84-186164CAE4AF}" presName="parentText" presStyleLbl="node1" presStyleIdx="3" presStyleCnt="9">
        <dgm:presLayoutVars>
          <dgm:chMax val="0"/>
          <dgm:bulletEnabled val="1"/>
        </dgm:presLayoutVars>
      </dgm:prSet>
      <dgm:spPr/>
    </dgm:pt>
    <dgm:pt modelId="{5153488B-C0F8-427D-959F-E306E0761424}" type="pres">
      <dgm:prSet presAssocID="{1CF01317-C9E3-465A-B172-FE0A865E1D21}" presName="spacer" presStyleCnt="0"/>
      <dgm:spPr/>
    </dgm:pt>
    <dgm:pt modelId="{1E2C6978-3E96-4680-970B-72431558CA2B}" type="pres">
      <dgm:prSet presAssocID="{7C703DA9-B1DF-47EE-8544-4CF2733B447B}" presName="parentText" presStyleLbl="node1" presStyleIdx="4" presStyleCnt="9">
        <dgm:presLayoutVars>
          <dgm:chMax val="0"/>
          <dgm:bulletEnabled val="1"/>
        </dgm:presLayoutVars>
      </dgm:prSet>
      <dgm:spPr/>
    </dgm:pt>
    <dgm:pt modelId="{27BE8A22-3A2A-4B7E-ADD4-D6342B1B8D98}" type="pres">
      <dgm:prSet presAssocID="{089BD3CA-3001-470A-A5D0-CA8D26BA0B3D}" presName="spacer" presStyleCnt="0"/>
      <dgm:spPr/>
    </dgm:pt>
    <dgm:pt modelId="{162C3FE5-BECE-4E76-B025-CFABCD0EE6A8}" type="pres">
      <dgm:prSet presAssocID="{779378B9-9108-4ED9-8050-399CC0725F8B}" presName="parentText" presStyleLbl="node1" presStyleIdx="5" presStyleCnt="9">
        <dgm:presLayoutVars>
          <dgm:chMax val="0"/>
          <dgm:bulletEnabled val="1"/>
        </dgm:presLayoutVars>
      </dgm:prSet>
      <dgm:spPr/>
    </dgm:pt>
    <dgm:pt modelId="{0FA770FE-04BF-48E2-8309-3EAF5ABE3249}" type="pres">
      <dgm:prSet presAssocID="{F8435D7A-1C14-4612-B315-172CA003A96E}" presName="spacer" presStyleCnt="0"/>
      <dgm:spPr/>
    </dgm:pt>
    <dgm:pt modelId="{CDCCE4D6-BA03-4836-852E-ADEA1B75FC42}" type="pres">
      <dgm:prSet presAssocID="{E1F2A93C-70DD-4240-88F4-E73B05D6EAA0}" presName="parentText" presStyleLbl="node1" presStyleIdx="6" presStyleCnt="9">
        <dgm:presLayoutVars>
          <dgm:chMax val="0"/>
          <dgm:bulletEnabled val="1"/>
        </dgm:presLayoutVars>
      </dgm:prSet>
      <dgm:spPr/>
    </dgm:pt>
    <dgm:pt modelId="{2B205229-6363-413E-B8B8-A0B81048AB90}" type="pres">
      <dgm:prSet presAssocID="{46519E1D-DCA3-41F5-AFCE-B41A26E9D283}" presName="spacer" presStyleCnt="0"/>
      <dgm:spPr/>
    </dgm:pt>
    <dgm:pt modelId="{93FDA35D-01EE-4371-905D-2ECA5A27A8A7}" type="pres">
      <dgm:prSet presAssocID="{5BB0B7B1-22CB-41F2-876B-763897442619}" presName="parentText" presStyleLbl="node1" presStyleIdx="7" presStyleCnt="9">
        <dgm:presLayoutVars>
          <dgm:chMax val="0"/>
          <dgm:bulletEnabled val="1"/>
        </dgm:presLayoutVars>
      </dgm:prSet>
      <dgm:spPr/>
    </dgm:pt>
    <dgm:pt modelId="{7EF685E7-F9D6-4160-B63B-C91BD0EC53BD}" type="pres">
      <dgm:prSet presAssocID="{F861F0F8-DCC4-4F3D-BDE1-BEB6936F5580}" presName="spacer" presStyleCnt="0"/>
      <dgm:spPr/>
    </dgm:pt>
    <dgm:pt modelId="{E455AE19-EB60-489D-BD6E-C5DD2DD12322}" type="pres">
      <dgm:prSet presAssocID="{3A6A3ADF-3BB1-434A-9F3F-4DFB685767CB}" presName="parentText" presStyleLbl="node1" presStyleIdx="8" presStyleCnt="9">
        <dgm:presLayoutVars>
          <dgm:chMax val="0"/>
          <dgm:bulletEnabled val="1"/>
        </dgm:presLayoutVars>
      </dgm:prSet>
      <dgm:spPr/>
    </dgm:pt>
  </dgm:ptLst>
  <dgm:cxnLst>
    <dgm:cxn modelId="{67C8FB12-0CAD-4587-B62F-83EA873BF77E}" type="presOf" srcId="{3A6A3ADF-3BB1-434A-9F3F-4DFB685767CB}" destId="{E455AE19-EB60-489D-BD6E-C5DD2DD12322}" srcOrd="0" destOrd="0" presId="urn:microsoft.com/office/officeart/2005/8/layout/vList2"/>
    <dgm:cxn modelId="{626EB92D-07E7-48CA-B7BA-D1C3A740E38E}" type="presOf" srcId="{5BB0B7B1-22CB-41F2-876B-763897442619}" destId="{93FDA35D-01EE-4371-905D-2ECA5A27A8A7}" srcOrd="0" destOrd="0" presId="urn:microsoft.com/office/officeart/2005/8/layout/vList2"/>
    <dgm:cxn modelId="{BA57CF2D-C4D3-4243-AF0A-4851089BBB9A}" srcId="{1CB2C093-C80A-4486-9CD8-F8B88D95DCD5}" destId="{D10920FC-F899-4305-8E84-186164CAE4AF}" srcOrd="3" destOrd="0" parTransId="{C9CD4009-EC1F-497D-BAB0-93737B772633}" sibTransId="{1CF01317-C9E3-465A-B172-FE0A865E1D21}"/>
    <dgm:cxn modelId="{587ABA5E-F731-49A6-9E40-40685F802608}" type="presOf" srcId="{3D349655-EA73-4427-B264-92156B81CA46}" destId="{40C8C4E5-3CB3-478E-8D9D-D65D700AC006}" srcOrd="0" destOrd="0" presId="urn:microsoft.com/office/officeart/2005/8/layout/vList2"/>
    <dgm:cxn modelId="{E1377B67-E541-4F58-8810-9EC3ACCC0E81}" srcId="{1CB2C093-C80A-4486-9CD8-F8B88D95DCD5}" destId="{3A6A3ADF-3BB1-434A-9F3F-4DFB685767CB}" srcOrd="8" destOrd="0" parTransId="{EE7CB410-B4A0-4ECF-9B05-4D1199C13B67}" sibTransId="{28BDF3D3-8C78-46F1-8536-491202D924F8}"/>
    <dgm:cxn modelId="{83A2ED68-56C3-4351-A317-AD3BF39968DF}" srcId="{1CB2C093-C80A-4486-9CD8-F8B88D95DCD5}" destId="{E1F2A93C-70DD-4240-88F4-E73B05D6EAA0}" srcOrd="6" destOrd="0" parTransId="{B5A6DC77-7C05-40A2-961D-1F27EAEDCDD7}" sibTransId="{46519E1D-DCA3-41F5-AFCE-B41A26E9D283}"/>
    <dgm:cxn modelId="{B731F069-16E6-4D04-8149-0EFA918C23F6}" type="presOf" srcId="{D10920FC-F899-4305-8E84-186164CAE4AF}" destId="{53393718-418E-4D39-A5BC-81D22E1B928C}" srcOrd="0" destOrd="0" presId="urn:microsoft.com/office/officeart/2005/8/layout/vList2"/>
    <dgm:cxn modelId="{32A14493-89FC-45D3-8C86-6B88873674E1}" type="presOf" srcId="{BB631F79-13A2-4998-8427-D9D6975A5762}" destId="{DC66E8C1-AD67-42BE-A52F-9B307D3AE32B}" srcOrd="0" destOrd="0" presId="urn:microsoft.com/office/officeart/2005/8/layout/vList2"/>
    <dgm:cxn modelId="{97455194-65F2-4CF1-81F0-A1C9841B835A}" type="presOf" srcId="{1CB2C093-C80A-4486-9CD8-F8B88D95DCD5}" destId="{080DDD73-7156-46A4-B5EE-421E89F8CAC4}" srcOrd="0" destOrd="0" presId="urn:microsoft.com/office/officeart/2005/8/layout/vList2"/>
    <dgm:cxn modelId="{434A139B-E87A-4C67-B624-25A01827AE1F}" srcId="{1CB2C093-C80A-4486-9CD8-F8B88D95DCD5}" destId="{DF28EE35-E0EE-464A-B780-E5F8459E00E3}" srcOrd="1" destOrd="0" parTransId="{75B0178F-BBE0-45D2-9971-B457C48928EC}" sibTransId="{DBFC9F6D-0F26-4337-9D6A-0604FE4B4616}"/>
    <dgm:cxn modelId="{B2521FBE-28FB-4F4B-891C-8E1E76299BE0}" type="presOf" srcId="{E1F2A93C-70DD-4240-88F4-E73B05D6EAA0}" destId="{CDCCE4D6-BA03-4836-852E-ADEA1B75FC42}" srcOrd="0" destOrd="0" presId="urn:microsoft.com/office/officeart/2005/8/layout/vList2"/>
    <dgm:cxn modelId="{12154DC2-9A19-42BD-B566-E6A630BCDBD8}" srcId="{1CB2C093-C80A-4486-9CD8-F8B88D95DCD5}" destId="{3D349655-EA73-4427-B264-92156B81CA46}" srcOrd="0" destOrd="0" parTransId="{B79CE71A-6E6E-4E68-BDA0-C0B140114659}" sibTransId="{4C043704-0A5D-4724-A2EC-D01A21805A8F}"/>
    <dgm:cxn modelId="{FBD289CB-E856-4B81-AD64-8D6D854A1047}" type="presOf" srcId="{DF28EE35-E0EE-464A-B780-E5F8459E00E3}" destId="{8BE2A3C9-AD32-4A5E-B88C-847A69B7E9D0}" srcOrd="0" destOrd="0" presId="urn:microsoft.com/office/officeart/2005/8/layout/vList2"/>
    <dgm:cxn modelId="{ED9F97DB-434A-48DC-B833-F3B651F53839}" type="presOf" srcId="{779378B9-9108-4ED9-8050-399CC0725F8B}" destId="{162C3FE5-BECE-4E76-B025-CFABCD0EE6A8}" srcOrd="0" destOrd="0" presId="urn:microsoft.com/office/officeart/2005/8/layout/vList2"/>
    <dgm:cxn modelId="{9CDC88E3-C5E4-4A70-BE20-51191DD9779B}" srcId="{1CB2C093-C80A-4486-9CD8-F8B88D95DCD5}" destId="{779378B9-9108-4ED9-8050-399CC0725F8B}" srcOrd="5" destOrd="0" parTransId="{B7245D9E-D131-4C0A-B168-0C8345B35AD1}" sibTransId="{F8435D7A-1C14-4612-B315-172CA003A96E}"/>
    <dgm:cxn modelId="{4A8324E6-654A-49D9-ACA4-05224EBAA9EC}" type="presOf" srcId="{7C703DA9-B1DF-47EE-8544-4CF2733B447B}" destId="{1E2C6978-3E96-4680-970B-72431558CA2B}" srcOrd="0" destOrd="0" presId="urn:microsoft.com/office/officeart/2005/8/layout/vList2"/>
    <dgm:cxn modelId="{E0989CE6-6423-4680-BED8-4EDC5154A37E}" srcId="{1CB2C093-C80A-4486-9CD8-F8B88D95DCD5}" destId="{5BB0B7B1-22CB-41F2-876B-763897442619}" srcOrd="7" destOrd="0" parTransId="{5E122498-5A04-45D2-9708-ABACC512AE2F}" sibTransId="{F861F0F8-DCC4-4F3D-BDE1-BEB6936F5580}"/>
    <dgm:cxn modelId="{ABDF78EC-4262-4C9D-9130-6160DA9B0366}" srcId="{1CB2C093-C80A-4486-9CD8-F8B88D95DCD5}" destId="{7C703DA9-B1DF-47EE-8544-4CF2733B447B}" srcOrd="4" destOrd="0" parTransId="{648A90D9-01FA-4CB3-ADA3-6FF80BA6780B}" sibTransId="{089BD3CA-3001-470A-A5D0-CA8D26BA0B3D}"/>
    <dgm:cxn modelId="{1D19A2F4-688E-4910-B0E0-C10A25B22BDE}" srcId="{1CB2C093-C80A-4486-9CD8-F8B88D95DCD5}" destId="{BB631F79-13A2-4998-8427-D9D6975A5762}" srcOrd="2" destOrd="0" parTransId="{DC6EAC49-C7B6-440E-B977-6751517FC7A7}" sibTransId="{D4021B30-262A-4260-939D-AE8BD81C1B74}"/>
    <dgm:cxn modelId="{0F100BBC-EF7F-409F-AE18-1FB3437850D7}" type="presParOf" srcId="{080DDD73-7156-46A4-B5EE-421E89F8CAC4}" destId="{40C8C4E5-3CB3-478E-8D9D-D65D700AC006}" srcOrd="0" destOrd="0" presId="urn:microsoft.com/office/officeart/2005/8/layout/vList2"/>
    <dgm:cxn modelId="{0E8B8B0F-D678-456B-9661-5AD9D594CACE}" type="presParOf" srcId="{080DDD73-7156-46A4-B5EE-421E89F8CAC4}" destId="{AD1D152C-9BB4-465D-81A5-8415186DA1DC}" srcOrd="1" destOrd="0" presId="urn:microsoft.com/office/officeart/2005/8/layout/vList2"/>
    <dgm:cxn modelId="{78FA53BC-2B1D-4466-AB96-0FF2BDAFD78B}" type="presParOf" srcId="{080DDD73-7156-46A4-B5EE-421E89F8CAC4}" destId="{8BE2A3C9-AD32-4A5E-B88C-847A69B7E9D0}" srcOrd="2" destOrd="0" presId="urn:microsoft.com/office/officeart/2005/8/layout/vList2"/>
    <dgm:cxn modelId="{126EB0E2-8EA9-4DE9-83AD-19DC7B6E153B}" type="presParOf" srcId="{080DDD73-7156-46A4-B5EE-421E89F8CAC4}" destId="{1EDDAD69-9545-4494-92EF-B3FC8339A4C8}" srcOrd="3" destOrd="0" presId="urn:microsoft.com/office/officeart/2005/8/layout/vList2"/>
    <dgm:cxn modelId="{37BFDF58-CB34-487E-BD10-E89C4BE401FC}" type="presParOf" srcId="{080DDD73-7156-46A4-B5EE-421E89F8CAC4}" destId="{DC66E8C1-AD67-42BE-A52F-9B307D3AE32B}" srcOrd="4" destOrd="0" presId="urn:microsoft.com/office/officeart/2005/8/layout/vList2"/>
    <dgm:cxn modelId="{3A469977-007E-4E36-AB58-2BD1E65E9795}" type="presParOf" srcId="{080DDD73-7156-46A4-B5EE-421E89F8CAC4}" destId="{83C20C3F-779F-43F5-A84B-BD46E45963BD}" srcOrd="5" destOrd="0" presId="urn:microsoft.com/office/officeart/2005/8/layout/vList2"/>
    <dgm:cxn modelId="{0916B76B-A2EC-4B7F-8BBF-05882313763E}" type="presParOf" srcId="{080DDD73-7156-46A4-B5EE-421E89F8CAC4}" destId="{53393718-418E-4D39-A5BC-81D22E1B928C}" srcOrd="6" destOrd="0" presId="urn:microsoft.com/office/officeart/2005/8/layout/vList2"/>
    <dgm:cxn modelId="{F567D11F-D23D-4565-BB55-6F72B3D33EE6}" type="presParOf" srcId="{080DDD73-7156-46A4-B5EE-421E89F8CAC4}" destId="{5153488B-C0F8-427D-959F-E306E0761424}" srcOrd="7" destOrd="0" presId="urn:microsoft.com/office/officeart/2005/8/layout/vList2"/>
    <dgm:cxn modelId="{8E0400A0-3315-494E-AB27-1ED239A7FE46}" type="presParOf" srcId="{080DDD73-7156-46A4-B5EE-421E89F8CAC4}" destId="{1E2C6978-3E96-4680-970B-72431558CA2B}" srcOrd="8" destOrd="0" presId="urn:microsoft.com/office/officeart/2005/8/layout/vList2"/>
    <dgm:cxn modelId="{9AE42A7A-2A52-4103-B26D-ADD8924FDCDE}" type="presParOf" srcId="{080DDD73-7156-46A4-B5EE-421E89F8CAC4}" destId="{27BE8A22-3A2A-4B7E-ADD4-D6342B1B8D98}" srcOrd="9" destOrd="0" presId="urn:microsoft.com/office/officeart/2005/8/layout/vList2"/>
    <dgm:cxn modelId="{F980B5B4-C84C-4C9F-AB8F-4B3DBEEEA6E8}" type="presParOf" srcId="{080DDD73-7156-46A4-B5EE-421E89F8CAC4}" destId="{162C3FE5-BECE-4E76-B025-CFABCD0EE6A8}" srcOrd="10" destOrd="0" presId="urn:microsoft.com/office/officeart/2005/8/layout/vList2"/>
    <dgm:cxn modelId="{5BB037C5-B031-420D-847B-9819AA3CE2FC}" type="presParOf" srcId="{080DDD73-7156-46A4-B5EE-421E89F8CAC4}" destId="{0FA770FE-04BF-48E2-8309-3EAF5ABE3249}" srcOrd="11" destOrd="0" presId="urn:microsoft.com/office/officeart/2005/8/layout/vList2"/>
    <dgm:cxn modelId="{98F520CB-53F8-4B58-A041-D2861830A29F}" type="presParOf" srcId="{080DDD73-7156-46A4-B5EE-421E89F8CAC4}" destId="{CDCCE4D6-BA03-4836-852E-ADEA1B75FC42}" srcOrd="12" destOrd="0" presId="urn:microsoft.com/office/officeart/2005/8/layout/vList2"/>
    <dgm:cxn modelId="{D6107BB1-A5A9-4ACB-AC99-B2D3AECE8606}" type="presParOf" srcId="{080DDD73-7156-46A4-B5EE-421E89F8CAC4}" destId="{2B205229-6363-413E-B8B8-A0B81048AB90}" srcOrd="13" destOrd="0" presId="urn:microsoft.com/office/officeart/2005/8/layout/vList2"/>
    <dgm:cxn modelId="{45BE10A1-4834-414A-8C50-1C15277AD0C2}" type="presParOf" srcId="{080DDD73-7156-46A4-B5EE-421E89F8CAC4}" destId="{93FDA35D-01EE-4371-905D-2ECA5A27A8A7}" srcOrd="14" destOrd="0" presId="urn:microsoft.com/office/officeart/2005/8/layout/vList2"/>
    <dgm:cxn modelId="{D75ACF10-1F9B-4AC6-BC29-5E72386A7658}" type="presParOf" srcId="{080DDD73-7156-46A4-B5EE-421E89F8CAC4}" destId="{7EF685E7-F9D6-4160-B63B-C91BD0EC53BD}" srcOrd="15" destOrd="0" presId="urn:microsoft.com/office/officeart/2005/8/layout/vList2"/>
    <dgm:cxn modelId="{B4895116-130E-45F7-BA36-BF4F316F74AE}" type="presParOf" srcId="{080DDD73-7156-46A4-B5EE-421E89F8CAC4}" destId="{E455AE19-EB60-489D-BD6E-C5DD2DD12322}"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6FDA01D-EEA8-4705-B957-8A1F51B449E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E6C9F7B-8E1F-4A14-B868-4C2793D4C771}">
      <dgm:prSet/>
      <dgm:spPr/>
      <dgm:t>
        <a:bodyPr/>
        <a:lstStyle/>
        <a:p>
          <a:r>
            <a:rPr lang="en-AU" baseline="0"/>
            <a:t>&lt;title&gt;	&lt;/title&gt;</a:t>
          </a:r>
          <a:endParaRPr lang="en-US"/>
        </a:p>
      </dgm:t>
    </dgm:pt>
    <dgm:pt modelId="{AC29E088-0B59-4853-B613-72733467C2E4}" type="parTrans" cxnId="{BAFC5190-C2EE-4705-BDE1-F000F3602AC9}">
      <dgm:prSet/>
      <dgm:spPr/>
      <dgm:t>
        <a:bodyPr/>
        <a:lstStyle/>
        <a:p>
          <a:endParaRPr lang="en-US"/>
        </a:p>
      </dgm:t>
    </dgm:pt>
    <dgm:pt modelId="{0ED9C1FD-E3CE-4E17-AB82-BB0C2CA60488}" type="sibTrans" cxnId="{BAFC5190-C2EE-4705-BDE1-F000F3602AC9}">
      <dgm:prSet/>
      <dgm:spPr/>
      <dgm:t>
        <a:bodyPr/>
        <a:lstStyle/>
        <a:p>
          <a:endParaRPr lang="en-US"/>
        </a:p>
      </dgm:t>
    </dgm:pt>
    <dgm:pt modelId="{0D831195-1899-466D-AB71-0045760836B5}">
      <dgm:prSet/>
      <dgm:spPr/>
      <dgm:t>
        <a:bodyPr/>
        <a:lstStyle/>
        <a:p>
          <a:r>
            <a:rPr lang="en-AU" baseline="0"/>
            <a:t>The title tag pair contains your document title which is displayed in the title bar at the top of the browser window or in the tab label. </a:t>
          </a:r>
          <a:endParaRPr lang="en-US"/>
        </a:p>
      </dgm:t>
    </dgm:pt>
    <dgm:pt modelId="{6BAB8229-18B1-46EC-AAE5-ECCAA04F623A}" type="parTrans" cxnId="{06D5BF1C-96D5-47DF-9DD2-77C0CB157547}">
      <dgm:prSet/>
      <dgm:spPr/>
      <dgm:t>
        <a:bodyPr/>
        <a:lstStyle/>
        <a:p>
          <a:endParaRPr lang="en-US"/>
        </a:p>
      </dgm:t>
    </dgm:pt>
    <dgm:pt modelId="{194F86F5-D1D0-423B-9572-0D263C44012C}" type="sibTrans" cxnId="{06D5BF1C-96D5-47DF-9DD2-77C0CB157547}">
      <dgm:prSet/>
      <dgm:spPr/>
      <dgm:t>
        <a:bodyPr/>
        <a:lstStyle/>
        <a:p>
          <a:endParaRPr lang="en-US"/>
        </a:p>
      </dgm:t>
    </dgm:pt>
    <dgm:pt modelId="{16E73492-A76C-43B6-BE83-05591E6B10A5}">
      <dgm:prSet/>
      <dgm:spPr/>
      <dgm:t>
        <a:bodyPr/>
        <a:lstStyle/>
        <a:p>
          <a:r>
            <a:rPr lang="en-AU" baseline="0"/>
            <a:t>The title is also what is displayed on someone's bookmark list, so choose a title which describes your web page. Search engines (e.g. Google or Yahoo) also use the title to identify your page.</a:t>
          </a:r>
          <a:endParaRPr lang="en-US"/>
        </a:p>
      </dgm:t>
    </dgm:pt>
    <dgm:pt modelId="{23E6D1A6-2E58-4B6E-BCF5-E600D69F5EC2}" type="parTrans" cxnId="{7BBE9FD5-5A2F-42F2-9A3E-EF0F17BA1A32}">
      <dgm:prSet/>
      <dgm:spPr/>
      <dgm:t>
        <a:bodyPr/>
        <a:lstStyle/>
        <a:p>
          <a:endParaRPr lang="en-US"/>
        </a:p>
      </dgm:t>
    </dgm:pt>
    <dgm:pt modelId="{695D32B6-4CBE-4BE7-A6FA-25F1AADE93DE}" type="sibTrans" cxnId="{7BBE9FD5-5A2F-42F2-9A3E-EF0F17BA1A32}">
      <dgm:prSet/>
      <dgm:spPr/>
      <dgm:t>
        <a:bodyPr/>
        <a:lstStyle/>
        <a:p>
          <a:endParaRPr lang="en-US"/>
        </a:p>
      </dgm:t>
    </dgm:pt>
    <dgm:pt modelId="{6C6F9CC7-9C96-46B7-8FCA-B68EBEB9C478}">
      <dgm:prSet/>
      <dgm:spPr/>
      <dgm:t>
        <a:bodyPr/>
        <a:lstStyle/>
        <a:p>
          <a:r>
            <a:rPr lang="en-AU" baseline="0"/>
            <a:t>There is only one title tag pair. Problems with the title tag pair can cause a page not to display any content.</a:t>
          </a:r>
          <a:endParaRPr lang="en-US"/>
        </a:p>
      </dgm:t>
    </dgm:pt>
    <dgm:pt modelId="{005135C2-A313-4069-B6F0-726B4A945ABB}" type="parTrans" cxnId="{D2614E13-AA08-4BB2-971F-08E87135B076}">
      <dgm:prSet/>
      <dgm:spPr/>
      <dgm:t>
        <a:bodyPr/>
        <a:lstStyle/>
        <a:p>
          <a:endParaRPr lang="en-US"/>
        </a:p>
      </dgm:t>
    </dgm:pt>
    <dgm:pt modelId="{9D555DEA-DAA6-42EB-959F-55087B2E5F22}" type="sibTrans" cxnId="{D2614E13-AA08-4BB2-971F-08E87135B076}">
      <dgm:prSet/>
      <dgm:spPr/>
      <dgm:t>
        <a:bodyPr/>
        <a:lstStyle/>
        <a:p>
          <a:endParaRPr lang="en-US"/>
        </a:p>
      </dgm:t>
    </dgm:pt>
    <dgm:pt modelId="{FC458732-5817-4CD1-864A-AB1108E22210}" type="pres">
      <dgm:prSet presAssocID="{B6FDA01D-EEA8-4705-B957-8A1F51B449E5}" presName="linear" presStyleCnt="0">
        <dgm:presLayoutVars>
          <dgm:animLvl val="lvl"/>
          <dgm:resizeHandles val="exact"/>
        </dgm:presLayoutVars>
      </dgm:prSet>
      <dgm:spPr/>
    </dgm:pt>
    <dgm:pt modelId="{D3C436B9-7957-4081-83BC-03141F8B7B52}" type="pres">
      <dgm:prSet presAssocID="{7E6C9F7B-8E1F-4A14-B868-4C2793D4C771}" presName="parentText" presStyleLbl="node1" presStyleIdx="0" presStyleCnt="4">
        <dgm:presLayoutVars>
          <dgm:chMax val="0"/>
          <dgm:bulletEnabled val="1"/>
        </dgm:presLayoutVars>
      </dgm:prSet>
      <dgm:spPr/>
    </dgm:pt>
    <dgm:pt modelId="{B15F8D3F-2232-41BD-AC92-339F6E9046DA}" type="pres">
      <dgm:prSet presAssocID="{0ED9C1FD-E3CE-4E17-AB82-BB0C2CA60488}" presName="spacer" presStyleCnt="0"/>
      <dgm:spPr/>
    </dgm:pt>
    <dgm:pt modelId="{36EC74C8-5C1B-4E76-A181-72EF5F664E06}" type="pres">
      <dgm:prSet presAssocID="{0D831195-1899-466D-AB71-0045760836B5}" presName="parentText" presStyleLbl="node1" presStyleIdx="1" presStyleCnt="4">
        <dgm:presLayoutVars>
          <dgm:chMax val="0"/>
          <dgm:bulletEnabled val="1"/>
        </dgm:presLayoutVars>
      </dgm:prSet>
      <dgm:spPr/>
    </dgm:pt>
    <dgm:pt modelId="{3A90B8AD-FBE2-4871-873E-F5439A9EAE60}" type="pres">
      <dgm:prSet presAssocID="{194F86F5-D1D0-423B-9572-0D263C44012C}" presName="spacer" presStyleCnt="0"/>
      <dgm:spPr/>
    </dgm:pt>
    <dgm:pt modelId="{0E506A1B-0769-43FE-A84E-65324EE021DF}" type="pres">
      <dgm:prSet presAssocID="{16E73492-A76C-43B6-BE83-05591E6B10A5}" presName="parentText" presStyleLbl="node1" presStyleIdx="2" presStyleCnt="4">
        <dgm:presLayoutVars>
          <dgm:chMax val="0"/>
          <dgm:bulletEnabled val="1"/>
        </dgm:presLayoutVars>
      </dgm:prSet>
      <dgm:spPr/>
    </dgm:pt>
    <dgm:pt modelId="{E64299E6-7DDE-463F-90B5-080781B21267}" type="pres">
      <dgm:prSet presAssocID="{695D32B6-4CBE-4BE7-A6FA-25F1AADE93DE}" presName="spacer" presStyleCnt="0"/>
      <dgm:spPr/>
    </dgm:pt>
    <dgm:pt modelId="{BA4DA95E-1C70-4927-B7A4-C962189F05C2}" type="pres">
      <dgm:prSet presAssocID="{6C6F9CC7-9C96-46B7-8FCA-B68EBEB9C478}" presName="parentText" presStyleLbl="node1" presStyleIdx="3" presStyleCnt="4">
        <dgm:presLayoutVars>
          <dgm:chMax val="0"/>
          <dgm:bulletEnabled val="1"/>
        </dgm:presLayoutVars>
      </dgm:prSet>
      <dgm:spPr/>
    </dgm:pt>
  </dgm:ptLst>
  <dgm:cxnLst>
    <dgm:cxn modelId="{D2614E13-AA08-4BB2-971F-08E87135B076}" srcId="{B6FDA01D-EEA8-4705-B957-8A1F51B449E5}" destId="{6C6F9CC7-9C96-46B7-8FCA-B68EBEB9C478}" srcOrd="3" destOrd="0" parTransId="{005135C2-A313-4069-B6F0-726B4A945ABB}" sibTransId="{9D555DEA-DAA6-42EB-959F-55087B2E5F22}"/>
    <dgm:cxn modelId="{06D5BF1C-96D5-47DF-9DD2-77C0CB157547}" srcId="{B6FDA01D-EEA8-4705-B957-8A1F51B449E5}" destId="{0D831195-1899-466D-AB71-0045760836B5}" srcOrd="1" destOrd="0" parTransId="{6BAB8229-18B1-46EC-AAE5-ECCAA04F623A}" sibTransId="{194F86F5-D1D0-423B-9572-0D263C44012C}"/>
    <dgm:cxn modelId="{084DA323-AFAB-4000-8C74-A4EF7173BC74}" type="presOf" srcId="{16E73492-A76C-43B6-BE83-05591E6B10A5}" destId="{0E506A1B-0769-43FE-A84E-65324EE021DF}" srcOrd="0" destOrd="0" presId="urn:microsoft.com/office/officeart/2005/8/layout/vList2"/>
    <dgm:cxn modelId="{248CDB4E-5959-4520-8D95-706632A7C542}" type="presOf" srcId="{0D831195-1899-466D-AB71-0045760836B5}" destId="{36EC74C8-5C1B-4E76-A181-72EF5F664E06}" srcOrd="0" destOrd="0" presId="urn:microsoft.com/office/officeart/2005/8/layout/vList2"/>
    <dgm:cxn modelId="{FAED8870-0AAE-4EBF-8B96-1019AA40C378}" type="presOf" srcId="{6C6F9CC7-9C96-46B7-8FCA-B68EBEB9C478}" destId="{BA4DA95E-1C70-4927-B7A4-C962189F05C2}" srcOrd="0" destOrd="0" presId="urn:microsoft.com/office/officeart/2005/8/layout/vList2"/>
    <dgm:cxn modelId="{BAFC5190-C2EE-4705-BDE1-F000F3602AC9}" srcId="{B6FDA01D-EEA8-4705-B957-8A1F51B449E5}" destId="{7E6C9F7B-8E1F-4A14-B868-4C2793D4C771}" srcOrd="0" destOrd="0" parTransId="{AC29E088-0B59-4853-B613-72733467C2E4}" sibTransId="{0ED9C1FD-E3CE-4E17-AB82-BB0C2CA60488}"/>
    <dgm:cxn modelId="{21CC2F94-972C-4AB6-9691-FD9773E72E63}" type="presOf" srcId="{7E6C9F7B-8E1F-4A14-B868-4C2793D4C771}" destId="{D3C436B9-7957-4081-83BC-03141F8B7B52}" srcOrd="0" destOrd="0" presId="urn:microsoft.com/office/officeart/2005/8/layout/vList2"/>
    <dgm:cxn modelId="{EC6992AA-26C7-467B-967C-F5D7680CF227}" type="presOf" srcId="{B6FDA01D-EEA8-4705-B957-8A1F51B449E5}" destId="{FC458732-5817-4CD1-864A-AB1108E22210}" srcOrd="0" destOrd="0" presId="urn:microsoft.com/office/officeart/2005/8/layout/vList2"/>
    <dgm:cxn modelId="{7BBE9FD5-5A2F-42F2-9A3E-EF0F17BA1A32}" srcId="{B6FDA01D-EEA8-4705-B957-8A1F51B449E5}" destId="{16E73492-A76C-43B6-BE83-05591E6B10A5}" srcOrd="2" destOrd="0" parTransId="{23E6D1A6-2E58-4B6E-BCF5-E600D69F5EC2}" sibTransId="{695D32B6-4CBE-4BE7-A6FA-25F1AADE93DE}"/>
    <dgm:cxn modelId="{89DC969D-1911-4D71-800A-A6E75D75CEDB}" type="presParOf" srcId="{FC458732-5817-4CD1-864A-AB1108E22210}" destId="{D3C436B9-7957-4081-83BC-03141F8B7B52}" srcOrd="0" destOrd="0" presId="urn:microsoft.com/office/officeart/2005/8/layout/vList2"/>
    <dgm:cxn modelId="{FF830F05-A87B-48AE-AE5C-257D5DD956FB}" type="presParOf" srcId="{FC458732-5817-4CD1-864A-AB1108E22210}" destId="{B15F8D3F-2232-41BD-AC92-339F6E9046DA}" srcOrd="1" destOrd="0" presId="urn:microsoft.com/office/officeart/2005/8/layout/vList2"/>
    <dgm:cxn modelId="{E6F19989-8B32-49C7-B001-6FB69FBDC61B}" type="presParOf" srcId="{FC458732-5817-4CD1-864A-AB1108E22210}" destId="{36EC74C8-5C1B-4E76-A181-72EF5F664E06}" srcOrd="2" destOrd="0" presId="urn:microsoft.com/office/officeart/2005/8/layout/vList2"/>
    <dgm:cxn modelId="{BA2B9DEE-0267-4746-84E7-3A6CBD6BF11A}" type="presParOf" srcId="{FC458732-5817-4CD1-864A-AB1108E22210}" destId="{3A90B8AD-FBE2-4871-873E-F5439A9EAE60}" srcOrd="3" destOrd="0" presId="urn:microsoft.com/office/officeart/2005/8/layout/vList2"/>
    <dgm:cxn modelId="{1186627A-D759-4F61-B815-DFC16D03C23B}" type="presParOf" srcId="{FC458732-5817-4CD1-864A-AB1108E22210}" destId="{0E506A1B-0769-43FE-A84E-65324EE021DF}" srcOrd="4" destOrd="0" presId="urn:microsoft.com/office/officeart/2005/8/layout/vList2"/>
    <dgm:cxn modelId="{DE7243AC-38FF-4D0B-84C6-2387CD2741FE}" type="presParOf" srcId="{FC458732-5817-4CD1-864A-AB1108E22210}" destId="{E64299E6-7DDE-463F-90B5-080781B21267}" srcOrd="5" destOrd="0" presId="urn:microsoft.com/office/officeart/2005/8/layout/vList2"/>
    <dgm:cxn modelId="{A13374EA-A0E7-418C-8435-1F0CCDBF3B6E}" type="presParOf" srcId="{FC458732-5817-4CD1-864A-AB1108E22210}" destId="{BA4DA95E-1C70-4927-B7A4-C962189F05C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E6BD0EC-BBE5-4AAB-9098-3C0243714B0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873779E-0690-4CDF-815F-CB6F1CDA7127}">
      <dgm:prSet/>
      <dgm:spPr/>
      <dgm:t>
        <a:bodyPr/>
        <a:lstStyle/>
        <a:p>
          <a:r>
            <a:rPr lang="en-AU" baseline="0"/>
            <a:t>&lt;body&gt;	&lt;/body&gt;</a:t>
          </a:r>
          <a:endParaRPr lang="en-US"/>
        </a:p>
      </dgm:t>
    </dgm:pt>
    <dgm:pt modelId="{9A888D0D-0956-4EA5-8D18-9A055F1F7931}" type="parTrans" cxnId="{C99067DC-5DA5-423B-8594-F930526B90AA}">
      <dgm:prSet/>
      <dgm:spPr/>
      <dgm:t>
        <a:bodyPr/>
        <a:lstStyle/>
        <a:p>
          <a:endParaRPr lang="en-US"/>
        </a:p>
      </dgm:t>
    </dgm:pt>
    <dgm:pt modelId="{560D1E6A-FEEB-4BB9-A019-B258F1FD079B}" type="sibTrans" cxnId="{C99067DC-5DA5-423B-8594-F930526B90AA}">
      <dgm:prSet/>
      <dgm:spPr/>
      <dgm:t>
        <a:bodyPr/>
        <a:lstStyle/>
        <a:p>
          <a:endParaRPr lang="en-US"/>
        </a:p>
      </dgm:t>
    </dgm:pt>
    <dgm:pt modelId="{C8AE184F-5760-4F16-A29A-2C6663D615B7}">
      <dgm:prSet/>
      <dgm:spPr/>
      <dgm:t>
        <a:bodyPr/>
        <a:lstStyle/>
        <a:p>
          <a:r>
            <a:rPr lang="en-AU" baseline="0"/>
            <a:t>The body tag pair contains the content of your document which is displayed in the browser window. There can only be one body tag pair in the document.</a:t>
          </a:r>
          <a:endParaRPr lang="en-US"/>
        </a:p>
      </dgm:t>
    </dgm:pt>
    <dgm:pt modelId="{4889F07B-2F34-411F-98C2-C49A1AFAC6A8}" type="parTrans" cxnId="{22BAAD41-6421-4921-98A1-CAEB960CB294}">
      <dgm:prSet/>
      <dgm:spPr/>
      <dgm:t>
        <a:bodyPr/>
        <a:lstStyle/>
        <a:p>
          <a:endParaRPr lang="en-US"/>
        </a:p>
      </dgm:t>
    </dgm:pt>
    <dgm:pt modelId="{199DD2A7-799C-4E2F-A85E-04C9CDF79EB7}" type="sibTrans" cxnId="{22BAAD41-6421-4921-98A1-CAEB960CB294}">
      <dgm:prSet/>
      <dgm:spPr/>
      <dgm:t>
        <a:bodyPr/>
        <a:lstStyle/>
        <a:p>
          <a:endParaRPr lang="en-US"/>
        </a:p>
      </dgm:t>
    </dgm:pt>
    <dgm:pt modelId="{E82D4C19-BFFC-4BC2-A7B2-30A829F4C00F}">
      <dgm:prSet/>
      <dgm:spPr/>
      <dgm:t>
        <a:bodyPr/>
        <a:lstStyle/>
        <a:p>
          <a:r>
            <a:rPr lang="en-AU" baseline="0"/>
            <a:t>The following basic tag pairs are used within the body of the document. </a:t>
          </a:r>
          <a:endParaRPr lang="en-US"/>
        </a:p>
      </dgm:t>
    </dgm:pt>
    <dgm:pt modelId="{1CEFD73E-7B7C-4291-9465-8B7552A877D5}" type="parTrans" cxnId="{50EDEF04-B396-4B31-84E4-9C3F07A62DC4}">
      <dgm:prSet/>
      <dgm:spPr/>
      <dgm:t>
        <a:bodyPr/>
        <a:lstStyle/>
        <a:p>
          <a:endParaRPr lang="en-US"/>
        </a:p>
      </dgm:t>
    </dgm:pt>
    <dgm:pt modelId="{91929409-4ADB-4790-913B-0E3BE6800E95}" type="sibTrans" cxnId="{50EDEF04-B396-4B31-84E4-9C3F07A62DC4}">
      <dgm:prSet/>
      <dgm:spPr/>
      <dgm:t>
        <a:bodyPr/>
        <a:lstStyle/>
        <a:p>
          <a:endParaRPr lang="en-US"/>
        </a:p>
      </dgm:t>
    </dgm:pt>
    <dgm:pt modelId="{F508AF0E-9140-4415-BFA2-839679E0049B}" type="pres">
      <dgm:prSet presAssocID="{CE6BD0EC-BBE5-4AAB-9098-3C0243714B05}" presName="vert0" presStyleCnt="0">
        <dgm:presLayoutVars>
          <dgm:dir/>
          <dgm:animOne val="branch"/>
          <dgm:animLvl val="lvl"/>
        </dgm:presLayoutVars>
      </dgm:prSet>
      <dgm:spPr/>
    </dgm:pt>
    <dgm:pt modelId="{004E63C3-0241-432A-9939-B2E3AFF76BCE}" type="pres">
      <dgm:prSet presAssocID="{8873779E-0690-4CDF-815F-CB6F1CDA7127}" presName="thickLine" presStyleLbl="alignNode1" presStyleIdx="0" presStyleCnt="3"/>
      <dgm:spPr/>
    </dgm:pt>
    <dgm:pt modelId="{A764C368-F6D1-44C7-A0A0-5FB6971BCB91}" type="pres">
      <dgm:prSet presAssocID="{8873779E-0690-4CDF-815F-CB6F1CDA7127}" presName="horz1" presStyleCnt="0"/>
      <dgm:spPr/>
    </dgm:pt>
    <dgm:pt modelId="{28767FD3-3F4E-48B3-996E-C85D349CFD65}" type="pres">
      <dgm:prSet presAssocID="{8873779E-0690-4CDF-815F-CB6F1CDA7127}" presName="tx1" presStyleLbl="revTx" presStyleIdx="0" presStyleCnt="3"/>
      <dgm:spPr/>
    </dgm:pt>
    <dgm:pt modelId="{DA6953D6-5FB7-4351-BD77-2DD879E2397D}" type="pres">
      <dgm:prSet presAssocID="{8873779E-0690-4CDF-815F-CB6F1CDA7127}" presName="vert1" presStyleCnt="0"/>
      <dgm:spPr/>
    </dgm:pt>
    <dgm:pt modelId="{713A1708-5748-4FD3-8DE7-9DCBCBAFA080}" type="pres">
      <dgm:prSet presAssocID="{C8AE184F-5760-4F16-A29A-2C6663D615B7}" presName="thickLine" presStyleLbl="alignNode1" presStyleIdx="1" presStyleCnt="3"/>
      <dgm:spPr/>
    </dgm:pt>
    <dgm:pt modelId="{A570F5F0-D33E-4A82-9392-88BB8BF2842E}" type="pres">
      <dgm:prSet presAssocID="{C8AE184F-5760-4F16-A29A-2C6663D615B7}" presName="horz1" presStyleCnt="0"/>
      <dgm:spPr/>
    </dgm:pt>
    <dgm:pt modelId="{02E9BEE7-71DB-49C3-A8E9-DDB60A6C54FF}" type="pres">
      <dgm:prSet presAssocID="{C8AE184F-5760-4F16-A29A-2C6663D615B7}" presName="tx1" presStyleLbl="revTx" presStyleIdx="1" presStyleCnt="3"/>
      <dgm:spPr/>
    </dgm:pt>
    <dgm:pt modelId="{0BEFE0F9-0E81-48D6-AD58-4144B98EE10A}" type="pres">
      <dgm:prSet presAssocID="{C8AE184F-5760-4F16-A29A-2C6663D615B7}" presName="vert1" presStyleCnt="0"/>
      <dgm:spPr/>
    </dgm:pt>
    <dgm:pt modelId="{C1E5C774-DF6A-4650-8605-5B1DC53FBBD0}" type="pres">
      <dgm:prSet presAssocID="{E82D4C19-BFFC-4BC2-A7B2-30A829F4C00F}" presName="thickLine" presStyleLbl="alignNode1" presStyleIdx="2" presStyleCnt="3"/>
      <dgm:spPr/>
    </dgm:pt>
    <dgm:pt modelId="{CFA8E16E-A279-4461-BB74-908E94D7CDDE}" type="pres">
      <dgm:prSet presAssocID="{E82D4C19-BFFC-4BC2-A7B2-30A829F4C00F}" presName="horz1" presStyleCnt="0"/>
      <dgm:spPr/>
    </dgm:pt>
    <dgm:pt modelId="{7B65E16C-DB6A-4EED-B0A0-B3111CA31C33}" type="pres">
      <dgm:prSet presAssocID="{E82D4C19-BFFC-4BC2-A7B2-30A829F4C00F}" presName="tx1" presStyleLbl="revTx" presStyleIdx="2" presStyleCnt="3"/>
      <dgm:spPr/>
    </dgm:pt>
    <dgm:pt modelId="{B199C675-BF64-4923-9B61-4F53F8820883}" type="pres">
      <dgm:prSet presAssocID="{E82D4C19-BFFC-4BC2-A7B2-30A829F4C00F}" presName="vert1" presStyleCnt="0"/>
      <dgm:spPr/>
    </dgm:pt>
  </dgm:ptLst>
  <dgm:cxnLst>
    <dgm:cxn modelId="{50EDEF04-B396-4B31-84E4-9C3F07A62DC4}" srcId="{CE6BD0EC-BBE5-4AAB-9098-3C0243714B05}" destId="{E82D4C19-BFFC-4BC2-A7B2-30A829F4C00F}" srcOrd="2" destOrd="0" parTransId="{1CEFD73E-7B7C-4291-9465-8B7552A877D5}" sibTransId="{91929409-4ADB-4790-913B-0E3BE6800E95}"/>
    <dgm:cxn modelId="{35A24509-0B50-4C1A-A2D5-5B8EA84DC10E}" type="presOf" srcId="{C8AE184F-5760-4F16-A29A-2C6663D615B7}" destId="{02E9BEE7-71DB-49C3-A8E9-DDB60A6C54FF}" srcOrd="0" destOrd="0" presId="urn:microsoft.com/office/officeart/2008/layout/LinedList"/>
    <dgm:cxn modelId="{22BAAD41-6421-4921-98A1-CAEB960CB294}" srcId="{CE6BD0EC-BBE5-4AAB-9098-3C0243714B05}" destId="{C8AE184F-5760-4F16-A29A-2C6663D615B7}" srcOrd="1" destOrd="0" parTransId="{4889F07B-2F34-411F-98C2-C49A1AFAC6A8}" sibTransId="{199DD2A7-799C-4E2F-A85E-04C9CDF79EB7}"/>
    <dgm:cxn modelId="{C2257A4D-E113-49C0-87AB-A3B416052378}" type="presOf" srcId="{8873779E-0690-4CDF-815F-CB6F1CDA7127}" destId="{28767FD3-3F4E-48B3-996E-C85D349CFD65}" srcOrd="0" destOrd="0" presId="urn:microsoft.com/office/officeart/2008/layout/LinedList"/>
    <dgm:cxn modelId="{97666D74-F600-40D8-BF9B-5906C9C1044E}" type="presOf" srcId="{E82D4C19-BFFC-4BC2-A7B2-30A829F4C00F}" destId="{7B65E16C-DB6A-4EED-B0A0-B3111CA31C33}" srcOrd="0" destOrd="0" presId="urn:microsoft.com/office/officeart/2008/layout/LinedList"/>
    <dgm:cxn modelId="{425542B4-EAB4-4818-86CB-20E69EB8A9AC}" type="presOf" srcId="{CE6BD0EC-BBE5-4AAB-9098-3C0243714B05}" destId="{F508AF0E-9140-4415-BFA2-839679E0049B}" srcOrd="0" destOrd="0" presId="urn:microsoft.com/office/officeart/2008/layout/LinedList"/>
    <dgm:cxn modelId="{C99067DC-5DA5-423B-8594-F930526B90AA}" srcId="{CE6BD0EC-BBE5-4AAB-9098-3C0243714B05}" destId="{8873779E-0690-4CDF-815F-CB6F1CDA7127}" srcOrd="0" destOrd="0" parTransId="{9A888D0D-0956-4EA5-8D18-9A055F1F7931}" sibTransId="{560D1E6A-FEEB-4BB9-A019-B258F1FD079B}"/>
    <dgm:cxn modelId="{1154ED6E-7DE8-454E-A41D-7AEACB494B6C}" type="presParOf" srcId="{F508AF0E-9140-4415-BFA2-839679E0049B}" destId="{004E63C3-0241-432A-9939-B2E3AFF76BCE}" srcOrd="0" destOrd="0" presId="urn:microsoft.com/office/officeart/2008/layout/LinedList"/>
    <dgm:cxn modelId="{6ACD8E5A-BB8B-4B5B-B91E-3085E1BF6D64}" type="presParOf" srcId="{F508AF0E-9140-4415-BFA2-839679E0049B}" destId="{A764C368-F6D1-44C7-A0A0-5FB6971BCB91}" srcOrd="1" destOrd="0" presId="urn:microsoft.com/office/officeart/2008/layout/LinedList"/>
    <dgm:cxn modelId="{5D30E6FF-B41D-4102-9E45-1A9EED61E20A}" type="presParOf" srcId="{A764C368-F6D1-44C7-A0A0-5FB6971BCB91}" destId="{28767FD3-3F4E-48B3-996E-C85D349CFD65}" srcOrd="0" destOrd="0" presId="urn:microsoft.com/office/officeart/2008/layout/LinedList"/>
    <dgm:cxn modelId="{2C8A6ED2-8939-4A5D-AF90-90E33DBC0450}" type="presParOf" srcId="{A764C368-F6D1-44C7-A0A0-5FB6971BCB91}" destId="{DA6953D6-5FB7-4351-BD77-2DD879E2397D}" srcOrd="1" destOrd="0" presId="urn:microsoft.com/office/officeart/2008/layout/LinedList"/>
    <dgm:cxn modelId="{D013A19F-FF78-4A2D-A60C-554E88228B11}" type="presParOf" srcId="{F508AF0E-9140-4415-BFA2-839679E0049B}" destId="{713A1708-5748-4FD3-8DE7-9DCBCBAFA080}" srcOrd="2" destOrd="0" presId="urn:microsoft.com/office/officeart/2008/layout/LinedList"/>
    <dgm:cxn modelId="{85C16738-EAED-4693-A6E6-167E427AE31A}" type="presParOf" srcId="{F508AF0E-9140-4415-BFA2-839679E0049B}" destId="{A570F5F0-D33E-4A82-9392-88BB8BF2842E}" srcOrd="3" destOrd="0" presId="urn:microsoft.com/office/officeart/2008/layout/LinedList"/>
    <dgm:cxn modelId="{861BB7DE-8BAF-48AA-A82F-A56EB09C50CA}" type="presParOf" srcId="{A570F5F0-D33E-4A82-9392-88BB8BF2842E}" destId="{02E9BEE7-71DB-49C3-A8E9-DDB60A6C54FF}" srcOrd="0" destOrd="0" presId="urn:microsoft.com/office/officeart/2008/layout/LinedList"/>
    <dgm:cxn modelId="{5F262B1D-23CF-4683-AAA2-03C5E2BBD8EF}" type="presParOf" srcId="{A570F5F0-D33E-4A82-9392-88BB8BF2842E}" destId="{0BEFE0F9-0E81-48D6-AD58-4144B98EE10A}" srcOrd="1" destOrd="0" presId="urn:microsoft.com/office/officeart/2008/layout/LinedList"/>
    <dgm:cxn modelId="{C774C266-AF17-4A60-B9C5-A13A4589FF2B}" type="presParOf" srcId="{F508AF0E-9140-4415-BFA2-839679E0049B}" destId="{C1E5C774-DF6A-4650-8605-5B1DC53FBBD0}" srcOrd="4" destOrd="0" presId="urn:microsoft.com/office/officeart/2008/layout/LinedList"/>
    <dgm:cxn modelId="{A3BD3C67-9654-4E82-A3EB-0A526F7E22C6}" type="presParOf" srcId="{F508AF0E-9140-4415-BFA2-839679E0049B}" destId="{CFA8E16E-A279-4461-BB74-908E94D7CDDE}" srcOrd="5" destOrd="0" presId="urn:microsoft.com/office/officeart/2008/layout/LinedList"/>
    <dgm:cxn modelId="{945B1A49-A604-45CA-8313-EC7E12018AB1}" type="presParOf" srcId="{CFA8E16E-A279-4461-BB74-908E94D7CDDE}" destId="{7B65E16C-DB6A-4EED-B0A0-B3111CA31C33}" srcOrd="0" destOrd="0" presId="urn:microsoft.com/office/officeart/2008/layout/LinedList"/>
    <dgm:cxn modelId="{E184C935-3C08-4B8D-B98B-CA884F540C76}" type="presParOf" srcId="{CFA8E16E-A279-4461-BB74-908E94D7CDDE}" destId="{B199C675-BF64-4923-9B61-4F53F88208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1B180A2-BC26-48DC-8A89-699897A25D0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5C17DB2-02F0-44AB-BF55-9208721FC7BA}">
      <dgm:prSet/>
      <dgm:spPr/>
      <dgm:t>
        <a:bodyPr/>
        <a:lstStyle/>
        <a:p>
          <a:r>
            <a:rPr lang="en-AU" baseline="0"/>
            <a:t>HTML has six heading levels: &lt;h1&gt;&lt;/h1&gt;, &lt;h2&gt;&lt;/h2&gt;, &lt;h3&gt;&lt;/h3&gt;, &lt;h4&gt;&lt;/h4&gt;, &lt;h5&gt;&lt;/h5&gt;, &lt;h6&gt;&lt;/h6&gt;. &lt;h1&gt; is the largest and should be used first. You can use the same heading tag many times in the same document.</a:t>
          </a:r>
          <a:endParaRPr lang="en-US"/>
        </a:p>
      </dgm:t>
    </dgm:pt>
    <dgm:pt modelId="{D90B2058-63AD-4F1D-A331-9B600D916467}" type="parTrans" cxnId="{44AF2942-CC77-4945-A454-EA2FB23D6125}">
      <dgm:prSet/>
      <dgm:spPr/>
      <dgm:t>
        <a:bodyPr/>
        <a:lstStyle/>
        <a:p>
          <a:endParaRPr lang="en-US"/>
        </a:p>
      </dgm:t>
    </dgm:pt>
    <dgm:pt modelId="{E2C87339-DEBB-463A-AB24-BB4DFCA2ECDE}" type="sibTrans" cxnId="{44AF2942-CC77-4945-A454-EA2FB23D6125}">
      <dgm:prSet/>
      <dgm:spPr/>
      <dgm:t>
        <a:bodyPr/>
        <a:lstStyle/>
        <a:p>
          <a:endParaRPr lang="en-US"/>
        </a:p>
      </dgm:t>
    </dgm:pt>
    <dgm:pt modelId="{5EA1B5B3-B08B-423A-BB4D-FDCE956A8D60}">
      <dgm:prSet/>
      <dgm:spPr/>
      <dgm:t>
        <a:bodyPr/>
        <a:lstStyle/>
        <a:p>
          <a:r>
            <a:rPr lang="en-AU" baseline="0"/>
            <a:t>When using multiple heading levels, use the levels in your document in the correct sequence. The sizes of the headings are preformatted (depending on the browser) so missing levels may give the document a strange appearance</a:t>
          </a:r>
          <a:endParaRPr lang="en-US"/>
        </a:p>
      </dgm:t>
    </dgm:pt>
    <dgm:pt modelId="{ECD27DC7-7DC0-43C0-A27E-41AB12989330}" type="parTrans" cxnId="{98623210-A8D3-41CB-B6CD-BBCA3964DC01}">
      <dgm:prSet/>
      <dgm:spPr/>
      <dgm:t>
        <a:bodyPr/>
        <a:lstStyle/>
        <a:p>
          <a:endParaRPr lang="en-US"/>
        </a:p>
      </dgm:t>
    </dgm:pt>
    <dgm:pt modelId="{C8E74292-D801-4B71-88E9-CCB637C9A2F0}" type="sibTrans" cxnId="{98623210-A8D3-41CB-B6CD-BBCA3964DC01}">
      <dgm:prSet/>
      <dgm:spPr/>
      <dgm:t>
        <a:bodyPr/>
        <a:lstStyle/>
        <a:p>
          <a:endParaRPr lang="en-US"/>
        </a:p>
      </dgm:t>
    </dgm:pt>
    <dgm:pt modelId="{CACB7EB1-B803-41CF-A3CC-AF08872A3DD4}" type="pres">
      <dgm:prSet presAssocID="{01B180A2-BC26-48DC-8A89-699897A25D00}" presName="vert0" presStyleCnt="0">
        <dgm:presLayoutVars>
          <dgm:dir/>
          <dgm:animOne val="branch"/>
          <dgm:animLvl val="lvl"/>
        </dgm:presLayoutVars>
      </dgm:prSet>
      <dgm:spPr/>
    </dgm:pt>
    <dgm:pt modelId="{13795BAA-0FFE-4B24-9531-A84AEF0EDF05}" type="pres">
      <dgm:prSet presAssocID="{15C17DB2-02F0-44AB-BF55-9208721FC7BA}" presName="thickLine" presStyleLbl="alignNode1" presStyleIdx="0" presStyleCnt="2"/>
      <dgm:spPr/>
    </dgm:pt>
    <dgm:pt modelId="{D76036D4-CE06-4FB7-99DB-7D99C1D0CE37}" type="pres">
      <dgm:prSet presAssocID="{15C17DB2-02F0-44AB-BF55-9208721FC7BA}" presName="horz1" presStyleCnt="0"/>
      <dgm:spPr/>
    </dgm:pt>
    <dgm:pt modelId="{478CC721-FFAB-4236-AAE1-1245AC48B136}" type="pres">
      <dgm:prSet presAssocID="{15C17DB2-02F0-44AB-BF55-9208721FC7BA}" presName="tx1" presStyleLbl="revTx" presStyleIdx="0" presStyleCnt="2"/>
      <dgm:spPr/>
    </dgm:pt>
    <dgm:pt modelId="{88688E9A-1F47-408C-8794-39713C1B7DBA}" type="pres">
      <dgm:prSet presAssocID="{15C17DB2-02F0-44AB-BF55-9208721FC7BA}" presName="vert1" presStyleCnt="0"/>
      <dgm:spPr/>
    </dgm:pt>
    <dgm:pt modelId="{8A08140A-0730-4835-84D2-191DAA107CCF}" type="pres">
      <dgm:prSet presAssocID="{5EA1B5B3-B08B-423A-BB4D-FDCE956A8D60}" presName="thickLine" presStyleLbl="alignNode1" presStyleIdx="1" presStyleCnt="2"/>
      <dgm:spPr/>
    </dgm:pt>
    <dgm:pt modelId="{0F04B341-9922-4DEC-BE19-A480B42E5214}" type="pres">
      <dgm:prSet presAssocID="{5EA1B5B3-B08B-423A-BB4D-FDCE956A8D60}" presName="horz1" presStyleCnt="0"/>
      <dgm:spPr/>
    </dgm:pt>
    <dgm:pt modelId="{A6209FD5-A0B5-4DFE-B990-0AC607AE9FF0}" type="pres">
      <dgm:prSet presAssocID="{5EA1B5B3-B08B-423A-BB4D-FDCE956A8D60}" presName="tx1" presStyleLbl="revTx" presStyleIdx="1" presStyleCnt="2"/>
      <dgm:spPr/>
    </dgm:pt>
    <dgm:pt modelId="{4A20065F-CF7F-484B-AE06-64117FC219B2}" type="pres">
      <dgm:prSet presAssocID="{5EA1B5B3-B08B-423A-BB4D-FDCE956A8D60}" presName="vert1" presStyleCnt="0"/>
      <dgm:spPr/>
    </dgm:pt>
  </dgm:ptLst>
  <dgm:cxnLst>
    <dgm:cxn modelId="{98623210-A8D3-41CB-B6CD-BBCA3964DC01}" srcId="{01B180A2-BC26-48DC-8A89-699897A25D00}" destId="{5EA1B5B3-B08B-423A-BB4D-FDCE956A8D60}" srcOrd="1" destOrd="0" parTransId="{ECD27DC7-7DC0-43C0-A27E-41AB12989330}" sibTransId="{C8E74292-D801-4B71-88E9-CCB637C9A2F0}"/>
    <dgm:cxn modelId="{7FD57D1C-0148-40C3-BFBE-10420723293A}" type="presOf" srcId="{5EA1B5B3-B08B-423A-BB4D-FDCE956A8D60}" destId="{A6209FD5-A0B5-4DFE-B990-0AC607AE9FF0}" srcOrd="0" destOrd="0" presId="urn:microsoft.com/office/officeart/2008/layout/LinedList"/>
    <dgm:cxn modelId="{44AF2942-CC77-4945-A454-EA2FB23D6125}" srcId="{01B180A2-BC26-48DC-8A89-699897A25D00}" destId="{15C17DB2-02F0-44AB-BF55-9208721FC7BA}" srcOrd="0" destOrd="0" parTransId="{D90B2058-63AD-4F1D-A331-9B600D916467}" sibTransId="{E2C87339-DEBB-463A-AB24-BB4DFCA2ECDE}"/>
    <dgm:cxn modelId="{FEB30249-5288-4D38-AC17-C8697FC4FE9A}" type="presOf" srcId="{15C17DB2-02F0-44AB-BF55-9208721FC7BA}" destId="{478CC721-FFAB-4236-AAE1-1245AC48B136}" srcOrd="0" destOrd="0" presId="urn:microsoft.com/office/officeart/2008/layout/LinedList"/>
    <dgm:cxn modelId="{BF948B70-6706-4523-BF5F-705F4D927B91}" type="presOf" srcId="{01B180A2-BC26-48DC-8A89-699897A25D00}" destId="{CACB7EB1-B803-41CF-A3CC-AF08872A3DD4}" srcOrd="0" destOrd="0" presId="urn:microsoft.com/office/officeart/2008/layout/LinedList"/>
    <dgm:cxn modelId="{6C5852B6-181D-4965-98CB-E4B969661FB5}" type="presParOf" srcId="{CACB7EB1-B803-41CF-A3CC-AF08872A3DD4}" destId="{13795BAA-0FFE-4B24-9531-A84AEF0EDF05}" srcOrd="0" destOrd="0" presId="urn:microsoft.com/office/officeart/2008/layout/LinedList"/>
    <dgm:cxn modelId="{9F521F82-C831-4DC4-900B-08FA1B28531C}" type="presParOf" srcId="{CACB7EB1-B803-41CF-A3CC-AF08872A3DD4}" destId="{D76036D4-CE06-4FB7-99DB-7D99C1D0CE37}" srcOrd="1" destOrd="0" presId="urn:microsoft.com/office/officeart/2008/layout/LinedList"/>
    <dgm:cxn modelId="{D3E20010-1A81-469A-B6E3-47E339110D15}" type="presParOf" srcId="{D76036D4-CE06-4FB7-99DB-7D99C1D0CE37}" destId="{478CC721-FFAB-4236-AAE1-1245AC48B136}" srcOrd="0" destOrd="0" presId="urn:microsoft.com/office/officeart/2008/layout/LinedList"/>
    <dgm:cxn modelId="{2B0091B6-2301-433C-A0C9-CB7A768161C4}" type="presParOf" srcId="{D76036D4-CE06-4FB7-99DB-7D99C1D0CE37}" destId="{88688E9A-1F47-408C-8794-39713C1B7DBA}" srcOrd="1" destOrd="0" presId="urn:microsoft.com/office/officeart/2008/layout/LinedList"/>
    <dgm:cxn modelId="{EF962F5F-17DD-47C0-883C-A81B672A399B}" type="presParOf" srcId="{CACB7EB1-B803-41CF-A3CC-AF08872A3DD4}" destId="{8A08140A-0730-4835-84D2-191DAA107CCF}" srcOrd="2" destOrd="0" presId="urn:microsoft.com/office/officeart/2008/layout/LinedList"/>
    <dgm:cxn modelId="{9123B894-966F-4FEB-8D40-9A74159F226E}" type="presParOf" srcId="{CACB7EB1-B803-41CF-A3CC-AF08872A3DD4}" destId="{0F04B341-9922-4DEC-BE19-A480B42E5214}" srcOrd="3" destOrd="0" presId="urn:microsoft.com/office/officeart/2008/layout/LinedList"/>
    <dgm:cxn modelId="{6D4AA48D-B7C9-4301-AC0F-29670780B513}" type="presParOf" srcId="{0F04B341-9922-4DEC-BE19-A480B42E5214}" destId="{A6209FD5-A0B5-4DFE-B990-0AC607AE9FF0}" srcOrd="0" destOrd="0" presId="urn:microsoft.com/office/officeart/2008/layout/LinedList"/>
    <dgm:cxn modelId="{EBC74E62-9069-4CDE-A8BE-1541A578024D}" type="presParOf" srcId="{0F04B341-9922-4DEC-BE19-A480B42E5214}" destId="{4A20065F-CF7F-484B-AE06-64117FC219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B7D327B-731E-44C5-8534-3E0E3A23D2F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AF39E16-9939-4EFA-8839-7001822451C6}">
      <dgm:prSet/>
      <dgm:spPr/>
      <dgm:t>
        <a:bodyPr/>
        <a:lstStyle/>
        <a:p>
          <a:r>
            <a:rPr lang="en-US"/>
            <a:t>By default all white space (spaces, tabs, linefeeds, and carriage returns) is automatically converted to a single space when your document is displayed in a browser. If you want a line or paragraph break you need to specify it using a tag.</a:t>
          </a:r>
        </a:p>
      </dgm:t>
    </dgm:pt>
    <dgm:pt modelId="{27F24711-B7D0-452C-859C-ADA3091CD6A9}" type="parTrans" cxnId="{E09A5818-5FF5-49C2-89A3-DA0D24D9D1A6}">
      <dgm:prSet/>
      <dgm:spPr/>
      <dgm:t>
        <a:bodyPr/>
        <a:lstStyle/>
        <a:p>
          <a:endParaRPr lang="en-US"/>
        </a:p>
      </dgm:t>
    </dgm:pt>
    <dgm:pt modelId="{1A012004-A85D-421F-AB38-4C1575494244}" type="sibTrans" cxnId="{E09A5818-5FF5-49C2-89A3-DA0D24D9D1A6}">
      <dgm:prSet/>
      <dgm:spPr/>
      <dgm:t>
        <a:bodyPr/>
        <a:lstStyle/>
        <a:p>
          <a:endParaRPr lang="en-US"/>
        </a:p>
      </dgm:t>
    </dgm:pt>
    <dgm:pt modelId="{90E3098D-954E-4568-9E9D-887514F7D8ED}">
      <dgm:prSet/>
      <dgm:spPr/>
      <dgm:t>
        <a:bodyPr/>
        <a:lstStyle/>
        <a:p>
          <a:r>
            <a:rPr lang="en-US"/>
            <a:t>In the basic example shown in the Basic XHTML Document section, the first paragraph is coded as </a:t>
          </a:r>
        </a:p>
      </dgm:t>
    </dgm:pt>
    <dgm:pt modelId="{16FD4F28-A3DB-43B6-ADC1-75B17B362736}" type="parTrans" cxnId="{0CA12C0A-359A-49B6-A1AA-B8F635AD6E34}">
      <dgm:prSet/>
      <dgm:spPr/>
      <dgm:t>
        <a:bodyPr/>
        <a:lstStyle/>
        <a:p>
          <a:endParaRPr lang="en-US"/>
        </a:p>
      </dgm:t>
    </dgm:pt>
    <dgm:pt modelId="{1C579240-3C2A-4258-B31C-F445DA777B12}" type="sibTrans" cxnId="{0CA12C0A-359A-49B6-A1AA-B8F635AD6E34}">
      <dgm:prSet/>
      <dgm:spPr/>
      <dgm:t>
        <a:bodyPr/>
        <a:lstStyle/>
        <a:p>
          <a:endParaRPr lang="en-US"/>
        </a:p>
      </dgm:t>
    </dgm:pt>
    <dgm:pt modelId="{54445B6F-5CA6-45DE-8C0D-D17B7B98B64E}">
      <dgm:prSet/>
      <dgm:spPr/>
      <dgm:t>
        <a:bodyPr/>
        <a:lstStyle/>
        <a:p>
          <a:r>
            <a:rPr lang="en-US"/>
            <a:t>&lt;p&gt;XHTML is not hard to learn  and can be a lot of fun!&lt;/p&gt;</a:t>
          </a:r>
        </a:p>
      </dgm:t>
    </dgm:pt>
    <dgm:pt modelId="{71273567-D76B-49A2-8750-FEBEB8A171F9}" type="parTrans" cxnId="{7CA940B9-266E-4EEE-B846-60FBF30C217D}">
      <dgm:prSet/>
      <dgm:spPr/>
      <dgm:t>
        <a:bodyPr/>
        <a:lstStyle/>
        <a:p>
          <a:endParaRPr lang="en-US"/>
        </a:p>
      </dgm:t>
    </dgm:pt>
    <dgm:pt modelId="{01C674BA-DD5E-4D9D-AF71-7AFCDA72DB15}" type="sibTrans" cxnId="{7CA940B9-266E-4EEE-B846-60FBF30C217D}">
      <dgm:prSet/>
      <dgm:spPr/>
      <dgm:t>
        <a:bodyPr/>
        <a:lstStyle/>
        <a:p>
          <a:endParaRPr lang="en-US"/>
        </a:p>
      </dgm:t>
    </dgm:pt>
    <dgm:pt modelId="{2D062C1B-B00A-46FC-850A-E8A0084EC9E5}">
      <dgm:prSet/>
      <dgm:spPr/>
      <dgm:t>
        <a:bodyPr/>
        <a:lstStyle/>
        <a:p>
          <a:r>
            <a:rPr lang="en-US"/>
            <a:t>In the source file there is a double space after the fullstop but only one in the display.  Also the source file wraps after the word HTML but the browser wraps in a different place. A Web browser only starts a new paragraph when it encounters another &lt;p&gt; tag so the following source code would have the same effect as the code in the first example.</a:t>
          </a:r>
        </a:p>
      </dgm:t>
    </dgm:pt>
    <dgm:pt modelId="{5B6F693B-9570-4AB3-BDC3-F15164192C1D}" type="parTrans" cxnId="{9E843D32-DC30-46ED-BE3A-45D6639D5E90}">
      <dgm:prSet/>
      <dgm:spPr/>
      <dgm:t>
        <a:bodyPr/>
        <a:lstStyle/>
        <a:p>
          <a:endParaRPr lang="en-US"/>
        </a:p>
      </dgm:t>
    </dgm:pt>
    <dgm:pt modelId="{70ED6E32-B837-428E-9920-E0ECE4CDA197}" type="sibTrans" cxnId="{9E843D32-DC30-46ED-BE3A-45D6639D5E90}">
      <dgm:prSet/>
      <dgm:spPr/>
      <dgm:t>
        <a:bodyPr/>
        <a:lstStyle/>
        <a:p>
          <a:endParaRPr lang="en-US"/>
        </a:p>
      </dgm:t>
    </dgm:pt>
    <dgm:pt modelId="{8638212C-C2DA-4663-83F0-9FF7E96E0E2A}">
      <dgm:prSet/>
      <dgm:spPr/>
      <dgm:t>
        <a:bodyPr/>
        <a:lstStyle/>
        <a:p>
          <a:r>
            <a:rPr lang="en-US"/>
            <a:t>&lt;p&gt;XHTML is not hard to learn  and can be a lot of fun!&lt;/p&gt;&lt;p&gt;You can include text, graphics, audio video and many other features in a XHTML document&lt;/p&gt;</a:t>
          </a:r>
        </a:p>
      </dgm:t>
    </dgm:pt>
    <dgm:pt modelId="{5BB52B81-EEB8-4332-8994-8BD462041459}" type="parTrans" cxnId="{FBE24592-8104-4DBE-95A9-F46AFBE9A36A}">
      <dgm:prSet/>
      <dgm:spPr/>
      <dgm:t>
        <a:bodyPr/>
        <a:lstStyle/>
        <a:p>
          <a:endParaRPr lang="en-US"/>
        </a:p>
      </dgm:t>
    </dgm:pt>
    <dgm:pt modelId="{B484D7EE-3882-449E-A611-C6C7E459C7F9}" type="sibTrans" cxnId="{FBE24592-8104-4DBE-95A9-F46AFBE9A36A}">
      <dgm:prSet/>
      <dgm:spPr/>
      <dgm:t>
        <a:bodyPr/>
        <a:lstStyle/>
        <a:p>
          <a:endParaRPr lang="en-US"/>
        </a:p>
      </dgm:t>
    </dgm:pt>
    <dgm:pt modelId="{63127960-BB15-4E56-8DD2-6464C603B33F}" type="pres">
      <dgm:prSet presAssocID="{5B7D327B-731E-44C5-8534-3E0E3A23D2FB}" presName="linear" presStyleCnt="0">
        <dgm:presLayoutVars>
          <dgm:animLvl val="lvl"/>
          <dgm:resizeHandles val="exact"/>
        </dgm:presLayoutVars>
      </dgm:prSet>
      <dgm:spPr/>
    </dgm:pt>
    <dgm:pt modelId="{83C6D389-7D72-47C7-ACBF-B5E6DECF3860}" type="pres">
      <dgm:prSet presAssocID="{8AF39E16-9939-4EFA-8839-7001822451C6}" presName="parentText" presStyleLbl="node1" presStyleIdx="0" presStyleCnt="5">
        <dgm:presLayoutVars>
          <dgm:chMax val="0"/>
          <dgm:bulletEnabled val="1"/>
        </dgm:presLayoutVars>
      </dgm:prSet>
      <dgm:spPr/>
    </dgm:pt>
    <dgm:pt modelId="{A7DCF484-4697-4DCA-AB23-ED7550A10B9D}" type="pres">
      <dgm:prSet presAssocID="{1A012004-A85D-421F-AB38-4C1575494244}" presName="spacer" presStyleCnt="0"/>
      <dgm:spPr/>
    </dgm:pt>
    <dgm:pt modelId="{C7C834FE-52AC-49F6-9762-D2A388E48785}" type="pres">
      <dgm:prSet presAssocID="{90E3098D-954E-4568-9E9D-887514F7D8ED}" presName="parentText" presStyleLbl="node1" presStyleIdx="1" presStyleCnt="5">
        <dgm:presLayoutVars>
          <dgm:chMax val="0"/>
          <dgm:bulletEnabled val="1"/>
        </dgm:presLayoutVars>
      </dgm:prSet>
      <dgm:spPr/>
    </dgm:pt>
    <dgm:pt modelId="{6F991C01-E429-450E-9130-F307D9DD9017}" type="pres">
      <dgm:prSet presAssocID="{1C579240-3C2A-4258-B31C-F445DA777B12}" presName="spacer" presStyleCnt="0"/>
      <dgm:spPr/>
    </dgm:pt>
    <dgm:pt modelId="{41DBC343-2747-4468-B3E8-3735E04CADA9}" type="pres">
      <dgm:prSet presAssocID="{54445B6F-5CA6-45DE-8C0D-D17B7B98B64E}" presName="parentText" presStyleLbl="node1" presStyleIdx="2" presStyleCnt="5">
        <dgm:presLayoutVars>
          <dgm:chMax val="0"/>
          <dgm:bulletEnabled val="1"/>
        </dgm:presLayoutVars>
      </dgm:prSet>
      <dgm:spPr/>
    </dgm:pt>
    <dgm:pt modelId="{025422F3-B474-4AEE-ACB1-9B1DCF843271}" type="pres">
      <dgm:prSet presAssocID="{01C674BA-DD5E-4D9D-AF71-7AFCDA72DB15}" presName="spacer" presStyleCnt="0"/>
      <dgm:spPr/>
    </dgm:pt>
    <dgm:pt modelId="{564C9A0C-82D4-4BC2-8507-E9F51D1E3B0C}" type="pres">
      <dgm:prSet presAssocID="{2D062C1B-B00A-46FC-850A-E8A0084EC9E5}" presName="parentText" presStyleLbl="node1" presStyleIdx="3" presStyleCnt="5">
        <dgm:presLayoutVars>
          <dgm:chMax val="0"/>
          <dgm:bulletEnabled val="1"/>
        </dgm:presLayoutVars>
      </dgm:prSet>
      <dgm:spPr/>
    </dgm:pt>
    <dgm:pt modelId="{D4B1E85E-B965-47E2-8AD5-75A51DE29D28}" type="pres">
      <dgm:prSet presAssocID="{70ED6E32-B837-428E-9920-E0ECE4CDA197}" presName="spacer" presStyleCnt="0"/>
      <dgm:spPr/>
    </dgm:pt>
    <dgm:pt modelId="{D01D11CA-1818-4603-848E-AD495615DF08}" type="pres">
      <dgm:prSet presAssocID="{8638212C-C2DA-4663-83F0-9FF7E96E0E2A}" presName="parentText" presStyleLbl="node1" presStyleIdx="4" presStyleCnt="5">
        <dgm:presLayoutVars>
          <dgm:chMax val="0"/>
          <dgm:bulletEnabled val="1"/>
        </dgm:presLayoutVars>
      </dgm:prSet>
      <dgm:spPr/>
    </dgm:pt>
  </dgm:ptLst>
  <dgm:cxnLst>
    <dgm:cxn modelId="{0CA12C0A-359A-49B6-A1AA-B8F635AD6E34}" srcId="{5B7D327B-731E-44C5-8534-3E0E3A23D2FB}" destId="{90E3098D-954E-4568-9E9D-887514F7D8ED}" srcOrd="1" destOrd="0" parTransId="{16FD4F28-A3DB-43B6-ADC1-75B17B362736}" sibTransId="{1C579240-3C2A-4258-B31C-F445DA777B12}"/>
    <dgm:cxn modelId="{36B3E111-287D-41C3-995B-8E55CAE14EB1}" type="presOf" srcId="{5B7D327B-731E-44C5-8534-3E0E3A23D2FB}" destId="{63127960-BB15-4E56-8DD2-6464C603B33F}" srcOrd="0" destOrd="0" presId="urn:microsoft.com/office/officeart/2005/8/layout/vList2"/>
    <dgm:cxn modelId="{E09A5818-5FF5-49C2-89A3-DA0D24D9D1A6}" srcId="{5B7D327B-731E-44C5-8534-3E0E3A23D2FB}" destId="{8AF39E16-9939-4EFA-8839-7001822451C6}" srcOrd="0" destOrd="0" parTransId="{27F24711-B7D0-452C-859C-ADA3091CD6A9}" sibTransId="{1A012004-A85D-421F-AB38-4C1575494244}"/>
    <dgm:cxn modelId="{9E843D32-DC30-46ED-BE3A-45D6639D5E90}" srcId="{5B7D327B-731E-44C5-8534-3E0E3A23D2FB}" destId="{2D062C1B-B00A-46FC-850A-E8A0084EC9E5}" srcOrd="3" destOrd="0" parTransId="{5B6F693B-9570-4AB3-BDC3-F15164192C1D}" sibTransId="{70ED6E32-B837-428E-9920-E0ECE4CDA197}"/>
    <dgm:cxn modelId="{B2FAA068-A147-4CF5-9988-71347071C348}" type="presOf" srcId="{8638212C-C2DA-4663-83F0-9FF7E96E0E2A}" destId="{D01D11CA-1818-4603-848E-AD495615DF08}" srcOrd="0" destOrd="0" presId="urn:microsoft.com/office/officeart/2005/8/layout/vList2"/>
    <dgm:cxn modelId="{2858F258-1CE0-4CA8-8128-AF7DC2428134}" type="presOf" srcId="{8AF39E16-9939-4EFA-8839-7001822451C6}" destId="{83C6D389-7D72-47C7-ACBF-B5E6DECF3860}" srcOrd="0" destOrd="0" presId="urn:microsoft.com/office/officeart/2005/8/layout/vList2"/>
    <dgm:cxn modelId="{3503855A-4C89-448D-B2A6-28EEB73046F2}" type="presOf" srcId="{90E3098D-954E-4568-9E9D-887514F7D8ED}" destId="{C7C834FE-52AC-49F6-9762-D2A388E48785}" srcOrd="0" destOrd="0" presId="urn:microsoft.com/office/officeart/2005/8/layout/vList2"/>
    <dgm:cxn modelId="{FBBCA985-DD81-44CF-B1BE-55BB7214FD12}" type="presOf" srcId="{54445B6F-5CA6-45DE-8C0D-D17B7B98B64E}" destId="{41DBC343-2747-4468-B3E8-3735E04CADA9}" srcOrd="0" destOrd="0" presId="urn:microsoft.com/office/officeart/2005/8/layout/vList2"/>
    <dgm:cxn modelId="{FBE24592-8104-4DBE-95A9-F46AFBE9A36A}" srcId="{5B7D327B-731E-44C5-8534-3E0E3A23D2FB}" destId="{8638212C-C2DA-4663-83F0-9FF7E96E0E2A}" srcOrd="4" destOrd="0" parTransId="{5BB52B81-EEB8-4332-8994-8BD462041459}" sibTransId="{B484D7EE-3882-449E-A611-C6C7E459C7F9}"/>
    <dgm:cxn modelId="{A4C569A9-BABF-4975-B9AC-E4F17A4573DA}" type="presOf" srcId="{2D062C1B-B00A-46FC-850A-E8A0084EC9E5}" destId="{564C9A0C-82D4-4BC2-8507-E9F51D1E3B0C}" srcOrd="0" destOrd="0" presId="urn:microsoft.com/office/officeart/2005/8/layout/vList2"/>
    <dgm:cxn modelId="{7CA940B9-266E-4EEE-B846-60FBF30C217D}" srcId="{5B7D327B-731E-44C5-8534-3E0E3A23D2FB}" destId="{54445B6F-5CA6-45DE-8C0D-D17B7B98B64E}" srcOrd="2" destOrd="0" parTransId="{71273567-D76B-49A2-8750-FEBEB8A171F9}" sibTransId="{01C674BA-DD5E-4D9D-AF71-7AFCDA72DB15}"/>
    <dgm:cxn modelId="{C0B12C9B-7F3F-4C61-8E85-C5C2A80038FF}" type="presParOf" srcId="{63127960-BB15-4E56-8DD2-6464C603B33F}" destId="{83C6D389-7D72-47C7-ACBF-B5E6DECF3860}" srcOrd="0" destOrd="0" presId="urn:microsoft.com/office/officeart/2005/8/layout/vList2"/>
    <dgm:cxn modelId="{5D77E90F-1260-47CE-BB9F-51815AD5F182}" type="presParOf" srcId="{63127960-BB15-4E56-8DD2-6464C603B33F}" destId="{A7DCF484-4697-4DCA-AB23-ED7550A10B9D}" srcOrd="1" destOrd="0" presId="urn:microsoft.com/office/officeart/2005/8/layout/vList2"/>
    <dgm:cxn modelId="{558A07ED-00AA-4330-B7AB-ED3FBD77711E}" type="presParOf" srcId="{63127960-BB15-4E56-8DD2-6464C603B33F}" destId="{C7C834FE-52AC-49F6-9762-D2A388E48785}" srcOrd="2" destOrd="0" presId="urn:microsoft.com/office/officeart/2005/8/layout/vList2"/>
    <dgm:cxn modelId="{25A440EC-905F-48D3-967F-E14F2F39FF2C}" type="presParOf" srcId="{63127960-BB15-4E56-8DD2-6464C603B33F}" destId="{6F991C01-E429-450E-9130-F307D9DD9017}" srcOrd="3" destOrd="0" presId="urn:microsoft.com/office/officeart/2005/8/layout/vList2"/>
    <dgm:cxn modelId="{E92F7472-F899-4EA3-BAA2-92A00096F6CA}" type="presParOf" srcId="{63127960-BB15-4E56-8DD2-6464C603B33F}" destId="{41DBC343-2747-4468-B3E8-3735E04CADA9}" srcOrd="4" destOrd="0" presId="urn:microsoft.com/office/officeart/2005/8/layout/vList2"/>
    <dgm:cxn modelId="{E9AB7BEB-BB8C-44DE-AA4A-4EC05D184DF2}" type="presParOf" srcId="{63127960-BB15-4E56-8DD2-6464C603B33F}" destId="{025422F3-B474-4AEE-ACB1-9B1DCF843271}" srcOrd="5" destOrd="0" presId="urn:microsoft.com/office/officeart/2005/8/layout/vList2"/>
    <dgm:cxn modelId="{C6C53D1A-F511-4DDD-A5C8-C05BEA81F845}" type="presParOf" srcId="{63127960-BB15-4E56-8DD2-6464C603B33F}" destId="{564C9A0C-82D4-4BC2-8507-E9F51D1E3B0C}" srcOrd="6" destOrd="0" presId="urn:microsoft.com/office/officeart/2005/8/layout/vList2"/>
    <dgm:cxn modelId="{495C169F-189B-45A8-AE1A-2FD9CBD14EE5}" type="presParOf" srcId="{63127960-BB15-4E56-8DD2-6464C603B33F}" destId="{D4B1E85E-B965-47E2-8AD5-75A51DE29D28}" srcOrd="7" destOrd="0" presId="urn:microsoft.com/office/officeart/2005/8/layout/vList2"/>
    <dgm:cxn modelId="{99905F21-0763-4307-99BB-A67EEA77ADAD}" type="presParOf" srcId="{63127960-BB15-4E56-8DD2-6464C603B33F}" destId="{D01D11CA-1818-4603-848E-AD495615DF0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949740C-BE42-475C-8CC9-6A614829AC5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ED1F60D-E75D-46D4-AD48-6F15473F5647}">
      <dgm:prSet/>
      <dgm:spPr/>
      <dgm:t>
        <a:bodyPr/>
        <a:lstStyle/>
        <a:p>
          <a:r>
            <a:rPr lang="en-AU" baseline="0" dirty="0"/>
            <a:t>Formatting of text can be done in HTML code however this is no longer recommended except for single pages and some small items of formatting which are not reused elsewhere on a website.  The preferred method of formatting is using CSS which will be introduced in a later lesson.</a:t>
          </a:r>
          <a:endParaRPr lang="en-US" dirty="0"/>
        </a:p>
      </dgm:t>
    </dgm:pt>
    <dgm:pt modelId="{F4DD55A3-A56B-4058-811E-FFFD8A77CCC7}" type="parTrans" cxnId="{EE5D5CA1-E77C-49CB-88A5-91A089271355}">
      <dgm:prSet/>
      <dgm:spPr/>
      <dgm:t>
        <a:bodyPr/>
        <a:lstStyle/>
        <a:p>
          <a:endParaRPr lang="en-US"/>
        </a:p>
      </dgm:t>
    </dgm:pt>
    <dgm:pt modelId="{F57FBA4A-738B-46D0-B491-458898FC0209}" type="sibTrans" cxnId="{EE5D5CA1-E77C-49CB-88A5-91A089271355}">
      <dgm:prSet/>
      <dgm:spPr/>
      <dgm:t>
        <a:bodyPr/>
        <a:lstStyle/>
        <a:p>
          <a:endParaRPr lang="en-US"/>
        </a:p>
      </dgm:t>
    </dgm:pt>
    <dgm:pt modelId="{40EB1E14-2375-47F9-9EA0-F1D6809AE57E}">
      <dgm:prSet/>
      <dgm:spPr/>
      <dgm:t>
        <a:bodyPr/>
        <a:lstStyle/>
        <a:p>
          <a:r>
            <a:rPr lang="en-AU" baseline="0"/>
            <a:t>If you attempt to use the HTML5 validator then many of the HTML formatting code will cause validation errors with a suggestion to use CSS instead.</a:t>
          </a:r>
          <a:endParaRPr lang="en-US"/>
        </a:p>
      </dgm:t>
    </dgm:pt>
    <dgm:pt modelId="{D3FBE809-B9A1-4109-951A-577ED71BBD97}" type="parTrans" cxnId="{BB45AE4A-DBDE-4961-BE4B-5B76C30FD163}">
      <dgm:prSet/>
      <dgm:spPr/>
      <dgm:t>
        <a:bodyPr/>
        <a:lstStyle/>
        <a:p>
          <a:endParaRPr lang="en-US"/>
        </a:p>
      </dgm:t>
    </dgm:pt>
    <dgm:pt modelId="{289338BB-6517-43D7-8346-0B97ED0CB972}" type="sibTrans" cxnId="{BB45AE4A-DBDE-4961-BE4B-5B76C30FD163}">
      <dgm:prSet/>
      <dgm:spPr/>
      <dgm:t>
        <a:bodyPr/>
        <a:lstStyle/>
        <a:p>
          <a:endParaRPr lang="en-US"/>
        </a:p>
      </dgm:t>
    </dgm:pt>
    <dgm:pt modelId="{86C4ABBB-398A-4FB0-9CC0-F9FA357A64C4}">
      <dgm:prSet/>
      <dgm:spPr/>
      <dgm:t>
        <a:bodyPr/>
        <a:lstStyle/>
        <a:p>
          <a:r>
            <a:rPr lang="en-AU" baseline="0"/>
            <a:t>The following notes are intended only as a guide for explaining how formatting can be achieved in the HTML code.</a:t>
          </a:r>
          <a:endParaRPr lang="en-US"/>
        </a:p>
      </dgm:t>
    </dgm:pt>
    <dgm:pt modelId="{07D9079C-D6AD-47CD-A919-2CE0218FB8A0}" type="parTrans" cxnId="{6E5BA76A-7772-41C8-8797-D3B70945CF49}">
      <dgm:prSet/>
      <dgm:spPr/>
      <dgm:t>
        <a:bodyPr/>
        <a:lstStyle/>
        <a:p>
          <a:endParaRPr lang="en-US"/>
        </a:p>
      </dgm:t>
    </dgm:pt>
    <dgm:pt modelId="{9F07B2E1-5502-4B6A-AD38-942EE47B01E3}" type="sibTrans" cxnId="{6E5BA76A-7772-41C8-8797-D3B70945CF49}">
      <dgm:prSet/>
      <dgm:spPr/>
      <dgm:t>
        <a:bodyPr/>
        <a:lstStyle/>
        <a:p>
          <a:endParaRPr lang="en-US"/>
        </a:p>
      </dgm:t>
    </dgm:pt>
    <dgm:pt modelId="{57A38BE0-D4FB-47F4-8CD7-F9E3DD5454B3}" type="pres">
      <dgm:prSet presAssocID="{F949740C-BE42-475C-8CC9-6A614829AC53}" presName="vert0" presStyleCnt="0">
        <dgm:presLayoutVars>
          <dgm:dir/>
          <dgm:animOne val="branch"/>
          <dgm:animLvl val="lvl"/>
        </dgm:presLayoutVars>
      </dgm:prSet>
      <dgm:spPr/>
    </dgm:pt>
    <dgm:pt modelId="{1B32C9DE-F6B5-4A5A-8C76-837F803D24F1}" type="pres">
      <dgm:prSet presAssocID="{7ED1F60D-E75D-46D4-AD48-6F15473F5647}" presName="thickLine" presStyleLbl="alignNode1" presStyleIdx="0" presStyleCnt="3"/>
      <dgm:spPr/>
    </dgm:pt>
    <dgm:pt modelId="{BD949898-D168-45C0-A2A9-ED148B5CBC0E}" type="pres">
      <dgm:prSet presAssocID="{7ED1F60D-E75D-46D4-AD48-6F15473F5647}" presName="horz1" presStyleCnt="0"/>
      <dgm:spPr/>
    </dgm:pt>
    <dgm:pt modelId="{113242CB-6102-46DE-BC27-EF613230ECB1}" type="pres">
      <dgm:prSet presAssocID="{7ED1F60D-E75D-46D4-AD48-6F15473F5647}" presName="tx1" presStyleLbl="revTx" presStyleIdx="0" presStyleCnt="3"/>
      <dgm:spPr/>
    </dgm:pt>
    <dgm:pt modelId="{98CD6266-78A1-4B26-8E0D-6E6EB6D69A90}" type="pres">
      <dgm:prSet presAssocID="{7ED1F60D-E75D-46D4-AD48-6F15473F5647}" presName="vert1" presStyleCnt="0"/>
      <dgm:spPr/>
    </dgm:pt>
    <dgm:pt modelId="{2879DB38-CD30-43DF-8EA5-8BA8FDB15562}" type="pres">
      <dgm:prSet presAssocID="{40EB1E14-2375-47F9-9EA0-F1D6809AE57E}" presName="thickLine" presStyleLbl="alignNode1" presStyleIdx="1" presStyleCnt="3"/>
      <dgm:spPr/>
    </dgm:pt>
    <dgm:pt modelId="{4C38DB11-BE06-4624-BD8D-4356877FE5B4}" type="pres">
      <dgm:prSet presAssocID="{40EB1E14-2375-47F9-9EA0-F1D6809AE57E}" presName="horz1" presStyleCnt="0"/>
      <dgm:spPr/>
    </dgm:pt>
    <dgm:pt modelId="{B9E5740C-A0E5-4153-AA7C-37609623CE3D}" type="pres">
      <dgm:prSet presAssocID="{40EB1E14-2375-47F9-9EA0-F1D6809AE57E}" presName="tx1" presStyleLbl="revTx" presStyleIdx="1" presStyleCnt="3"/>
      <dgm:spPr/>
    </dgm:pt>
    <dgm:pt modelId="{23F813DE-6F55-4478-84BC-A3DEB0EF28B2}" type="pres">
      <dgm:prSet presAssocID="{40EB1E14-2375-47F9-9EA0-F1D6809AE57E}" presName="vert1" presStyleCnt="0"/>
      <dgm:spPr/>
    </dgm:pt>
    <dgm:pt modelId="{AC1DA4B9-E33C-49BD-A25A-E10624164519}" type="pres">
      <dgm:prSet presAssocID="{86C4ABBB-398A-4FB0-9CC0-F9FA357A64C4}" presName="thickLine" presStyleLbl="alignNode1" presStyleIdx="2" presStyleCnt="3"/>
      <dgm:spPr/>
    </dgm:pt>
    <dgm:pt modelId="{CBFADFB7-801A-4D51-B0A9-05DFF4B26B43}" type="pres">
      <dgm:prSet presAssocID="{86C4ABBB-398A-4FB0-9CC0-F9FA357A64C4}" presName="horz1" presStyleCnt="0"/>
      <dgm:spPr/>
    </dgm:pt>
    <dgm:pt modelId="{20E41319-1AB8-4875-A0D6-BA9D8FC9B3A6}" type="pres">
      <dgm:prSet presAssocID="{86C4ABBB-398A-4FB0-9CC0-F9FA357A64C4}" presName="tx1" presStyleLbl="revTx" presStyleIdx="2" presStyleCnt="3"/>
      <dgm:spPr/>
    </dgm:pt>
    <dgm:pt modelId="{19B69047-0D26-4ABF-BE0D-1760FBCA4A13}" type="pres">
      <dgm:prSet presAssocID="{86C4ABBB-398A-4FB0-9CC0-F9FA357A64C4}" presName="vert1" presStyleCnt="0"/>
      <dgm:spPr/>
    </dgm:pt>
  </dgm:ptLst>
  <dgm:cxnLst>
    <dgm:cxn modelId="{29927817-530E-47C6-ABDE-05D0844C7310}" type="presOf" srcId="{40EB1E14-2375-47F9-9EA0-F1D6809AE57E}" destId="{B9E5740C-A0E5-4153-AA7C-37609623CE3D}" srcOrd="0" destOrd="0" presId="urn:microsoft.com/office/officeart/2008/layout/LinedList"/>
    <dgm:cxn modelId="{6A9DC161-1818-469B-B806-9256ECA2A520}" type="presOf" srcId="{7ED1F60D-E75D-46D4-AD48-6F15473F5647}" destId="{113242CB-6102-46DE-BC27-EF613230ECB1}" srcOrd="0" destOrd="0" presId="urn:microsoft.com/office/officeart/2008/layout/LinedList"/>
    <dgm:cxn modelId="{6E5BA76A-7772-41C8-8797-D3B70945CF49}" srcId="{F949740C-BE42-475C-8CC9-6A614829AC53}" destId="{86C4ABBB-398A-4FB0-9CC0-F9FA357A64C4}" srcOrd="2" destOrd="0" parTransId="{07D9079C-D6AD-47CD-A919-2CE0218FB8A0}" sibTransId="{9F07B2E1-5502-4B6A-AD38-942EE47B01E3}"/>
    <dgm:cxn modelId="{BB45AE4A-DBDE-4961-BE4B-5B76C30FD163}" srcId="{F949740C-BE42-475C-8CC9-6A614829AC53}" destId="{40EB1E14-2375-47F9-9EA0-F1D6809AE57E}" srcOrd="1" destOrd="0" parTransId="{D3FBE809-B9A1-4109-951A-577ED71BBD97}" sibTransId="{289338BB-6517-43D7-8346-0B97ED0CB972}"/>
    <dgm:cxn modelId="{EE5D5CA1-E77C-49CB-88A5-91A089271355}" srcId="{F949740C-BE42-475C-8CC9-6A614829AC53}" destId="{7ED1F60D-E75D-46D4-AD48-6F15473F5647}" srcOrd="0" destOrd="0" parTransId="{F4DD55A3-A56B-4058-811E-FFFD8A77CCC7}" sibTransId="{F57FBA4A-738B-46D0-B491-458898FC0209}"/>
    <dgm:cxn modelId="{3B82EEDC-D1BE-41A9-88E1-72F74448D267}" type="presOf" srcId="{86C4ABBB-398A-4FB0-9CC0-F9FA357A64C4}" destId="{20E41319-1AB8-4875-A0D6-BA9D8FC9B3A6}" srcOrd="0" destOrd="0" presId="urn:microsoft.com/office/officeart/2008/layout/LinedList"/>
    <dgm:cxn modelId="{626797E3-3377-405B-BDA3-1061BC23B77F}" type="presOf" srcId="{F949740C-BE42-475C-8CC9-6A614829AC53}" destId="{57A38BE0-D4FB-47F4-8CD7-F9E3DD5454B3}" srcOrd="0" destOrd="0" presId="urn:microsoft.com/office/officeart/2008/layout/LinedList"/>
    <dgm:cxn modelId="{56F27C9F-C6BB-4EB9-BE39-E32217B8B233}" type="presParOf" srcId="{57A38BE0-D4FB-47F4-8CD7-F9E3DD5454B3}" destId="{1B32C9DE-F6B5-4A5A-8C76-837F803D24F1}" srcOrd="0" destOrd="0" presId="urn:microsoft.com/office/officeart/2008/layout/LinedList"/>
    <dgm:cxn modelId="{D11F53D9-229F-4E54-8890-BF56F13D0C35}" type="presParOf" srcId="{57A38BE0-D4FB-47F4-8CD7-F9E3DD5454B3}" destId="{BD949898-D168-45C0-A2A9-ED148B5CBC0E}" srcOrd="1" destOrd="0" presId="urn:microsoft.com/office/officeart/2008/layout/LinedList"/>
    <dgm:cxn modelId="{2C45D474-4D00-47FA-A615-A1EBC44E0B44}" type="presParOf" srcId="{BD949898-D168-45C0-A2A9-ED148B5CBC0E}" destId="{113242CB-6102-46DE-BC27-EF613230ECB1}" srcOrd="0" destOrd="0" presId="urn:microsoft.com/office/officeart/2008/layout/LinedList"/>
    <dgm:cxn modelId="{8D57FFEC-8B58-4B1D-BEE0-2802F34BDC5A}" type="presParOf" srcId="{BD949898-D168-45C0-A2A9-ED148B5CBC0E}" destId="{98CD6266-78A1-4B26-8E0D-6E6EB6D69A90}" srcOrd="1" destOrd="0" presId="urn:microsoft.com/office/officeart/2008/layout/LinedList"/>
    <dgm:cxn modelId="{0D6223B9-DBC1-497E-BF72-15683B76359B}" type="presParOf" srcId="{57A38BE0-D4FB-47F4-8CD7-F9E3DD5454B3}" destId="{2879DB38-CD30-43DF-8EA5-8BA8FDB15562}" srcOrd="2" destOrd="0" presId="urn:microsoft.com/office/officeart/2008/layout/LinedList"/>
    <dgm:cxn modelId="{C28D7B40-421E-493F-A339-0D48D068C6A9}" type="presParOf" srcId="{57A38BE0-D4FB-47F4-8CD7-F9E3DD5454B3}" destId="{4C38DB11-BE06-4624-BD8D-4356877FE5B4}" srcOrd="3" destOrd="0" presId="urn:microsoft.com/office/officeart/2008/layout/LinedList"/>
    <dgm:cxn modelId="{07085FF3-F097-470F-B169-D3007AAD489C}" type="presParOf" srcId="{4C38DB11-BE06-4624-BD8D-4356877FE5B4}" destId="{B9E5740C-A0E5-4153-AA7C-37609623CE3D}" srcOrd="0" destOrd="0" presId="urn:microsoft.com/office/officeart/2008/layout/LinedList"/>
    <dgm:cxn modelId="{0B5E782C-600C-4F9B-B377-10F55674A08D}" type="presParOf" srcId="{4C38DB11-BE06-4624-BD8D-4356877FE5B4}" destId="{23F813DE-6F55-4478-84BC-A3DEB0EF28B2}" srcOrd="1" destOrd="0" presId="urn:microsoft.com/office/officeart/2008/layout/LinedList"/>
    <dgm:cxn modelId="{7BFCFBB9-674D-4C0E-B485-E7B887FE4160}" type="presParOf" srcId="{57A38BE0-D4FB-47F4-8CD7-F9E3DD5454B3}" destId="{AC1DA4B9-E33C-49BD-A25A-E10624164519}" srcOrd="4" destOrd="0" presId="urn:microsoft.com/office/officeart/2008/layout/LinedList"/>
    <dgm:cxn modelId="{C02F004F-34D6-4A47-B815-3E8683AD2591}" type="presParOf" srcId="{57A38BE0-D4FB-47F4-8CD7-F9E3DD5454B3}" destId="{CBFADFB7-801A-4D51-B0A9-05DFF4B26B43}" srcOrd="5" destOrd="0" presId="urn:microsoft.com/office/officeart/2008/layout/LinedList"/>
    <dgm:cxn modelId="{805699A0-4CC0-4ECD-95F5-D2611C26BC2D}" type="presParOf" srcId="{CBFADFB7-801A-4D51-B0A9-05DFF4B26B43}" destId="{20E41319-1AB8-4875-A0D6-BA9D8FC9B3A6}" srcOrd="0" destOrd="0" presId="urn:microsoft.com/office/officeart/2008/layout/LinedList"/>
    <dgm:cxn modelId="{7E9404BA-DD76-42F2-985B-32AC72E0FBC4}" type="presParOf" srcId="{CBFADFB7-801A-4D51-B0A9-05DFF4B26B43}" destId="{19B69047-0D26-4ABF-BE0D-1760FBCA4A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DB273D9-6523-45BF-96CA-350E4C09DB2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679F3D-C6C5-4BC5-A1D2-037B94BD1358}">
      <dgm:prSet/>
      <dgm:spPr/>
      <dgm:t>
        <a:bodyPr/>
        <a:lstStyle/>
        <a:p>
          <a:r>
            <a:rPr lang="en-US"/>
            <a:t>The &lt;pre&gt; tag can be used with a width attribute that specifies the maximum number of characters for a line. </a:t>
          </a:r>
        </a:p>
      </dgm:t>
    </dgm:pt>
    <dgm:pt modelId="{87472947-01AE-4D5E-B771-71AFEE8374A1}" type="parTrans" cxnId="{5F002607-D5AC-4105-B117-A110B2C7A23B}">
      <dgm:prSet/>
      <dgm:spPr/>
      <dgm:t>
        <a:bodyPr/>
        <a:lstStyle/>
        <a:p>
          <a:endParaRPr lang="en-US"/>
        </a:p>
      </dgm:t>
    </dgm:pt>
    <dgm:pt modelId="{813E2B47-CCB6-4993-A847-1E9CFD22CA49}" type="sibTrans" cxnId="{5F002607-D5AC-4105-B117-A110B2C7A23B}">
      <dgm:prSet/>
      <dgm:spPr/>
      <dgm:t>
        <a:bodyPr/>
        <a:lstStyle/>
        <a:p>
          <a:endParaRPr lang="en-US"/>
        </a:p>
      </dgm:t>
    </dgm:pt>
    <dgm:pt modelId="{CB43C66B-3644-4747-8EB0-35C83BE48BB7}">
      <dgm:prSet/>
      <dgm:spPr/>
      <dgm:t>
        <a:bodyPr/>
        <a:lstStyle/>
        <a:p>
          <a:r>
            <a:rPr lang="en-US" dirty="0"/>
            <a:t>Hyperlinks can be used within &lt;pre&gt; sections. You should however avoid using other HTML tags within &lt;pre&gt; sections as some may not work and others may give strange results.</a:t>
          </a:r>
        </a:p>
      </dgm:t>
    </dgm:pt>
    <dgm:pt modelId="{29753832-849C-490D-B251-66F88009BDAB}" type="parTrans" cxnId="{CC42E963-9A68-40D8-A923-EC12854D7FFB}">
      <dgm:prSet/>
      <dgm:spPr/>
      <dgm:t>
        <a:bodyPr/>
        <a:lstStyle/>
        <a:p>
          <a:endParaRPr lang="en-US"/>
        </a:p>
      </dgm:t>
    </dgm:pt>
    <dgm:pt modelId="{A1D1D5CB-4AD1-4C5B-ABF4-10E237640A4F}" type="sibTrans" cxnId="{CC42E963-9A68-40D8-A923-EC12854D7FFB}">
      <dgm:prSet/>
      <dgm:spPr/>
      <dgm:t>
        <a:bodyPr/>
        <a:lstStyle/>
        <a:p>
          <a:endParaRPr lang="en-US"/>
        </a:p>
      </dgm:t>
    </dgm:pt>
    <dgm:pt modelId="{0C36A610-C50C-41C0-9695-09F933591DDB}">
      <dgm:prSet/>
      <dgm:spPr/>
      <dgm:t>
        <a:bodyPr/>
        <a:lstStyle/>
        <a:p>
          <a:r>
            <a:rPr lang="en-US"/>
            <a:t>Since the characters &lt;, &gt;, and &amp; have special meaning in HTML, you will need to use their escape sequences (&amp;lt;, &amp;gt;, and &amp;amp;) to enter these characters. See the section on Escape sequences in a later lesson for more information. </a:t>
          </a:r>
        </a:p>
      </dgm:t>
    </dgm:pt>
    <dgm:pt modelId="{85CE49F8-5E49-4ED2-AD63-71BC5F869E19}" type="parTrans" cxnId="{B18C24F6-9919-40F2-83DD-7ACAD84EC8EA}">
      <dgm:prSet/>
      <dgm:spPr/>
      <dgm:t>
        <a:bodyPr/>
        <a:lstStyle/>
        <a:p>
          <a:endParaRPr lang="en-US"/>
        </a:p>
      </dgm:t>
    </dgm:pt>
    <dgm:pt modelId="{7ED98889-0E54-46DC-8DA4-DE33500902A9}" type="sibTrans" cxnId="{B18C24F6-9919-40F2-83DD-7ACAD84EC8EA}">
      <dgm:prSet/>
      <dgm:spPr/>
      <dgm:t>
        <a:bodyPr/>
        <a:lstStyle/>
        <a:p>
          <a:endParaRPr lang="en-US"/>
        </a:p>
      </dgm:t>
    </dgm:pt>
    <dgm:pt modelId="{67CEF20A-F876-4661-A0DA-085E33C21704}" type="pres">
      <dgm:prSet presAssocID="{5DB273D9-6523-45BF-96CA-350E4C09DB2B}" presName="root" presStyleCnt="0">
        <dgm:presLayoutVars>
          <dgm:dir/>
          <dgm:resizeHandles val="exact"/>
        </dgm:presLayoutVars>
      </dgm:prSet>
      <dgm:spPr/>
    </dgm:pt>
    <dgm:pt modelId="{D88CF23A-CC0C-4A1A-A6DF-AC45049A64EA}" type="pres">
      <dgm:prSet presAssocID="{DC679F3D-C6C5-4BC5-A1D2-037B94BD1358}" presName="compNode" presStyleCnt="0"/>
      <dgm:spPr/>
    </dgm:pt>
    <dgm:pt modelId="{979F85C4-1349-4FA6-9C6F-2AFCA6441D11}" type="pres">
      <dgm:prSet presAssocID="{DC679F3D-C6C5-4BC5-A1D2-037B94BD1358}" presName="bgRect" presStyleLbl="bgShp" presStyleIdx="0" presStyleCnt="3"/>
      <dgm:spPr/>
    </dgm:pt>
    <dgm:pt modelId="{C0E1F0F0-589C-4C4C-807D-1B1A367C873B}" type="pres">
      <dgm:prSet presAssocID="{DC679F3D-C6C5-4BC5-A1D2-037B94BD13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TwoColumn"/>
        </a:ext>
      </dgm:extLst>
    </dgm:pt>
    <dgm:pt modelId="{E864898D-D180-4F54-8EC5-48679E149C8A}" type="pres">
      <dgm:prSet presAssocID="{DC679F3D-C6C5-4BC5-A1D2-037B94BD1358}" presName="spaceRect" presStyleCnt="0"/>
      <dgm:spPr/>
    </dgm:pt>
    <dgm:pt modelId="{2482178B-6EFF-4582-9E36-3790B90DCF42}" type="pres">
      <dgm:prSet presAssocID="{DC679F3D-C6C5-4BC5-A1D2-037B94BD1358}" presName="parTx" presStyleLbl="revTx" presStyleIdx="0" presStyleCnt="3">
        <dgm:presLayoutVars>
          <dgm:chMax val="0"/>
          <dgm:chPref val="0"/>
        </dgm:presLayoutVars>
      </dgm:prSet>
      <dgm:spPr/>
    </dgm:pt>
    <dgm:pt modelId="{D630F33D-ABC9-48CA-B862-DEB424F1091D}" type="pres">
      <dgm:prSet presAssocID="{813E2B47-CCB6-4993-A847-1E9CFD22CA49}" presName="sibTrans" presStyleCnt="0"/>
      <dgm:spPr/>
    </dgm:pt>
    <dgm:pt modelId="{071D8DF3-9496-4215-8B5B-8969699D8ADC}" type="pres">
      <dgm:prSet presAssocID="{CB43C66B-3644-4747-8EB0-35C83BE48BB7}" presName="compNode" presStyleCnt="0"/>
      <dgm:spPr/>
    </dgm:pt>
    <dgm:pt modelId="{D25263AE-D494-49F4-860D-72F9FEE95614}" type="pres">
      <dgm:prSet presAssocID="{CB43C66B-3644-4747-8EB0-35C83BE48BB7}" presName="bgRect" presStyleLbl="bgShp" presStyleIdx="1" presStyleCnt="3"/>
      <dgm:spPr/>
    </dgm:pt>
    <dgm:pt modelId="{B3ECD78D-D7FF-47A9-9671-93F45CE80ECE}" type="pres">
      <dgm:prSet presAssocID="{CB43C66B-3644-4747-8EB0-35C83BE48B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eHTML"/>
        </a:ext>
      </dgm:extLst>
    </dgm:pt>
    <dgm:pt modelId="{867D98E0-42D1-4E5F-8E84-E03356A0AF07}" type="pres">
      <dgm:prSet presAssocID="{CB43C66B-3644-4747-8EB0-35C83BE48BB7}" presName="spaceRect" presStyleCnt="0"/>
      <dgm:spPr/>
    </dgm:pt>
    <dgm:pt modelId="{A5D1D5A0-E108-4EFE-9785-BDA1888F863C}" type="pres">
      <dgm:prSet presAssocID="{CB43C66B-3644-4747-8EB0-35C83BE48BB7}" presName="parTx" presStyleLbl="revTx" presStyleIdx="1" presStyleCnt="3">
        <dgm:presLayoutVars>
          <dgm:chMax val="0"/>
          <dgm:chPref val="0"/>
        </dgm:presLayoutVars>
      </dgm:prSet>
      <dgm:spPr/>
    </dgm:pt>
    <dgm:pt modelId="{DAFFD57F-744A-48FA-A5E8-CDDF6A6417BD}" type="pres">
      <dgm:prSet presAssocID="{A1D1D5CB-4AD1-4C5B-ABF4-10E237640A4F}" presName="sibTrans" presStyleCnt="0"/>
      <dgm:spPr/>
    </dgm:pt>
    <dgm:pt modelId="{EB2D41B0-F0A1-4A7A-9469-3A3D9B789FD3}" type="pres">
      <dgm:prSet presAssocID="{0C36A610-C50C-41C0-9695-09F933591DDB}" presName="compNode" presStyleCnt="0"/>
      <dgm:spPr/>
    </dgm:pt>
    <dgm:pt modelId="{64D6825A-5347-419B-A08B-1C9C3FD74F53}" type="pres">
      <dgm:prSet presAssocID="{0C36A610-C50C-41C0-9695-09F933591DDB}" presName="bgRect" presStyleLbl="bgShp" presStyleIdx="2" presStyleCnt="3"/>
      <dgm:spPr/>
    </dgm:pt>
    <dgm:pt modelId="{7C0E0FA3-4152-4739-A5F5-AB753B7514A1}" type="pres">
      <dgm:prSet presAssocID="{0C36A610-C50C-41C0-9695-09F933591DD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DoubleQuote"/>
        </a:ext>
      </dgm:extLst>
    </dgm:pt>
    <dgm:pt modelId="{D3C3992C-FD0F-4BD3-B91D-1A92B20FB082}" type="pres">
      <dgm:prSet presAssocID="{0C36A610-C50C-41C0-9695-09F933591DDB}" presName="spaceRect" presStyleCnt="0"/>
      <dgm:spPr/>
    </dgm:pt>
    <dgm:pt modelId="{110F1E5C-9FAA-483A-8221-97F9E71F8A08}" type="pres">
      <dgm:prSet presAssocID="{0C36A610-C50C-41C0-9695-09F933591DDB}" presName="parTx" presStyleLbl="revTx" presStyleIdx="2" presStyleCnt="3">
        <dgm:presLayoutVars>
          <dgm:chMax val="0"/>
          <dgm:chPref val="0"/>
        </dgm:presLayoutVars>
      </dgm:prSet>
      <dgm:spPr/>
    </dgm:pt>
  </dgm:ptLst>
  <dgm:cxnLst>
    <dgm:cxn modelId="{5F002607-D5AC-4105-B117-A110B2C7A23B}" srcId="{5DB273D9-6523-45BF-96CA-350E4C09DB2B}" destId="{DC679F3D-C6C5-4BC5-A1D2-037B94BD1358}" srcOrd="0" destOrd="0" parTransId="{87472947-01AE-4D5E-B771-71AFEE8374A1}" sibTransId="{813E2B47-CCB6-4993-A847-1E9CFD22CA49}"/>
    <dgm:cxn modelId="{A258CA1E-8C18-46DF-A09B-B1238B9CEA41}" type="presOf" srcId="{0C36A610-C50C-41C0-9695-09F933591DDB}" destId="{110F1E5C-9FAA-483A-8221-97F9E71F8A08}" srcOrd="0" destOrd="0" presId="urn:microsoft.com/office/officeart/2018/2/layout/IconVerticalSolidList"/>
    <dgm:cxn modelId="{2D0A3D2F-9D12-4CB1-9C80-E903C74D72A9}" type="presOf" srcId="{DC679F3D-C6C5-4BC5-A1D2-037B94BD1358}" destId="{2482178B-6EFF-4582-9E36-3790B90DCF42}" srcOrd="0" destOrd="0" presId="urn:microsoft.com/office/officeart/2018/2/layout/IconVerticalSolidList"/>
    <dgm:cxn modelId="{0DA1F462-8C5C-46F1-848D-DE9B088ABA34}" type="presOf" srcId="{CB43C66B-3644-4747-8EB0-35C83BE48BB7}" destId="{A5D1D5A0-E108-4EFE-9785-BDA1888F863C}" srcOrd="0" destOrd="0" presId="urn:microsoft.com/office/officeart/2018/2/layout/IconVerticalSolidList"/>
    <dgm:cxn modelId="{CC42E963-9A68-40D8-A923-EC12854D7FFB}" srcId="{5DB273D9-6523-45BF-96CA-350E4C09DB2B}" destId="{CB43C66B-3644-4747-8EB0-35C83BE48BB7}" srcOrd="1" destOrd="0" parTransId="{29753832-849C-490D-B251-66F88009BDAB}" sibTransId="{A1D1D5CB-4AD1-4C5B-ABF4-10E237640A4F}"/>
    <dgm:cxn modelId="{83F94055-620E-4F94-8DCF-F67060498A6D}" type="presOf" srcId="{5DB273D9-6523-45BF-96CA-350E4C09DB2B}" destId="{67CEF20A-F876-4661-A0DA-085E33C21704}" srcOrd="0" destOrd="0" presId="urn:microsoft.com/office/officeart/2018/2/layout/IconVerticalSolidList"/>
    <dgm:cxn modelId="{B18C24F6-9919-40F2-83DD-7ACAD84EC8EA}" srcId="{5DB273D9-6523-45BF-96CA-350E4C09DB2B}" destId="{0C36A610-C50C-41C0-9695-09F933591DDB}" srcOrd="2" destOrd="0" parTransId="{85CE49F8-5E49-4ED2-AD63-71BC5F869E19}" sibTransId="{7ED98889-0E54-46DC-8DA4-DE33500902A9}"/>
    <dgm:cxn modelId="{B309924C-060C-4638-B9A9-12E75F635456}" type="presParOf" srcId="{67CEF20A-F876-4661-A0DA-085E33C21704}" destId="{D88CF23A-CC0C-4A1A-A6DF-AC45049A64EA}" srcOrd="0" destOrd="0" presId="urn:microsoft.com/office/officeart/2018/2/layout/IconVerticalSolidList"/>
    <dgm:cxn modelId="{C38AC395-10A9-47AF-A31B-DE2BC1816222}" type="presParOf" srcId="{D88CF23A-CC0C-4A1A-A6DF-AC45049A64EA}" destId="{979F85C4-1349-4FA6-9C6F-2AFCA6441D11}" srcOrd="0" destOrd="0" presId="urn:microsoft.com/office/officeart/2018/2/layout/IconVerticalSolidList"/>
    <dgm:cxn modelId="{C877D304-21F5-47CB-B2CA-7BA5885D72B1}" type="presParOf" srcId="{D88CF23A-CC0C-4A1A-A6DF-AC45049A64EA}" destId="{C0E1F0F0-589C-4C4C-807D-1B1A367C873B}" srcOrd="1" destOrd="0" presId="urn:microsoft.com/office/officeart/2018/2/layout/IconVerticalSolidList"/>
    <dgm:cxn modelId="{8CDF48CE-3F8A-4C41-BB66-D6A5FCF6F64C}" type="presParOf" srcId="{D88CF23A-CC0C-4A1A-A6DF-AC45049A64EA}" destId="{E864898D-D180-4F54-8EC5-48679E149C8A}" srcOrd="2" destOrd="0" presId="urn:microsoft.com/office/officeart/2018/2/layout/IconVerticalSolidList"/>
    <dgm:cxn modelId="{5261D090-46FE-48C8-B6D1-4CF2F1CC1EDE}" type="presParOf" srcId="{D88CF23A-CC0C-4A1A-A6DF-AC45049A64EA}" destId="{2482178B-6EFF-4582-9E36-3790B90DCF42}" srcOrd="3" destOrd="0" presId="urn:microsoft.com/office/officeart/2018/2/layout/IconVerticalSolidList"/>
    <dgm:cxn modelId="{7EB100EB-0AD3-42C5-BC5B-D4A08C44834D}" type="presParOf" srcId="{67CEF20A-F876-4661-A0DA-085E33C21704}" destId="{D630F33D-ABC9-48CA-B862-DEB424F1091D}" srcOrd="1" destOrd="0" presId="urn:microsoft.com/office/officeart/2018/2/layout/IconVerticalSolidList"/>
    <dgm:cxn modelId="{61F07D4E-6F63-444C-A0C3-CEC49FE523BE}" type="presParOf" srcId="{67CEF20A-F876-4661-A0DA-085E33C21704}" destId="{071D8DF3-9496-4215-8B5B-8969699D8ADC}" srcOrd="2" destOrd="0" presId="urn:microsoft.com/office/officeart/2018/2/layout/IconVerticalSolidList"/>
    <dgm:cxn modelId="{FE7125FF-8535-4CBA-9B4B-375C1C8DA3F5}" type="presParOf" srcId="{071D8DF3-9496-4215-8B5B-8969699D8ADC}" destId="{D25263AE-D494-49F4-860D-72F9FEE95614}" srcOrd="0" destOrd="0" presId="urn:microsoft.com/office/officeart/2018/2/layout/IconVerticalSolidList"/>
    <dgm:cxn modelId="{45EFC008-9B00-4EB0-A588-6C1EC77EF12A}" type="presParOf" srcId="{071D8DF3-9496-4215-8B5B-8969699D8ADC}" destId="{B3ECD78D-D7FF-47A9-9671-93F45CE80ECE}" srcOrd="1" destOrd="0" presId="urn:microsoft.com/office/officeart/2018/2/layout/IconVerticalSolidList"/>
    <dgm:cxn modelId="{CB0FDABA-6954-473F-8DA1-0168DA0BA327}" type="presParOf" srcId="{071D8DF3-9496-4215-8B5B-8969699D8ADC}" destId="{867D98E0-42D1-4E5F-8E84-E03356A0AF07}" srcOrd="2" destOrd="0" presId="urn:microsoft.com/office/officeart/2018/2/layout/IconVerticalSolidList"/>
    <dgm:cxn modelId="{89C0842C-4473-406D-80B2-0068148FAC97}" type="presParOf" srcId="{071D8DF3-9496-4215-8B5B-8969699D8ADC}" destId="{A5D1D5A0-E108-4EFE-9785-BDA1888F863C}" srcOrd="3" destOrd="0" presId="urn:microsoft.com/office/officeart/2018/2/layout/IconVerticalSolidList"/>
    <dgm:cxn modelId="{0D12730A-2971-4CE9-85A3-421B325E21BB}" type="presParOf" srcId="{67CEF20A-F876-4661-A0DA-085E33C21704}" destId="{DAFFD57F-744A-48FA-A5E8-CDDF6A6417BD}" srcOrd="3" destOrd="0" presId="urn:microsoft.com/office/officeart/2018/2/layout/IconVerticalSolidList"/>
    <dgm:cxn modelId="{0B8466A1-96F2-462B-A622-8DCEDFF02EC1}" type="presParOf" srcId="{67CEF20A-F876-4661-A0DA-085E33C21704}" destId="{EB2D41B0-F0A1-4A7A-9469-3A3D9B789FD3}" srcOrd="4" destOrd="0" presId="urn:microsoft.com/office/officeart/2018/2/layout/IconVerticalSolidList"/>
    <dgm:cxn modelId="{3D82BB50-02A8-429E-922C-9555334FDCFE}" type="presParOf" srcId="{EB2D41B0-F0A1-4A7A-9469-3A3D9B789FD3}" destId="{64D6825A-5347-419B-A08B-1C9C3FD74F53}" srcOrd="0" destOrd="0" presId="urn:microsoft.com/office/officeart/2018/2/layout/IconVerticalSolidList"/>
    <dgm:cxn modelId="{503D8B37-A81A-4611-8EE0-BC173293A282}" type="presParOf" srcId="{EB2D41B0-F0A1-4A7A-9469-3A3D9B789FD3}" destId="{7C0E0FA3-4152-4739-A5F5-AB753B7514A1}" srcOrd="1" destOrd="0" presId="urn:microsoft.com/office/officeart/2018/2/layout/IconVerticalSolidList"/>
    <dgm:cxn modelId="{1C167073-38D6-43F1-A713-8190FB90D1B4}" type="presParOf" srcId="{EB2D41B0-F0A1-4A7A-9469-3A3D9B789FD3}" destId="{D3C3992C-FD0F-4BD3-B91D-1A92B20FB082}" srcOrd="2" destOrd="0" presId="urn:microsoft.com/office/officeart/2018/2/layout/IconVerticalSolidList"/>
    <dgm:cxn modelId="{AE147620-F602-4BCE-9DBF-79BB75FAD2A2}" type="presParOf" srcId="{EB2D41B0-F0A1-4A7A-9469-3A3D9B789FD3}" destId="{110F1E5C-9FAA-483A-8221-97F9E71F8A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520DB1-2694-41E0-A974-5335FF1FF50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B78D481-5B01-4781-BF25-76C2F2B47097}">
      <dgm:prSet custT="1"/>
      <dgm:spPr/>
      <dgm:t>
        <a:bodyPr/>
        <a:lstStyle/>
        <a:p>
          <a:r>
            <a:rPr lang="en-AU" sz="1000" dirty="0"/>
            <a:t>Taking YouTube as an example, www.youtube.com is the URL (Uniform Recourse Locator), often simply called an “address”. Every web page displayed in your browser has a unique URL. </a:t>
          </a:r>
          <a:endParaRPr lang="en-US" sz="1000" dirty="0"/>
        </a:p>
      </dgm:t>
    </dgm:pt>
    <dgm:pt modelId="{70C4040D-8B34-456F-9051-89653FE22E77}" type="parTrans" cxnId="{0507424D-D396-4797-BCE0-C157AB08A35E}">
      <dgm:prSet/>
      <dgm:spPr/>
      <dgm:t>
        <a:bodyPr/>
        <a:lstStyle/>
        <a:p>
          <a:endParaRPr lang="en-US"/>
        </a:p>
      </dgm:t>
    </dgm:pt>
    <dgm:pt modelId="{EB26AE8F-B25F-4A38-8982-C6D09CE2046A}" type="sibTrans" cxnId="{0507424D-D396-4797-BCE0-C157AB08A35E}">
      <dgm:prSet/>
      <dgm:spPr/>
      <dgm:t>
        <a:bodyPr/>
        <a:lstStyle/>
        <a:p>
          <a:endParaRPr lang="en-US"/>
        </a:p>
      </dgm:t>
    </dgm:pt>
    <dgm:pt modelId="{2AFA0E08-ED66-4B27-89BF-34BB2DD9BDA9}">
      <dgm:prSet custT="1"/>
      <dgm:spPr/>
      <dgm:t>
        <a:bodyPr/>
        <a:lstStyle/>
        <a:p>
          <a:pPr marL="0" lvl="0" indent="0" algn="l" defTabSz="444500">
            <a:lnSpc>
              <a:spcPct val="90000"/>
            </a:lnSpc>
            <a:spcBef>
              <a:spcPct val="0"/>
            </a:spcBef>
            <a:spcAft>
              <a:spcPct val="35000"/>
            </a:spcAft>
            <a:buNone/>
          </a:pPr>
          <a:r>
            <a:rPr lang="en-AU" sz="1000" kern="1200" dirty="0">
              <a:solidFill>
                <a:prstClr val="white">
                  <a:hueOff val="0"/>
                  <a:satOff val="0"/>
                  <a:lumOff val="0"/>
                  <a:alphaOff val="0"/>
                </a:prstClr>
              </a:solidFill>
              <a:latin typeface="Franklin Gothic Book" panose="020B0503020102020204"/>
              <a:ea typeface="+mn-ea"/>
              <a:cs typeface="+mn-cs"/>
            </a:rPr>
            <a:t>Your browser will show the current URL at the top of every page in a long text box. This URL will change to the URL of the new page whenever you click a link.</a:t>
          </a:r>
          <a:endParaRPr lang="en-US" sz="1000" kern="1200" dirty="0">
            <a:solidFill>
              <a:prstClr val="white">
                <a:hueOff val="0"/>
                <a:satOff val="0"/>
                <a:lumOff val="0"/>
                <a:alphaOff val="0"/>
              </a:prstClr>
            </a:solidFill>
            <a:latin typeface="Franklin Gothic Book" panose="020B0503020102020204"/>
            <a:ea typeface="+mn-ea"/>
            <a:cs typeface="+mn-cs"/>
          </a:endParaRPr>
        </a:p>
      </dgm:t>
    </dgm:pt>
    <dgm:pt modelId="{64D719DD-B36B-45FA-9E23-CD548D939FFC}" type="parTrans" cxnId="{1FC7A6FD-702F-413A-9634-CC0D7A43EC42}">
      <dgm:prSet/>
      <dgm:spPr/>
      <dgm:t>
        <a:bodyPr/>
        <a:lstStyle/>
        <a:p>
          <a:endParaRPr lang="en-US"/>
        </a:p>
      </dgm:t>
    </dgm:pt>
    <dgm:pt modelId="{9E9DDE43-E7B4-48C6-B6CE-5459897B2691}" type="sibTrans" cxnId="{1FC7A6FD-702F-413A-9634-CC0D7A43EC42}">
      <dgm:prSet/>
      <dgm:spPr/>
      <dgm:t>
        <a:bodyPr/>
        <a:lstStyle/>
        <a:p>
          <a:endParaRPr lang="en-US"/>
        </a:p>
      </dgm:t>
    </dgm:pt>
    <dgm:pt modelId="{28D8BC62-BD78-4F64-8B78-88C06AB7E85C}">
      <dgm:prSet custT="1"/>
      <dgm:spPr/>
      <dgm:t>
        <a:bodyPr/>
        <a:lstStyle/>
        <a:p>
          <a:r>
            <a:rPr lang="en-AU" sz="1000" kern="1200" dirty="0">
              <a:solidFill>
                <a:prstClr val="white">
                  <a:hueOff val="0"/>
                  <a:satOff val="0"/>
                  <a:lumOff val="0"/>
                  <a:alphaOff val="0"/>
                </a:prstClr>
              </a:solidFill>
              <a:latin typeface="Franklin Gothic Book" panose="020B0503020102020204"/>
              <a:ea typeface="+mn-ea"/>
              <a:cs typeface="+mn-cs"/>
            </a:rPr>
            <a:t>You can also type an address directly into the URL area of your browser and press Enter to load any page you wish. Usually, the URL contains a prefix of 'http://', but when typing an address, you can leave that part off and the browser will add it in for you. </a:t>
          </a:r>
        </a:p>
        <a:p>
          <a:r>
            <a:rPr lang="en-US" sz="1000" kern="1200" dirty="0">
              <a:solidFill>
                <a:prstClr val="white">
                  <a:hueOff val="0"/>
                  <a:satOff val="0"/>
                  <a:lumOff val="0"/>
                  <a:alphaOff val="0"/>
                </a:prstClr>
              </a:solidFill>
              <a:latin typeface="Franklin Gothic Book" panose="020B0503020102020204"/>
              <a:ea typeface="+mn-ea"/>
              <a:cs typeface="+mn-cs"/>
            </a:rPr>
            <a:t>HTTP (Hypertext Transfer Protocol) is the set of rules for transferring files -- such as text, images, sound, video and other multimedia files -- over the web. As soon as a user opens their web browser, they are indirectly using HTTP.</a:t>
          </a:r>
          <a:endParaRPr lang="en-AU" sz="1000" kern="1200" dirty="0">
            <a:solidFill>
              <a:prstClr val="white">
                <a:hueOff val="0"/>
                <a:satOff val="0"/>
                <a:lumOff val="0"/>
                <a:alphaOff val="0"/>
              </a:prstClr>
            </a:solidFill>
            <a:latin typeface="Franklin Gothic Book" panose="020B0503020102020204"/>
            <a:ea typeface="+mn-ea"/>
            <a:cs typeface="+mn-cs"/>
          </a:endParaRPr>
        </a:p>
        <a:p>
          <a:endParaRPr lang="en-US" sz="1400" kern="1200" dirty="0"/>
        </a:p>
      </dgm:t>
    </dgm:pt>
    <dgm:pt modelId="{F83FD90E-8CD8-4FDE-AAC5-3DCA2891C5BC}" type="parTrans" cxnId="{59BCC5DE-7C57-417C-867D-7795D2646196}">
      <dgm:prSet/>
      <dgm:spPr/>
      <dgm:t>
        <a:bodyPr/>
        <a:lstStyle/>
        <a:p>
          <a:endParaRPr lang="en-US"/>
        </a:p>
      </dgm:t>
    </dgm:pt>
    <dgm:pt modelId="{3545BE73-1C59-4EFC-8E56-F72A7701D753}" type="sibTrans" cxnId="{59BCC5DE-7C57-417C-867D-7795D2646196}">
      <dgm:prSet/>
      <dgm:spPr/>
      <dgm:t>
        <a:bodyPr/>
        <a:lstStyle/>
        <a:p>
          <a:endParaRPr lang="en-US"/>
        </a:p>
      </dgm:t>
    </dgm:pt>
    <dgm:pt modelId="{A5B82EFA-E919-4A51-BDB5-668B6AD61BD9}">
      <dgm:prSet custT="1"/>
      <dgm:spPr/>
      <dgm:t>
        <a:bodyPr/>
        <a:lstStyle/>
        <a:p>
          <a:r>
            <a:rPr lang="en-AU" sz="1100" dirty="0"/>
            <a:t>For more information, see URLs in Depth, below</a:t>
          </a:r>
          <a:endParaRPr lang="en-US" sz="1100" dirty="0"/>
        </a:p>
      </dgm:t>
    </dgm:pt>
    <dgm:pt modelId="{EFC99597-2F4A-4253-B703-1A6257B6D078}" type="parTrans" cxnId="{C5DDF02B-62D3-47E3-B819-14BB373E74DB}">
      <dgm:prSet/>
      <dgm:spPr/>
      <dgm:t>
        <a:bodyPr/>
        <a:lstStyle/>
        <a:p>
          <a:endParaRPr lang="en-US"/>
        </a:p>
      </dgm:t>
    </dgm:pt>
    <dgm:pt modelId="{C6E52525-4272-43C8-92FF-6A446393D09D}" type="sibTrans" cxnId="{C5DDF02B-62D3-47E3-B819-14BB373E74DB}">
      <dgm:prSet/>
      <dgm:spPr/>
      <dgm:t>
        <a:bodyPr/>
        <a:lstStyle/>
        <a:p>
          <a:endParaRPr lang="en-US"/>
        </a:p>
      </dgm:t>
    </dgm:pt>
    <dgm:pt modelId="{BE44174B-CE01-492F-8883-14FD007F59D0}" type="pres">
      <dgm:prSet presAssocID="{6D520DB1-2694-41E0-A974-5335FF1FF50A}" presName="root" presStyleCnt="0">
        <dgm:presLayoutVars>
          <dgm:dir/>
          <dgm:resizeHandles val="exact"/>
        </dgm:presLayoutVars>
      </dgm:prSet>
      <dgm:spPr/>
    </dgm:pt>
    <dgm:pt modelId="{6839EE4B-E378-46F0-BD7A-6D78E1CEC633}" type="pres">
      <dgm:prSet presAssocID="{BB78D481-5B01-4781-BF25-76C2F2B47097}" presName="compNode" presStyleCnt="0"/>
      <dgm:spPr/>
    </dgm:pt>
    <dgm:pt modelId="{C9650F30-08C3-4F90-8D77-23A7428BE36E}" type="pres">
      <dgm:prSet presAssocID="{BB78D481-5B01-4781-BF25-76C2F2B47097}" presName="bgRect" presStyleLbl="bgShp" presStyleIdx="0" presStyleCnt="4" custLinFactNeighborX="-2306" custLinFactNeighborY="-32302"/>
      <dgm:spPr/>
    </dgm:pt>
    <dgm:pt modelId="{C8240C90-C76A-4437-BA4D-F4FD335E48BF}" type="pres">
      <dgm:prSet presAssocID="{BB78D481-5B01-4781-BF25-76C2F2B4709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F455DBA0-0361-45C1-99F2-3E6E3F9E41A4}" type="pres">
      <dgm:prSet presAssocID="{BB78D481-5B01-4781-BF25-76C2F2B47097}" presName="spaceRect" presStyleCnt="0"/>
      <dgm:spPr/>
    </dgm:pt>
    <dgm:pt modelId="{2E7625E8-223A-4785-AE10-DF9BC00BA588}" type="pres">
      <dgm:prSet presAssocID="{BB78D481-5B01-4781-BF25-76C2F2B47097}" presName="parTx" presStyleLbl="revTx" presStyleIdx="0" presStyleCnt="4">
        <dgm:presLayoutVars>
          <dgm:chMax val="0"/>
          <dgm:chPref val="0"/>
        </dgm:presLayoutVars>
      </dgm:prSet>
      <dgm:spPr/>
    </dgm:pt>
    <dgm:pt modelId="{723BF767-A135-4AC9-BFC5-75FD79D1C9FD}" type="pres">
      <dgm:prSet presAssocID="{EB26AE8F-B25F-4A38-8982-C6D09CE2046A}" presName="sibTrans" presStyleCnt="0"/>
      <dgm:spPr/>
    </dgm:pt>
    <dgm:pt modelId="{8A472678-1F80-4E84-A3ED-74BD74AFD4D3}" type="pres">
      <dgm:prSet presAssocID="{2AFA0E08-ED66-4B27-89BF-34BB2DD9BDA9}" presName="compNode" presStyleCnt="0"/>
      <dgm:spPr/>
    </dgm:pt>
    <dgm:pt modelId="{B37FB0DC-B04C-49EF-9654-5C3DC55A3009}" type="pres">
      <dgm:prSet presAssocID="{2AFA0E08-ED66-4B27-89BF-34BB2DD9BDA9}" presName="bgRect" presStyleLbl="bgShp" presStyleIdx="1" presStyleCnt="4" custLinFactNeighborY="-17675"/>
      <dgm:spPr/>
    </dgm:pt>
    <dgm:pt modelId="{EAFF2FB0-0CD4-4403-8589-AE46EAEEDA7F}" type="pres">
      <dgm:prSet presAssocID="{2AFA0E08-ED66-4B27-89BF-34BB2DD9BD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653BB6B7-B138-4E78-9788-7D2AD8FEF2F6}" type="pres">
      <dgm:prSet presAssocID="{2AFA0E08-ED66-4B27-89BF-34BB2DD9BDA9}" presName="spaceRect" presStyleCnt="0"/>
      <dgm:spPr/>
    </dgm:pt>
    <dgm:pt modelId="{1266BD51-3D4A-4AE8-BF19-813CC480543B}" type="pres">
      <dgm:prSet presAssocID="{2AFA0E08-ED66-4B27-89BF-34BB2DD9BDA9}" presName="parTx" presStyleLbl="revTx" presStyleIdx="1" presStyleCnt="4">
        <dgm:presLayoutVars>
          <dgm:chMax val="0"/>
          <dgm:chPref val="0"/>
        </dgm:presLayoutVars>
      </dgm:prSet>
      <dgm:spPr/>
    </dgm:pt>
    <dgm:pt modelId="{1662964F-8905-4AC8-9B8C-25D479E2EAF9}" type="pres">
      <dgm:prSet presAssocID="{9E9DDE43-E7B4-48C6-B6CE-5459897B2691}" presName="sibTrans" presStyleCnt="0"/>
      <dgm:spPr/>
    </dgm:pt>
    <dgm:pt modelId="{6525DBB4-01B7-4B99-8A0C-3F83BA3C9929}" type="pres">
      <dgm:prSet presAssocID="{28D8BC62-BD78-4F64-8B78-88C06AB7E85C}" presName="compNode" presStyleCnt="0"/>
      <dgm:spPr/>
    </dgm:pt>
    <dgm:pt modelId="{EDB2803E-9B85-4962-9D7C-D59CDF12E7FF}" type="pres">
      <dgm:prSet presAssocID="{28D8BC62-BD78-4F64-8B78-88C06AB7E85C}" presName="bgRect" presStyleLbl="bgShp" presStyleIdx="2" presStyleCnt="4" custScaleY="135544" custLinFactNeighborY="-32302"/>
      <dgm:spPr/>
    </dgm:pt>
    <dgm:pt modelId="{353CAAFF-6BE6-4A33-90D2-585965B7146B}" type="pres">
      <dgm:prSet presAssocID="{28D8BC62-BD78-4F64-8B78-88C06AB7E8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4D027193-273D-4CE1-8788-FF80AEDDF3EB}" type="pres">
      <dgm:prSet presAssocID="{28D8BC62-BD78-4F64-8B78-88C06AB7E85C}" presName="spaceRect" presStyleCnt="0"/>
      <dgm:spPr/>
    </dgm:pt>
    <dgm:pt modelId="{F2778A06-7049-467A-AE9A-426E1C2570C3}" type="pres">
      <dgm:prSet presAssocID="{28D8BC62-BD78-4F64-8B78-88C06AB7E85C}" presName="parTx" presStyleLbl="revTx" presStyleIdx="2" presStyleCnt="4">
        <dgm:presLayoutVars>
          <dgm:chMax val="0"/>
          <dgm:chPref val="0"/>
        </dgm:presLayoutVars>
      </dgm:prSet>
      <dgm:spPr/>
    </dgm:pt>
    <dgm:pt modelId="{E8A060A9-ACE2-4D17-83B5-436B5EFD7041}" type="pres">
      <dgm:prSet presAssocID="{3545BE73-1C59-4EFC-8E56-F72A7701D753}" presName="sibTrans" presStyleCnt="0"/>
      <dgm:spPr/>
    </dgm:pt>
    <dgm:pt modelId="{58882D25-7989-4032-99DB-00D58CF33221}" type="pres">
      <dgm:prSet presAssocID="{A5B82EFA-E919-4A51-BDB5-668B6AD61BD9}" presName="compNode" presStyleCnt="0"/>
      <dgm:spPr/>
    </dgm:pt>
    <dgm:pt modelId="{E64F1DEC-25F6-411C-9682-35B0795D45C3}" type="pres">
      <dgm:prSet presAssocID="{A5B82EFA-E919-4A51-BDB5-668B6AD61BD9}" presName="bgRect" presStyleLbl="bgShp" presStyleIdx="3" presStyleCnt="4" custScaleY="131707" custLinFactNeighborY="-46512"/>
      <dgm:spPr/>
    </dgm:pt>
    <dgm:pt modelId="{506411E4-C1F2-4E10-BD31-982813ECDEBE}" type="pres">
      <dgm:prSet presAssocID="{A5B82EFA-E919-4A51-BDB5-668B6AD61BD9}" presName="iconRect" presStyleLbl="node1" presStyleIdx="3" presStyleCnt="4" custLinFactNeighborX="-7574" custLinFactNeighborY="-4215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141A6338-5959-483B-BDFC-EE5868BCCAC8}" type="pres">
      <dgm:prSet presAssocID="{A5B82EFA-E919-4A51-BDB5-668B6AD61BD9}" presName="spaceRect" presStyleCnt="0"/>
      <dgm:spPr/>
    </dgm:pt>
    <dgm:pt modelId="{CA6E5901-4AC8-465E-8B53-7DE34FA7809B}" type="pres">
      <dgm:prSet presAssocID="{A5B82EFA-E919-4A51-BDB5-668B6AD61BD9}" presName="parTx" presStyleLbl="revTx" presStyleIdx="3" presStyleCnt="4">
        <dgm:presLayoutVars>
          <dgm:chMax val="0"/>
          <dgm:chPref val="0"/>
        </dgm:presLayoutVars>
      </dgm:prSet>
      <dgm:spPr/>
    </dgm:pt>
  </dgm:ptLst>
  <dgm:cxnLst>
    <dgm:cxn modelId="{00DFC725-BA5C-476D-98B6-A61417333411}" type="presOf" srcId="{28D8BC62-BD78-4F64-8B78-88C06AB7E85C}" destId="{F2778A06-7049-467A-AE9A-426E1C2570C3}" srcOrd="0" destOrd="0" presId="urn:microsoft.com/office/officeart/2018/2/layout/IconVerticalSolidList"/>
    <dgm:cxn modelId="{C5DDF02B-62D3-47E3-B819-14BB373E74DB}" srcId="{6D520DB1-2694-41E0-A974-5335FF1FF50A}" destId="{A5B82EFA-E919-4A51-BDB5-668B6AD61BD9}" srcOrd="3" destOrd="0" parTransId="{EFC99597-2F4A-4253-B703-1A6257B6D078}" sibTransId="{C6E52525-4272-43C8-92FF-6A446393D09D}"/>
    <dgm:cxn modelId="{3CAF272F-A72B-417C-9FC0-D628F5D811ED}" type="presOf" srcId="{2AFA0E08-ED66-4B27-89BF-34BB2DD9BDA9}" destId="{1266BD51-3D4A-4AE8-BF19-813CC480543B}" srcOrd="0" destOrd="0" presId="urn:microsoft.com/office/officeart/2018/2/layout/IconVerticalSolidList"/>
    <dgm:cxn modelId="{5E32705C-8E0D-485A-9E07-E2623E244BD1}" type="presOf" srcId="{A5B82EFA-E919-4A51-BDB5-668B6AD61BD9}" destId="{CA6E5901-4AC8-465E-8B53-7DE34FA7809B}" srcOrd="0" destOrd="0" presId="urn:microsoft.com/office/officeart/2018/2/layout/IconVerticalSolidList"/>
    <dgm:cxn modelId="{0507424D-D396-4797-BCE0-C157AB08A35E}" srcId="{6D520DB1-2694-41E0-A974-5335FF1FF50A}" destId="{BB78D481-5B01-4781-BF25-76C2F2B47097}" srcOrd="0" destOrd="0" parTransId="{70C4040D-8B34-456F-9051-89653FE22E77}" sibTransId="{EB26AE8F-B25F-4A38-8982-C6D09CE2046A}"/>
    <dgm:cxn modelId="{DBBC6FCA-1BC8-4322-B6E0-BA6FE0390A79}" type="presOf" srcId="{BB78D481-5B01-4781-BF25-76C2F2B47097}" destId="{2E7625E8-223A-4785-AE10-DF9BC00BA588}" srcOrd="0" destOrd="0" presId="urn:microsoft.com/office/officeart/2018/2/layout/IconVerticalSolidList"/>
    <dgm:cxn modelId="{59BCC5DE-7C57-417C-867D-7795D2646196}" srcId="{6D520DB1-2694-41E0-A974-5335FF1FF50A}" destId="{28D8BC62-BD78-4F64-8B78-88C06AB7E85C}" srcOrd="2" destOrd="0" parTransId="{F83FD90E-8CD8-4FDE-AAC5-3DCA2891C5BC}" sibTransId="{3545BE73-1C59-4EFC-8E56-F72A7701D753}"/>
    <dgm:cxn modelId="{50B17BE9-1012-4237-A02C-A5B0BB2B5706}" type="presOf" srcId="{6D520DB1-2694-41E0-A974-5335FF1FF50A}" destId="{BE44174B-CE01-492F-8883-14FD007F59D0}" srcOrd="0" destOrd="0" presId="urn:microsoft.com/office/officeart/2018/2/layout/IconVerticalSolidList"/>
    <dgm:cxn modelId="{1FC7A6FD-702F-413A-9634-CC0D7A43EC42}" srcId="{6D520DB1-2694-41E0-A974-5335FF1FF50A}" destId="{2AFA0E08-ED66-4B27-89BF-34BB2DD9BDA9}" srcOrd="1" destOrd="0" parTransId="{64D719DD-B36B-45FA-9E23-CD548D939FFC}" sibTransId="{9E9DDE43-E7B4-48C6-B6CE-5459897B2691}"/>
    <dgm:cxn modelId="{92C02A45-484B-4D60-900B-0F0B572477CD}" type="presParOf" srcId="{BE44174B-CE01-492F-8883-14FD007F59D0}" destId="{6839EE4B-E378-46F0-BD7A-6D78E1CEC633}" srcOrd="0" destOrd="0" presId="urn:microsoft.com/office/officeart/2018/2/layout/IconVerticalSolidList"/>
    <dgm:cxn modelId="{6AF381EC-ED6C-473C-B9A0-911145FEA438}" type="presParOf" srcId="{6839EE4B-E378-46F0-BD7A-6D78E1CEC633}" destId="{C9650F30-08C3-4F90-8D77-23A7428BE36E}" srcOrd="0" destOrd="0" presId="urn:microsoft.com/office/officeart/2018/2/layout/IconVerticalSolidList"/>
    <dgm:cxn modelId="{433183F9-E0AC-4346-B58D-7B43E36D974C}" type="presParOf" srcId="{6839EE4B-E378-46F0-BD7A-6D78E1CEC633}" destId="{C8240C90-C76A-4437-BA4D-F4FD335E48BF}" srcOrd="1" destOrd="0" presId="urn:microsoft.com/office/officeart/2018/2/layout/IconVerticalSolidList"/>
    <dgm:cxn modelId="{8A4DF126-14EB-4A32-A86D-9F366E2ADA7E}" type="presParOf" srcId="{6839EE4B-E378-46F0-BD7A-6D78E1CEC633}" destId="{F455DBA0-0361-45C1-99F2-3E6E3F9E41A4}" srcOrd="2" destOrd="0" presId="urn:microsoft.com/office/officeart/2018/2/layout/IconVerticalSolidList"/>
    <dgm:cxn modelId="{BC18942D-9F8A-4B98-9547-58BF75DD99A7}" type="presParOf" srcId="{6839EE4B-E378-46F0-BD7A-6D78E1CEC633}" destId="{2E7625E8-223A-4785-AE10-DF9BC00BA588}" srcOrd="3" destOrd="0" presId="urn:microsoft.com/office/officeart/2018/2/layout/IconVerticalSolidList"/>
    <dgm:cxn modelId="{61CF288D-3C23-424C-9A7B-1A508F358DA6}" type="presParOf" srcId="{BE44174B-CE01-492F-8883-14FD007F59D0}" destId="{723BF767-A135-4AC9-BFC5-75FD79D1C9FD}" srcOrd="1" destOrd="0" presId="urn:microsoft.com/office/officeart/2018/2/layout/IconVerticalSolidList"/>
    <dgm:cxn modelId="{CEB98362-72FA-4454-A995-76E333997B8E}" type="presParOf" srcId="{BE44174B-CE01-492F-8883-14FD007F59D0}" destId="{8A472678-1F80-4E84-A3ED-74BD74AFD4D3}" srcOrd="2" destOrd="0" presId="urn:microsoft.com/office/officeart/2018/2/layout/IconVerticalSolidList"/>
    <dgm:cxn modelId="{57E81980-31FC-4CE6-A173-C75F08B3F9A8}" type="presParOf" srcId="{8A472678-1F80-4E84-A3ED-74BD74AFD4D3}" destId="{B37FB0DC-B04C-49EF-9654-5C3DC55A3009}" srcOrd="0" destOrd="0" presId="urn:microsoft.com/office/officeart/2018/2/layout/IconVerticalSolidList"/>
    <dgm:cxn modelId="{76A486E1-5573-443E-909F-BA3B75BAED57}" type="presParOf" srcId="{8A472678-1F80-4E84-A3ED-74BD74AFD4D3}" destId="{EAFF2FB0-0CD4-4403-8589-AE46EAEEDA7F}" srcOrd="1" destOrd="0" presId="urn:microsoft.com/office/officeart/2018/2/layout/IconVerticalSolidList"/>
    <dgm:cxn modelId="{7A3653B4-61ED-4052-AED7-E3B0FCAF33CF}" type="presParOf" srcId="{8A472678-1F80-4E84-A3ED-74BD74AFD4D3}" destId="{653BB6B7-B138-4E78-9788-7D2AD8FEF2F6}" srcOrd="2" destOrd="0" presId="urn:microsoft.com/office/officeart/2018/2/layout/IconVerticalSolidList"/>
    <dgm:cxn modelId="{A16DF39E-DAFC-49F4-B374-DB41BA9C1978}" type="presParOf" srcId="{8A472678-1F80-4E84-A3ED-74BD74AFD4D3}" destId="{1266BD51-3D4A-4AE8-BF19-813CC480543B}" srcOrd="3" destOrd="0" presId="urn:microsoft.com/office/officeart/2018/2/layout/IconVerticalSolidList"/>
    <dgm:cxn modelId="{1DC6D943-FC81-42DE-BF59-D50687D0EC57}" type="presParOf" srcId="{BE44174B-CE01-492F-8883-14FD007F59D0}" destId="{1662964F-8905-4AC8-9B8C-25D479E2EAF9}" srcOrd="3" destOrd="0" presId="urn:microsoft.com/office/officeart/2018/2/layout/IconVerticalSolidList"/>
    <dgm:cxn modelId="{B203231B-D2CC-4F9D-9BE1-A96F74427205}" type="presParOf" srcId="{BE44174B-CE01-492F-8883-14FD007F59D0}" destId="{6525DBB4-01B7-4B99-8A0C-3F83BA3C9929}" srcOrd="4" destOrd="0" presId="urn:microsoft.com/office/officeart/2018/2/layout/IconVerticalSolidList"/>
    <dgm:cxn modelId="{2B4CA7FD-B8FA-4DE9-BE5D-A09CE08E494D}" type="presParOf" srcId="{6525DBB4-01B7-4B99-8A0C-3F83BA3C9929}" destId="{EDB2803E-9B85-4962-9D7C-D59CDF12E7FF}" srcOrd="0" destOrd="0" presId="urn:microsoft.com/office/officeart/2018/2/layout/IconVerticalSolidList"/>
    <dgm:cxn modelId="{B5FEF334-E58E-4DBE-8CA4-4393BEEDE162}" type="presParOf" srcId="{6525DBB4-01B7-4B99-8A0C-3F83BA3C9929}" destId="{353CAAFF-6BE6-4A33-90D2-585965B7146B}" srcOrd="1" destOrd="0" presId="urn:microsoft.com/office/officeart/2018/2/layout/IconVerticalSolidList"/>
    <dgm:cxn modelId="{598A7E00-DE74-4441-9159-D20F8E102BCE}" type="presParOf" srcId="{6525DBB4-01B7-4B99-8A0C-3F83BA3C9929}" destId="{4D027193-273D-4CE1-8788-FF80AEDDF3EB}" srcOrd="2" destOrd="0" presId="urn:microsoft.com/office/officeart/2018/2/layout/IconVerticalSolidList"/>
    <dgm:cxn modelId="{AB9FC9F3-E042-4228-A310-20A11C616150}" type="presParOf" srcId="{6525DBB4-01B7-4B99-8A0C-3F83BA3C9929}" destId="{F2778A06-7049-467A-AE9A-426E1C2570C3}" srcOrd="3" destOrd="0" presId="urn:microsoft.com/office/officeart/2018/2/layout/IconVerticalSolidList"/>
    <dgm:cxn modelId="{91BD5802-BA50-4EB9-BF8F-6F2E291DF75F}" type="presParOf" srcId="{BE44174B-CE01-492F-8883-14FD007F59D0}" destId="{E8A060A9-ACE2-4D17-83B5-436B5EFD7041}" srcOrd="5" destOrd="0" presId="urn:microsoft.com/office/officeart/2018/2/layout/IconVerticalSolidList"/>
    <dgm:cxn modelId="{38669E56-AB67-4FA9-92B6-8FA57D1A6D61}" type="presParOf" srcId="{BE44174B-CE01-492F-8883-14FD007F59D0}" destId="{58882D25-7989-4032-99DB-00D58CF33221}" srcOrd="6" destOrd="0" presId="urn:microsoft.com/office/officeart/2018/2/layout/IconVerticalSolidList"/>
    <dgm:cxn modelId="{0BDC979B-9BAD-4604-B50E-87FF626BFB8D}" type="presParOf" srcId="{58882D25-7989-4032-99DB-00D58CF33221}" destId="{E64F1DEC-25F6-411C-9682-35B0795D45C3}" srcOrd="0" destOrd="0" presId="urn:microsoft.com/office/officeart/2018/2/layout/IconVerticalSolidList"/>
    <dgm:cxn modelId="{99BEFDA1-7475-4F31-8570-2DB353C60E1A}" type="presParOf" srcId="{58882D25-7989-4032-99DB-00D58CF33221}" destId="{506411E4-C1F2-4E10-BD31-982813ECDEBE}" srcOrd="1" destOrd="0" presId="urn:microsoft.com/office/officeart/2018/2/layout/IconVerticalSolidList"/>
    <dgm:cxn modelId="{01A73765-37D1-4670-AF28-35FF40650D0E}" type="presParOf" srcId="{58882D25-7989-4032-99DB-00D58CF33221}" destId="{141A6338-5959-483B-BDFC-EE5868BCCAC8}" srcOrd="2" destOrd="0" presId="urn:microsoft.com/office/officeart/2018/2/layout/IconVerticalSolidList"/>
    <dgm:cxn modelId="{536F39F1-6699-441F-BA0C-91E19721740D}" type="presParOf" srcId="{58882D25-7989-4032-99DB-00D58CF33221}" destId="{CA6E5901-4AC8-465E-8B53-7DE34FA780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EFF6E5-0B7A-4A2D-9A7D-365F75BA3A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00E1BE-3BC3-4886-AA99-8CB0AF87A856}">
      <dgm:prSet/>
      <dgm:spPr/>
      <dgm:t>
        <a:bodyPr/>
        <a:lstStyle/>
        <a:p>
          <a:r>
            <a:rPr lang="en-AU"/>
            <a:t>The first part of the URL is the protocol. In this course we will always use http, which means HyperText Transfer Protocol. It is by far the most common protocol on the web. </a:t>
          </a:r>
          <a:endParaRPr lang="en-US"/>
        </a:p>
      </dgm:t>
    </dgm:pt>
    <dgm:pt modelId="{E96825F2-4CD5-4484-9ABD-4C48599DFB5A}" type="parTrans" cxnId="{99760D9F-A6AF-47C1-9A2A-C59A69B4DABE}">
      <dgm:prSet/>
      <dgm:spPr/>
      <dgm:t>
        <a:bodyPr/>
        <a:lstStyle/>
        <a:p>
          <a:endParaRPr lang="en-US"/>
        </a:p>
      </dgm:t>
    </dgm:pt>
    <dgm:pt modelId="{27297E33-4326-43C9-B070-A88DFB2E9ACC}" type="sibTrans" cxnId="{99760D9F-A6AF-47C1-9A2A-C59A69B4DABE}">
      <dgm:prSet/>
      <dgm:spPr/>
      <dgm:t>
        <a:bodyPr/>
        <a:lstStyle/>
        <a:p>
          <a:endParaRPr lang="en-US"/>
        </a:p>
      </dgm:t>
    </dgm:pt>
    <dgm:pt modelId="{7D477E2B-CFFB-4D8F-B38E-C34D1C0C84E0}">
      <dgm:prSet/>
      <dgm:spPr/>
      <dgm:t>
        <a:bodyPr/>
        <a:lstStyle/>
        <a:p>
          <a:r>
            <a:rPr lang="en-AU"/>
            <a:t>The protocol is separated from the rest of the URL by a colon and two forward-slashes. </a:t>
          </a:r>
          <a:endParaRPr lang="en-US"/>
        </a:p>
      </dgm:t>
    </dgm:pt>
    <dgm:pt modelId="{93D73AB3-8419-4B46-B628-4637FD37AF6F}" type="parTrans" cxnId="{0F2F281A-12A4-49EE-90C7-38741635ED9D}">
      <dgm:prSet/>
      <dgm:spPr/>
      <dgm:t>
        <a:bodyPr/>
        <a:lstStyle/>
        <a:p>
          <a:endParaRPr lang="en-US"/>
        </a:p>
      </dgm:t>
    </dgm:pt>
    <dgm:pt modelId="{301FB88E-A53F-409F-A6AD-9416B3BB932C}" type="sibTrans" cxnId="{0F2F281A-12A4-49EE-90C7-38741635ED9D}">
      <dgm:prSet/>
      <dgm:spPr/>
      <dgm:t>
        <a:bodyPr/>
        <a:lstStyle/>
        <a:p>
          <a:endParaRPr lang="en-US"/>
        </a:p>
      </dgm:t>
    </dgm:pt>
    <dgm:pt modelId="{E3C6E58C-B90A-487B-B04E-576335828FC3}">
      <dgm:prSet/>
      <dgm:spPr/>
      <dgm:t>
        <a:bodyPr/>
        <a:lstStyle/>
        <a:p>
          <a:r>
            <a:rPr lang="en-AU"/>
            <a:t>Domain Name </a:t>
          </a:r>
          <a:endParaRPr lang="en-US"/>
        </a:p>
      </dgm:t>
    </dgm:pt>
    <dgm:pt modelId="{0FF059F9-6B71-46ED-99DD-F0F24CC98A2C}" type="parTrans" cxnId="{EAF64F3C-DD2A-4CE3-A00B-7D7D48FA31C7}">
      <dgm:prSet/>
      <dgm:spPr/>
      <dgm:t>
        <a:bodyPr/>
        <a:lstStyle/>
        <a:p>
          <a:endParaRPr lang="en-US"/>
        </a:p>
      </dgm:t>
    </dgm:pt>
    <dgm:pt modelId="{F5C6EE3D-3744-4546-BFB7-31E1D5629879}" type="sibTrans" cxnId="{EAF64F3C-DD2A-4CE3-A00B-7D7D48FA31C7}">
      <dgm:prSet/>
      <dgm:spPr/>
      <dgm:t>
        <a:bodyPr/>
        <a:lstStyle/>
        <a:p>
          <a:endParaRPr lang="en-US"/>
        </a:p>
      </dgm:t>
    </dgm:pt>
    <dgm:pt modelId="{4292D8AE-6D4E-4945-A499-433124B2170C}">
      <dgm:prSet/>
      <dgm:spPr/>
      <dgm:t>
        <a:bodyPr/>
        <a:lstStyle/>
        <a:p>
          <a:r>
            <a:rPr lang="en-AU"/>
            <a:t>The second part of the URL (www.ferryhalim.com) is the domain name, which is the web server's unique name. No server in the web can have the same domain name as another. </a:t>
          </a:r>
          <a:endParaRPr lang="en-US"/>
        </a:p>
      </dgm:t>
    </dgm:pt>
    <dgm:pt modelId="{A4541498-BC10-4A25-8EB7-4C94B1A775BC}" type="parTrans" cxnId="{798DF687-E1C4-44C0-A5D7-75559E56F3A1}">
      <dgm:prSet/>
      <dgm:spPr/>
      <dgm:t>
        <a:bodyPr/>
        <a:lstStyle/>
        <a:p>
          <a:endParaRPr lang="en-US"/>
        </a:p>
      </dgm:t>
    </dgm:pt>
    <dgm:pt modelId="{D29BF4D0-3B4B-44AD-80CD-3C4AA9464706}" type="sibTrans" cxnId="{798DF687-E1C4-44C0-A5D7-75559E56F3A1}">
      <dgm:prSet/>
      <dgm:spPr/>
      <dgm:t>
        <a:bodyPr/>
        <a:lstStyle/>
        <a:p>
          <a:endParaRPr lang="en-US"/>
        </a:p>
      </dgm:t>
    </dgm:pt>
    <dgm:pt modelId="{ABAD1CC1-7952-4595-B18E-7FBA19362FCA}">
      <dgm:prSet/>
      <dgm:spPr/>
      <dgm:t>
        <a:bodyPr/>
        <a:lstStyle/>
        <a:p>
          <a:r>
            <a:rPr lang="en-AU" dirty="0"/>
            <a:t>Path </a:t>
          </a:r>
          <a:endParaRPr lang="en-US" dirty="0"/>
        </a:p>
      </dgm:t>
    </dgm:pt>
    <dgm:pt modelId="{6B5318CC-4F03-41FC-8C47-8A922AC41101}" type="parTrans" cxnId="{4493439A-D12E-4FE9-A739-B237F2B54C0A}">
      <dgm:prSet/>
      <dgm:spPr/>
      <dgm:t>
        <a:bodyPr/>
        <a:lstStyle/>
        <a:p>
          <a:endParaRPr lang="en-US"/>
        </a:p>
      </dgm:t>
    </dgm:pt>
    <dgm:pt modelId="{84983414-3D10-4528-B83B-6AA5C27012E4}" type="sibTrans" cxnId="{4493439A-D12E-4FE9-A739-B237F2B54C0A}">
      <dgm:prSet/>
      <dgm:spPr/>
      <dgm:t>
        <a:bodyPr/>
        <a:lstStyle/>
        <a:p>
          <a:endParaRPr lang="en-US"/>
        </a:p>
      </dgm:t>
    </dgm:pt>
    <dgm:pt modelId="{1D88205A-B741-47A7-AAD5-52DA060CBBD9}">
      <dgm:prSet/>
      <dgm:spPr/>
      <dgm:t>
        <a:bodyPr/>
        <a:lstStyle/>
        <a:p>
          <a:r>
            <a:rPr lang="en-AU"/>
            <a:t>The third part of the URL (/orisinal/g3/) is the path. Each name in the path is separated by a forward-slash and is the name of a folder on the server. The server follows the path to find the file that your browser wants. </a:t>
          </a:r>
          <a:endParaRPr lang="en-US"/>
        </a:p>
      </dgm:t>
    </dgm:pt>
    <dgm:pt modelId="{DFDAD73E-2600-41F9-BEFB-55F601261741}" type="parTrans" cxnId="{B00772E7-C85E-420B-B9FF-B78F7C8127C1}">
      <dgm:prSet/>
      <dgm:spPr/>
      <dgm:t>
        <a:bodyPr/>
        <a:lstStyle/>
        <a:p>
          <a:endParaRPr lang="en-US"/>
        </a:p>
      </dgm:t>
    </dgm:pt>
    <dgm:pt modelId="{EEE48698-8D99-4064-90A2-BFB724F0A2EA}" type="sibTrans" cxnId="{B00772E7-C85E-420B-B9FF-B78F7C8127C1}">
      <dgm:prSet/>
      <dgm:spPr/>
      <dgm:t>
        <a:bodyPr/>
        <a:lstStyle/>
        <a:p>
          <a:endParaRPr lang="en-US"/>
        </a:p>
      </dgm:t>
    </dgm:pt>
    <dgm:pt modelId="{D187E865-B955-4886-BEFC-00528870AB3F}">
      <dgm:prSet/>
      <dgm:spPr/>
      <dgm:t>
        <a:bodyPr/>
        <a:lstStyle/>
        <a:p>
          <a:r>
            <a:rPr lang="en-AU"/>
            <a:t>From the path in this example, we can see that within its topmost folder the server must contain a folder called 'orisinal', and within the 'orisinal' folder there must be another folder called 'g3'. </a:t>
          </a:r>
          <a:endParaRPr lang="en-US"/>
        </a:p>
      </dgm:t>
    </dgm:pt>
    <dgm:pt modelId="{F271C8E7-638F-47D8-9D39-27568A1432C2}" type="parTrans" cxnId="{3EF5BF3A-3C9F-4292-A408-6951C1446E25}">
      <dgm:prSet/>
      <dgm:spPr/>
      <dgm:t>
        <a:bodyPr/>
        <a:lstStyle/>
        <a:p>
          <a:endParaRPr lang="en-US"/>
        </a:p>
      </dgm:t>
    </dgm:pt>
    <dgm:pt modelId="{0733DBBF-EA8D-4A35-B01F-C46C3BC8A352}" type="sibTrans" cxnId="{3EF5BF3A-3C9F-4292-A408-6951C1446E25}">
      <dgm:prSet/>
      <dgm:spPr/>
      <dgm:t>
        <a:bodyPr/>
        <a:lstStyle/>
        <a:p>
          <a:endParaRPr lang="en-US"/>
        </a:p>
      </dgm:t>
    </dgm:pt>
    <dgm:pt modelId="{3F7BBF4D-7354-4FC4-96E2-16B42A0F7D3A}" type="pres">
      <dgm:prSet presAssocID="{89EFF6E5-0B7A-4A2D-9A7D-365F75BA3A00}" presName="root" presStyleCnt="0">
        <dgm:presLayoutVars>
          <dgm:dir/>
          <dgm:resizeHandles val="exact"/>
        </dgm:presLayoutVars>
      </dgm:prSet>
      <dgm:spPr/>
    </dgm:pt>
    <dgm:pt modelId="{53CB4EB2-2D61-4EC8-B9A3-3C6EBB22D5F7}" type="pres">
      <dgm:prSet presAssocID="{8800E1BE-3BC3-4886-AA99-8CB0AF87A856}" presName="compNode" presStyleCnt="0"/>
      <dgm:spPr/>
    </dgm:pt>
    <dgm:pt modelId="{E30CC345-F2BD-44A7-8572-F7DEA2FCD6B4}" type="pres">
      <dgm:prSet presAssocID="{8800E1BE-3BC3-4886-AA99-8CB0AF87A856}" presName="bgRect" presStyleLbl="bgShp" presStyleIdx="0" presStyleCnt="7"/>
      <dgm:spPr/>
    </dgm:pt>
    <dgm:pt modelId="{3AD00B7B-02B2-4F21-9248-FD20A3040D3F}" type="pres">
      <dgm:prSet presAssocID="{8800E1BE-3BC3-4886-AA99-8CB0AF87A85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0EB7890-E18C-494B-90CE-B8735A006F8A}" type="pres">
      <dgm:prSet presAssocID="{8800E1BE-3BC3-4886-AA99-8CB0AF87A856}" presName="spaceRect" presStyleCnt="0"/>
      <dgm:spPr/>
    </dgm:pt>
    <dgm:pt modelId="{5835CD82-4DB8-4A4C-810B-F38599BF74F6}" type="pres">
      <dgm:prSet presAssocID="{8800E1BE-3BC3-4886-AA99-8CB0AF87A856}" presName="parTx" presStyleLbl="revTx" presStyleIdx="0" presStyleCnt="7">
        <dgm:presLayoutVars>
          <dgm:chMax val="0"/>
          <dgm:chPref val="0"/>
        </dgm:presLayoutVars>
      </dgm:prSet>
      <dgm:spPr/>
    </dgm:pt>
    <dgm:pt modelId="{A6A1A298-E1E4-46BE-93E4-C9322A29BF7E}" type="pres">
      <dgm:prSet presAssocID="{27297E33-4326-43C9-B070-A88DFB2E9ACC}" presName="sibTrans" presStyleCnt="0"/>
      <dgm:spPr/>
    </dgm:pt>
    <dgm:pt modelId="{A69B1E5D-75E1-407F-AFAB-E5A91CA44F58}" type="pres">
      <dgm:prSet presAssocID="{7D477E2B-CFFB-4D8F-B38E-C34D1C0C84E0}" presName="compNode" presStyleCnt="0"/>
      <dgm:spPr/>
    </dgm:pt>
    <dgm:pt modelId="{F94DBB66-188E-4344-9DEC-8ECBE3F04FF2}" type="pres">
      <dgm:prSet presAssocID="{7D477E2B-CFFB-4D8F-B38E-C34D1C0C84E0}" presName="bgRect" presStyleLbl="bgShp" presStyleIdx="1" presStyleCnt="7"/>
      <dgm:spPr/>
    </dgm:pt>
    <dgm:pt modelId="{93E3EC1A-3BA7-47BF-9C39-2FB8ACFF171C}" type="pres">
      <dgm:prSet presAssocID="{7D477E2B-CFFB-4D8F-B38E-C34D1C0C84E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AF6B23E-F6EE-4A8F-BAEE-69366BB0E7D8}" type="pres">
      <dgm:prSet presAssocID="{7D477E2B-CFFB-4D8F-B38E-C34D1C0C84E0}" presName="spaceRect" presStyleCnt="0"/>
      <dgm:spPr/>
    </dgm:pt>
    <dgm:pt modelId="{9F8DC9D2-2E35-473F-B836-1A99D720D3EE}" type="pres">
      <dgm:prSet presAssocID="{7D477E2B-CFFB-4D8F-B38E-C34D1C0C84E0}" presName="parTx" presStyleLbl="revTx" presStyleIdx="1" presStyleCnt="7">
        <dgm:presLayoutVars>
          <dgm:chMax val="0"/>
          <dgm:chPref val="0"/>
        </dgm:presLayoutVars>
      </dgm:prSet>
      <dgm:spPr/>
    </dgm:pt>
    <dgm:pt modelId="{51B4BB9B-ABF1-4E29-91AD-1D8FB0CF46B8}" type="pres">
      <dgm:prSet presAssocID="{301FB88E-A53F-409F-A6AD-9416B3BB932C}" presName="sibTrans" presStyleCnt="0"/>
      <dgm:spPr/>
    </dgm:pt>
    <dgm:pt modelId="{ED8EF062-5630-4C2F-824B-BA1C5E3BE81C}" type="pres">
      <dgm:prSet presAssocID="{E3C6E58C-B90A-487B-B04E-576335828FC3}" presName="compNode" presStyleCnt="0"/>
      <dgm:spPr/>
    </dgm:pt>
    <dgm:pt modelId="{7281DE0E-653E-4E90-B963-85A4D5B055F9}" type="pres">
      <dgm:prSet presAssocID="{E3C6E58C-B90A-487B-B04E-576335828FC3}" presName="bgRect" presStyleLbl="bgShp" presStyleIdx="2" presStyleCnt="7"/>
      <dgm:spPr/>
    </dgm:pt>
    <dgm:pt modelId="{92199C8B-C4AD-4B1E-B770-A6F51B748B44}" type="pres">
      <dgm:prSet presAssocID="{E3C6E58C-B90A-487B-B04E-576335828FC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7146ED08-5DAC-4575-A1E9-BFC5213A442D}" type="pres">
      <dgm:prSet presAssocID="{E3C6E58C-B90A-487B-B04E-576335828FC3}" presName="spaceRect" presStyleCnt="0"/>
      <dgm:spPr/>
    </dgm:pt>
    <dgm:pt modelId="{7600292C-9350-4D96-89E5-5A5AED65FF81}" type="pres">
      <dgm:prSet presAssocID="{E3C6E58C-B90A-487B-B04E-576335828FC3}" presName="parTx" presStyleLbl="revTx" presStyleIdx="2" presStyleCnt="7">
        <dgm:presLayoutVars>
          <dgm:chMax val="0"/>
          <dgm:chPref val="0"/>
        </dgm:presLayoutVars>
      </dgm:prSet>
      <dgm:spPr/>
    </dgm:pt>
    <dgm:pt modelId="{E67D4725-A890-4FC4-AB8C-43FC3F361B59}" type="pres">
      <dgm:prSet presAssocID="{F5C6EE3D-3744-4546-BFB7-31E1D5629879}" presName="sibTrans" presStyleCnt="0"/>
      <dgm:spPr/>
    </dgm:pt>
    <dgm:pt modelId="{87BC43C5-8450-4737-ACAC-55E923B8BC62}" type="pres">
      <dgm:prSet presAssocID="{4292D8AE-6D4E-4945-A499-433124B2170C}" presName="compNode" presStyleCnt="0"/>
      <dgm:spPr/>
    </dgm:pt>
    <dgm:pt modelId="{3610A7EC-779E-4081-A3DA-C5D8115731F5}" type="pres">
      <dgm:prSet presAssocID="{4292D8AE-6D4E-4945-A499-433124B2170C}" presName="bgRect" presStyleLbl="bgShp" presStyleIdx="3" presStyleCnt="7"/>
      <dgm:spPr/>
    </dgm:pt>
    <dgm:pt modelId="{2D4A040E-9DD3-43D8-9094-3597A2370F66}" type="pres">
      <dgm:prSet presAssocID="{4292D8AE-6D4E-4945-A499-433124B2170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B66E1F13-5306-4452-9171-B69FE78166A4}" type="pres">
      <dgm:prSet presAssocID="{4292D8AE-6D4E-4945-A499-433124B2170C}" presName="spaceRect" presStyleCnt="0"/>
      <dgm:spPr/>
    </dgm:pt>
    <dgm:pt modelId="{20EBC51C-6FBA-4EEF-B5B1-7BF4A4BD042A}" type="pres">
      <dgm:prSet presAssocID="{4292D8AE-6D4E-4945-A499-433124B2170C}" presName="parTx" presStyleLbl="revTx" presStyleIdx="3" presStyleCnt="7">
        <dgm:presLayoutVars>
          <dgm:chMax val="0"/>
          <dgm:chPref val="0"/>
        </dgm:presLayoutVars>
      </dgm:prSet>
      <dgm:spPr/>
    </dgm:pt>
    <dgm:pt modelId="{B1840BB1-7C60-4B31-AF5E-6D1498CDE761}" type="pres">
      <dgm:prSet presAssocID="{D29BF4D0-3B4B-44AD-80CD-3C4AA9464706}" presName="sibTrans" presStyleCnt="0"/>
      <dgm:spPr/>
    </dgm:pt>
    <dgm:pt modelId="{F6C10877-1E99-4595-B73B-0F30930944B6}" type="pres">
      <dgm:prSet presAssocID="{ABAD1CC1-7952-4595-B18E-7FBA19362FCA}" presName="compNode" presStyleCnt="0"/>
      <dgm:spPr/>
    </dgm:pt>
    <dgm:pt modelId="{3F4EC43D-071B-4373-AF47-89F676848090}" type="pres">
      <dgm:prSet presAssocID="{ABAD1CC1-7952-4595-B18E-7FBA19362FCA}" presName="bgRect" presStyleLbl="bgShp" presStyleIdx="4" presStyleCnt="7"/>
      <dgm:spPr/>
    </dgm:pt>
    <dgm:pt modelId="{88DA154E-610A-491C-A08E-DAAB0DD3ACD4}" type="pres">
      <dgm:prSet presAssocID="{ABAD1CC1-7952-4595-B18E-7FBA19362FC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laybook"/>
        </a:ext>
      </dgm:extLst>
    </dgm:pt>
    <dgm:pt modelId="{A3BFAAA8-6A48-4C06-9BCB-644D6C20DEB8}" type="pres">
      <dgm:prSet presAssocID="{ABAD1CC1-7952-4595-B18E-7FBA19362FCA}" presName="spaceRect" presStyleCnt="0"/>
      <dgm:spPr/>
    </dgm:pt>
    <dgm:pt modelId="{3291B490-DE4D-433C-BF10-0A11799C27CB}" type="pres">
      <dgm:prSet presAssocID="{ABAD1CC1-7952-4595-B18E-7FBA19362FCA}" presName="parTx" presStyleLbl="revTx" presStyleIdx="4" presStyleCnt="7">
        <dgm:presLayoutVars>
          <dgm:chMax val="0"/>
          <dgm:chPref val="0"/>
        </dgm:presLayoutVars>
      </dgm:prSet>
      <dgm:spPr/>
    </dgm:pt>
    <dgm:pt modelId="{C17BAEF2-9DD4-482F-BE71-05AEA4219DD5}" type="pres">
      <dgm:prSet presAssocID="{84983414-3D10-4528-B83B-6AA5C27012E4}" presName="sibTrans" presStyleCnt="0"/>
      <dgm:spPr/>
    </dgm:pt>
    <dgm:pt modelId="{76F3CC2A-84EA-4968-89AB-E5F019972759}" type="pres">
      <dgm:prSet presAssocID="{1D88205A-B741-47A7-AAD5-52DA060CBBD9}" presName="compNode" presStyleCnt="0"/>
      <dgm:spPr/>
    </dgm:pt>
    <dgm:pt modelId="{7C849044-F28F-4884-8546-65081CF21198}" type="pres">
      <dgm:prSet presAssocID="{1D88205A-B741-47A7-AAD5-52DA060CBBD9}" presName="bgRect" presStyleLbl="bgShp" presStyleIdx="5" presStyleCnt="7"/>
      <dgm:spPr/>
    </dgm:pt>
    <dgm:pt modelId="{6549FE7A-3F39-4AD8-819D-CA645A45714F}" type="pres">
      <dgm:prSet presAssocID="{1D88205A-B741-47A7-AAD5-52DA060CBBD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terpillar"/>
        </a:ext>
      </dgm:extLst>
    </dgm:pt>
    <dgm:pt modelId="{D1F57084-78FF-4D1B-880C-F0856096459F}" type="pres">
      <dgm:prSet presAssocID="{1D88205A-B741-47A7-AAD5-52DA060CBBD9}" presName="spaceRect" presStyleCnt="0"/>
      <dgm:spPr/>
    </dgm:pt>
    <dgm:pt modelId="{DE41C2C3-2D7B-4F11-915F-B9CFB8E9DB5C}" type="pres">
      <dgm:prSet presAssocID="{1D88205A-B741-47A7-AAD5-52DA060CBBD9}" presName="parTx" presStyleLbl="revTx" presStyleIdx="5" presStyleCnt="7">
        <dgm:presLayoutVars>
          <dgm:chMax val="0"/>
          <dgm:chPref val="0"/>
        </dgm:presLayoutVars>
      </dgm:prSet>
      <dgm:spPr/>
    </dgm:pt>
    <dgm:pt modelId="{C6121D5C-5678-48E6-9014-200630F587DC}" type="pres">
      <dgm:prSet presAssocID="{EEE48698-8D99-4064-90A2-BFB724F0A2EA}" presName="sibTrans" presStyleCnt="0"/>
      <dgm:spPr/>
    </dgm:pt>
    <dgm:pt modelId="{3EA200DE-778D-4802-920B-44632E76CDD3}" type="pres">
      <dgm:prSet presAssocID="{D187E865-B955-4886-BEFC-00528870AB3F}" presName="compNode" presStyleCnt="0"/>
      <dgm:spPr/>
    </dgm:pt>
    <dgm:pt modelId="{9EA34762-C3D4-4E3E-AF49-B5831BDC82C7}" type="pres">
      <dgm:prSet presAssocID="{D187E865-B955-4886-BEFC-00528870AB3F}" presName="bgRect" presStyleLbl="bgShp" presStyleIdx="6" presStyleCnt="7"/>
      <dgm:spPr/>
    </dgm:pt>
    <dgm:pt modelId="{84642329-212C-47B8-A940-6FDF1E9D3CE3}" type="pres">
      <dgm:prSet presAssocID="{D187E865-B955-4886-BEFC-00528870AB3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keleton"/>
        </a:ext>
      </dgm:extLst>
    </dgm:pt>
    <dgm:pt modelId="{13BDA879-FA3B-4EFB-89D9-E81B4EFC855C}" type="pres">
      <dgm:prSet presAssocID="{D187E865-B955-4886-BEFC-00528870AB3F}" presName="spaceRect" presStyleCnt="0"/>
      <dgm:spPr/>
    </dgm:pt>
    <dgm:pt modelId="{3663750D-0EA3-4073-B5DA-74C821CAC0A8}" type="pres">
      <dgm:prSet presAssocID="{D187E865-B955-4886-BEFC-00528870AB3F}" presName="parTx" presStyleLbl="revTx" presStyleIdx="6" presStyleCnt="7">
        <dgm:presLayoutVars>
          <dgm:chMax val="0"/>
          <dgm:chPref val="0"/>
        </dgm:presLayoutVars>
      </dgm:prSet>
      <dgm:spPr/>
    </dgm:pt>
  </dgm:ptLst>
  <dgm:cxnLst>
    <dgm:cxn modelId="{0F2F281A-12A4-49EE-90C7-38741635ED9D}" srcId="{89EFF6E5-0B7A-4A2D-9A7D-365F75BA3A00}" destId="{7D477E2B-CFFB-4D8F-B38E-C34D1C0C84E0}" srcOrd="1" destOrd="0" parTransId="{93D73AB3-8419-4B46-B628-4637FD37AF6F}" sibTransId="{301FB88E-A53F-409F-A6AD-9416B3BB932C}"/>
    <dgm:cxn modelId="{5AD5A62D-A337-448C-8309-FC453DC2CF32}" type="presOf" srcId="{7D477E2B-CFFB-4D8F-B38E-C34D1C0C84E0}" destId="{9F8DC9D2-2E35-473F-B836-1A99D720D3EE}" srcOrd="0" destOrd="0" presId="urn:microsoft.com/office/officeart/2018/2/layout/IconVerticalSolidList"/>
    <dgm:cxn modelId="{3EF5BF3A-3C9F-4292-A408-6951C1446E25}" srcId="{89EFF6E5-0B7A-4A2D-9A7D-365F75BA3A00}" destId="{D187E865-B955-4886-BEFC-00528870AB3F}" srcOrd="6" destOrd="0" parTransId="{F271C8E7-638F-47D8-9D39-27568A1432C2}" sibTransId="{0733DBBF-EA8D-4A35-B01F-C46C3BC8A352}"/>
    <dgm:cxn modelId="{EAF64F3C-DD2A-4CE3-A00B-7D7D48FA31C7}" srcId="{89EFF6E5-0B7A-4A2D-9A7D-365F75BA3A00}" destId="{E3C6E58C-B90A-487B-B04E-576335828FC3}" srcOrd="2" destOrd="0" parTransId="{0FF059F9-6B71-46ED-99DD-F0F24CC98A2C}" sibTransId="{F5C6EE3D-3744-4546-BFB7-31E1D5629879}"/>
    <dgm:cxn modelId="{F57FDE84-57E5-4390-A757-85D653518189}" type="presOf" srcId="{D187E865-B955-4886-BEFC-00528870AB3F}" destId="{3663750D-0EA3-4073-B5DA-74C821CAC0A8}" srcOrd="0" destOrd="0" presId="urn:microsoft.com/office/officeart/2018/2/layout/IconVerticalSolidList"/>
    <dgm:cxn modelId="{798DF687-E1C4-44C0-A5D7-75559E56F3A1}" srcId="{89EFF6E5-0B7A-4A2D-9A7D-365F75BA3A00}" destId="{4292D8AE-6D4E-4945-A499-433124B2170C}" srcOrd="3" destOrd="0" parTransId="{A4541498-BC10-4A25-8EB7-4C94B1A775BC}" sibTransId="{D29BF4D0-3B4B-44AD-80CD-3C4AA9464706}"/>
    <dgm:cxn modelId="{4493439A-D12E-4FE9-A739-B237F2B54C0A}" srcId="{89EFF6E5-0B7A-4A2D-9A7D-365F75BA3A00}" destId="{ABAD1CC1-7952-4595-B18E-7FBA19362FCA}" srcOrd="4" destOrd="0" parTransId="{6B5318CC-4F03-41FC-8C47-8A922AC41101}" sibTransId="{84983414-3D10-4528-B83B-6AA5C27012E4}"/>
    <dgm:cxn modelId="{99760D9F-A6AF-47C1-9A2A-C59A69B4DABE}" srcId="{89EFF6E5-0B7A-4A2D-9A7D-365F75BA3A00}" destId="{8800E1BE-3BC3-4886-AA99-8CB0AF87A856}" srcOrd="0" destOrd="0" parTransId="{E96825F2-4CD5-4484-9ABD-4C48599DFB5A}" sibTransId="{27297E33-4326-43C9-B070-A88DFB2E9ACC}"/>
    <dgm:cxn modelId="{220C51A7-EC51-4B67-95E6-2C307587F0F2}" type="presOf" srcId="{8800E1BE-3BC3-4886-AA99-8CB0AF87A856}" destId="{5835CD82-4DB8-4A4C-810B-F38599BF74F6}" srcOrd="0" destOrd="0" presId="urn:microsoft.com/office/officeart/2018/2/layout/IconVerticalSolidList"/>
    <dgm:cxn modelId="{F6FEF1AE-AC5B-4031-9E04-2BFEDCC9E904}" type="presOf" srcId="{1D88205A-B741-47A7-AAD5-52DA060CBBD9}" destId="{DE41C2C3-2D7B-4F11-915F-B9CFB8E9DB5C}" srcOrd="0" destOrd="0" presId="urn:microsoft.com/office/officeart/2018/2/layout/IconVerticalSolidList"/>
    <dgm:cxn modelId="{BBD0A5B3-B56E-4EBB-A6FD-BF709FB9402B}" type="presOf" srcId="{89EFF6E5-0B7A-4A2D-9A7D-365F75BA3A00}" destId="{3F7BBF4D-7354-4FC4-96E2-16B42A0F7D3A}" srcOrd="0" destOrd="0" presId="urn:microsoft.com/office/officeart/2018/2/layout/IconVerticalSolidList"/>
    <dgm:cxn modelId="{35D68DC2-4706-482D-B229-13279170552E}" type="presOf" srcId="{ABAD1CC1-7952-4595-B18E-7FBA19362FCA}" destId="{3291B490-DE4D-433C-BF10-0A11799C27CB}" srcOrd="0" destOrd="0" presId="urn:microsoft.com/office/officeart/2018/2/layout/IconVerticalSolidList"/>
    <dgm:cxn modelId="{1155BBDB-F470-4F6B-B739-2D1D42BEDB2D}" type="presOf" srcId="{E3C6E58C-B90A-487B-B04E-576335828FC3}" destId="{7600292C-9350-4D96-89E5-5A5AED65FF81}" srcOrd="0" destOrd="0" presId="urn:microsoft.com/office/officeart/2018/2/layout/IconVerticalSolidList"/>
    <dgm:cxn modelId="{B00772E7-C85E-420B-B9FF-B78F7C8127C1}" srcId="{89EFF6E5-0B7A-4A2D-9A7D-365F75BA3A00}" destId="{1D88205A-B741-47A7-AAD5-52DA060CBBD9}" srcOrd="5" destOrd="0" parTransId="{DFDAD73E-2600-41F9-BEFB-55F601261741}" sibTransId="{EEE48698-8D99-4064-90A2-BFB724F0A2EA}"/>
    <dgm:cxn modelId="{2517C3F7-23F0-4006-9CD6-1A8FE8C3D34E}" type="presOf" srcId="{4292D8AE-6D4E-4945-A499-433124B2170C}" destId="{20EBC51C-6FBA-4EEF-B5B1-7BF4A4BD042A}" srcOrd="0" destOrd="0" presId="urn:microsoft.com/office/officeart/2018/2/layout/IconVerticalSolidList"/>
    <dgm:cxn modelId="{75C48C98-4951-4CF5-8621-6368BE503859}" type="presParOf" srcId="{3F7BBF4D-7354-4FC4-96E2-16B42A0F7D3A}" destId="{53CB4EB2-2D61-4EC8-B9A3-3C6EBB22D5F7}" srcOrd="0" destOrd="0" presId="urn:microsoft.com/office/officeart/2018/2/layout/IconVerticalSolidList"/>
    <dgm:cxn modelId="{68552BD7-2CA5-43EF-B5D8-531B10905D8F}" type="presParOf" srcId="{53CB4EB2-2D61-4EC8-B9A3-3C6EBB22D5F7}" destId="{E30CC345-F2BD-44A7-8572-F7DEA2FCD6B4}" srcOrd="0" destOrd="0" presId="urn:microsoft.com/office/officeart/2018/2/layout/IconVerticalSolidList"/>
    <dgm:cxn modelId="{45F72A11-F96F-447B-928B-61E2E3E70569}" type="presParOf" srcId="{53CB4EB2-2D61-4EC8-B9A3-3C6EBB22D5F7}" destId="{3AD00B7B-02B2-4F21-9248-FD20A3040D3F}" srcOrd="1" destOrd="0" presId="urn:microsoft.com/office/officeart/2018/2/layout/IconVerticalSolidList"/>
    <dgm:cxn modelId="{41F66BE8-8728-4384-A3C0-F60B4630D057}" type="presParOf" srcId="{53CB4EB2-2D61-4EC8-B9A3-3C6EBB22D5F7}" destId="{40EB7890-E18C-494B-90CE-B8735A006F8A}" srcOrd="2" destOrd="0" presId="urn:microsoft.com/office/officeart/2018/2/layout/IconVerticalSolidList"/>
    <dgm:cxn modelId="{ACF6880A-FD86-4E0A-910C-C708502F8CF8}" type="presParOf" srcId="{53CB4EB2-2D61-4EC8-B9A3-3C6EBB22D5F7}" destId="{5835CD82-4DB8-4A4C-810B-F38599BF74F6}" srcOrd="3" destOrd="0" presId="urn:microsoft.com/office/officeart/2018/2/layout/IconVerticalSolidList"/>
    <dgm:cxn modelId="{45474E55-C10B-4D0E-B30D-0F1C8C210A80}" type="presParOf" srcId="{3F7BBF4D-7354-4FC4-96E2-16B42A0F7D3A}" destId="{A6A1A298-E1E4-46BE-93E4-C9322A29BF7E}" srcOrd="1" destOrd="0" presId="urn:microsoft.com/office/officeart/2018/2/layout/IconVerticalSolidList"/>
    <dgm:cxn modelId="{ACBD6949-8FF2-4C0E-90BA-FE8C4D33EE3B}" type="presParOf" srcId="{3F7BBF4D-7354-4FC4-96E2-16B42A0F7D3A}" destId="{A69B1E5D-75E1-407F-AFAB-E5A91CA44F58}" srcOrd="2" destOrd="0" presId="urn:microsoft.com/office/officeart/2018/2/layout/IconVerticalSolidList"/>
    <dgm:cxn modelId="{F23625DE-A640-41CD-A878-208F9792B0F4}" type="presParOf" srcId="{A69B1E5D-75E1-407F-AFAB-E5A91CA44F58}" destId="{F94DBB66-188E-4344-9DEC-8ECBE3F04FF2}" srcOrd="0" destOrd="0" presId="urn:microsoft.com/office/officeart/2018/2/layout/IconVerticalSolidList"/>
    <dgm:cxn modelId="{AE01738B-87C9-48F9-948B-0C390BBA099B}" type="presParOf" srcId="{A69B1E5D-75E1-407F-AFAB-E5A91CA44F58}" destId="{93E3EC1A-3BA7-47BF-9C39-2FB8ACFF171C}" srcOrd="1" destOrd="0" presId="urn:microsoft.com/office/officeart/2018/2/layout/IconVerticalSolidList"/>
    <dgm:cxn modelId="{A8E124DC-BBEA-40EE-8BA2-22B4B7B3AAEF}" type="presParOf" srcId="{A69B1E5D-75E1-407F-AFAB-E5A91CA44F58}" destId="{FAF6B23E-F6EE-4A8F-BAEE-69366BB0E7D8}" srcOrd="2" destOrd="0" presId="urn:microsoft.com/office/officeart/2018/2/layout/IconVerticalSolidList"/>
    <dgm:cxn modelId="{E5F925D9-F938-4027-91FE-C752B03CDB28}" type="presParOf" srcId="{A69B1E5D-75E1-407F-AFAB-E5A91CA44F58}" destId="{9F8DC9D2-2E35-473F-B836-1A99D720D3EE}" srcOrd="3" destOrd="0" presId="urn:microsoft.com/office/officeart/2018/2/layout/IconVerticalSolidList"/>
    <dgm:cxn modelId="{0628EAEE-A695-46BF-9207-32532CB5A30A}" type="presParOf" srcId="{3F7BBF4D-7354-4FC4-96E2-16B42A0F7D3A}" destId="{51B4BB9B-ABF1-4E29-91AD-1D8FB0CF46B8}" srcOrd="3" destOrd="0" presId="urn:microsoft.com/office/officeart/2018/2/layout/IconVerticalSolidList"/>
    <dgm:cxn modelId="{34616F64-26DC-4DFD-9F27-D8C062D5420E}" type="presParOf" srcId="{3F7BBF4D-7354-4FC4-96E2-16B42A0F7D3A}" destId="{ED8EF062-5630-4C2F-824B-BA1C5E3BE81C}" srcOrd="4" destOrd="0" presId="urn:microsoft.com/office/officeart/2018/2/layout/IconVerticalSolidList"/>
    <dgm:cxn modelId="{31017E00-46E5-4085-B287-2659ADC0C946}" type="presParOf" srcId="{ED8EF062-5630-4C2F-824B-BA1C5E3BE81C}" destId="{7281DE0E-653E-4E90-B963-85A4D5B055F9}" srcOrd="0" destOrd="0" presId="urn:microsoft.com/office/officeart/2018/2/layout/IconVerticalSolidList"/>
    <dgm:cxn modelId="{5BF39EA7-389A-44A4-B8DD-0206B130D144}" type="presParOf" srcId="{ED8EF062-5630-4C2F-824B-BA1C5E3BE81C}" destId="{92199C8B-C4AD-4B1E-B770-A6F51B748B44}" srcOrd="1" destOrd="0" presId="urn:microsoft.com/office/officeart/2018/2/layout/IconVerticalSolidList"/>
    <dgm:cxn modelId="{8D6852AE-0167-44A5-A6A2-7566E929D5A5}" type="presParOf" srcId="{ED8EF062-5630-4C2F-824B-BA1C5E3BE81C}" destId="{7146ED08-5DAC-4575-A1E9-BFC5213A442D}" srcOrd="2" destOrd="0" presId="urn:microsoft.com/office/officeart/2018/2/layout/IconVerticalSolidList"/>
    <dgm:cxn modelId="{19EC6DD0-18E3-4DAA-BA21-D4E802928C0C}" type="presParOf" srcId="{ED8EF062-5630-4C2F-824B-BA1C5E3BE81C}" destId="{7600292C-9350-4D96-89E5-5A5AED65FF81}" srcOrd="3" destOrd="0" presId="urn:microsoft.com/office/officeart/2018/2/layout/IconVerticalSolidList"/>
    <dgm:cxn modelId="{8E51EA00-6E19-4910-9C29-CE3F3D469769}" type="presParOf" srcId="{3F7BBF4D-7354-4FC4-96E2-16B42A0F7D3A}" destId="{E67D4725-A890-4FC4-AB8C-43FC3F361B59}" srcOrd="5" destOrd="0" presId="urn:microsoft.com/office/officeart/2018/2/layout/IconVerticalSolidList"/>
    <dgm:cxn modelId="{C3F4C53B-2425-43E8-B2B0-2D16F085104F}" type="presParOf" srcId="{3F7BBF4D-7354-4FC4-96E2-16B42A0F7D3A}" destId="{87BC43C5-8450-4737-ACAC-55E923B8BC62}" srcOrd="6" destOrd="0" presId="urn:microsoft.com/office/officeart/2018/2/layout/IconVerticalSolidList"/>
    <dgm:cxn modelId="{F4118151-8322-412E-95E1-C84D7629C7B1}" type="presParOf" srcId="{87BC43C5-8450-4737-ACAC-55E923B8BC62}" destId="{3610A7EC-779E-4081-A3DA-C5D8115731F5}" srcOrd="0" destOrd="0" presId="urn:microsoft.com/office/officeart/2018/2/layout/IconVerticalSolidList"/>
    <dgm:cxn modelId="{7DCB4268-91B8-486E-8DFF-86012C105424}" type="presParOf" srcId="{87BC43C5-8450-4737-ACAC-55E923B8BC62}" destId="{2D4A040E-9DD3-43D8-9094-3597A2370F66}" srcOrd="1" destOrd="0" presId="urn:microsoft.com/office/officeart/2018/2/layout/IconVerticalSolidList"/>
    <dgm:cxn modelId="{1621EE8D-0F20-4440-BE33-6697BD26C6DE}" type="presParOf" srcId="{87BC43C5-8450-4737-ACAC-55E923B8BC62}" destId="{B66E1F13-5306-4452-9171-B69FE78166A4}" srcOrd="2" destOrd="0" presId="urn:microsoft.com/office/officeart/2018/2/layout/IconVerticalSolidList"/>
    <dgm:cxn modelId="{03BD84C6-6443-47E9-A78C-776FE2252521}" type="presParOf" srcId="{87BC43C5-8450-4737-ACAC-55E923B8BC62}" destId="{20EBC51C-6FBA-4EEF-B5B1-7BF4A4BD042A}" srcOrd="3" destOrd="0" presId="urn:microsoft.com/office/officeart/2018/2/layout/IconVerticalSolidList"/>
    <dgm:cxn modelId="{32639277-3B24-4C08-85DA-2C5D73C06E4B}" type="presParOf" srcId="{3F7BBF4D-7354-4FC4-96E2-16B42A0F7D3A}" destId="{B1840BB1-7C60-4B31-AF5E-6D1498CDE761}" srcOrd="7" destOrd="0" presId="urn:microsoft.com/office/officeart/2018/2/layout/IconVerticalSolidList"/>
    <dgm:cxn modelId="{CCAA3DD0-59C4-4C98-9FD0-65E95B1F1465}" type="presParOf" srcId="{3F7BBF4D-7354-4FC4-96E2-16B42A0F7D3A}" destId="{F6C10877-1E99-4595-B73B-0F30930944B6}" srcOrd="8" destOrd="0" presId="urn:microsoft.com/office/officeart/2018/2/layout/IconVerticalSolidList"/>
    <dgm:cxn modelId="{3387FADC-28EC-4D5E-8288-5D46C8AE37C1}" type="presParOf" srcId="{F6C10877-1E99-4595-B73B-0F30930944B6}" destId="{3F4EC43D-071B-4373-AF47-89F676848090}" srcOrd="0" destOrd="0" presId="urn:microsoft.com/office/officeart/2018/2/layout/IconVerticalSolidList"/>
    <dgm:cxn modelId="{FDC4BE64-56A8-4472-994A-51CA04FF783A}" type="presParOf" srcId="{F6C10877-1E99-4595-B73B-0F30930944B6}" destId="{88DA154E-610A-491C-A08E-DAAB0DD3ACD4}" srcOrd="1" destOrd="0" presId="urn:microsoft.com/office/officeart/2018/2/layout/IconVerticalSolidList"/>
    <dgm:cxn modelId="{8497A6C2-DAEA-4D75-9D0D-477A15D54C50}" type="presParOf" srcId="{F6C10877-1E99-4595-B73B-0F30930944B6}" destId="{A3BFAAA8-6A48-4C06-9BCB-644D6C20DEB8}" srcOrd="2" destOrd="0" presId="urn:microsoft.com/office/officeart/2018/2/layout/IconVerticalSolidList"/>
    <dgm:cxn modelId="{472FB0F2-0EE4-4FD3-881A-C689BB1C51C7}" type="presParOf" srcId="{F6C10877-1E99-4595-B73B-0F30930944B6}" destId="{3291B490-DE4D-433C-BF10-0A11799C27CB}" srcOrd="3" destOrd="0" presId="urn:microsoft.com/office/officeart/2018/2/layout/IconVerticalSolidList"/>
    <dgm:cxn modelId="{49BB4E20-BB47-4AC9-89AB-902D4FE915DA}" type="presParOf" srcId="{3F7BBF4D-7354-4FC4-96E2-16B42A0F7D3A}" destId="{C17BAEF2-9DD4-482F-BE71-05AEA4219DD5}" srcOrd="9" destOrd="0" presId="urn:microsoft.com/office/officeart/2018/2/layout/IconVerticalSolidList"/>
    <dgm:cxn modelId="{A24A1FDA-BF71-4F15-B08B-88147B49ADB4}" type="presParOf" srcId="{3F7BBF4D-7354-4FC4-96E2-16B42A0F7D3A}" destId="{76F3CC2A-84EA-4968-89AB-E5F019972759}" srcOrd="10" destOrd="0" presId="urn:microsoft.com/office/officeart/2018/2/layout/IconVerticalSolidList"/>
    <dgm:cxn modelId="{714537BD-CD04-4CF1-936E-40B17849F328}" type="presParOf" srcId="{76F3CC2A-84EA-4968-89AB-E5F019972759}" destId="{7C849044-F28F-4884-8546-65081CF21198}" srcOrd="0" destOrd="0" presId="urn:microsoft.com/office/officeart/2018/2/layout/IconVerticalSolidList"/>
    <dgm:cxn modelId="{DF07F830-489F-4F0F-84DF-843ABBC427DD}" type="presParOf" srcId="{76F3CC2A-84EA-4968-89AB-E5F019972759}" destId="{6549FE7A-3F39-4AD8-819D-CA645A45714F}" srcOrd="1" destOrd="0" presId="urn:microsoft.com/office/officeart/2018/2/layout/IconVerticalSolidList"/>
    <dgm:cxn modelId="{479CBE68-7844-44BF-BBD6-F1AC666C879A}" type="presParOf" srcId="{76F3CC2A-84EA-4968-89AB-E5F019972759}" destId="{D1F57084-78FF-4D1B-880C-F0856096459F}" srcOrd="2" destOrd="0" presId="urn:microsoft.com/office/officeart/2018/2/layout/IconVerticalSolidList"/>
    <dgm:cxn modelId="{0D7E1E37-C31A-4A5B-BAB1-9EBE89D8CCB3}" type="presParOf" srcId="{76F3CC2A-84EA-4968-89AB-E5F019972759}" destId="{DE41C2C3-2D7B-4F11-915F-B9CFB8E9DB5C}" srcOrd="3" destOrd="0" presId="urn:microsoft.com/office/officeart/2018/2/layout/IconVerticalSolidList"/>
    <dgm:cxn modelId="{F7384CB2-8040-4372-850D-60C3469B9628}" type="presParOf" srcId="{3F7BBF4D-7354-4FC4-96E2-16B42A0F7D3A}" destId="{C6121D5C-5678-48E6-9014-200630F587DC}" srcOrd="11" destOrd="0" presId="urn:microsoft.com/office/officeart/2018/2/layout/IconVerticalSolidList"/>
    <dgm:cxn modelId="{5FDD0818-B2EB-451E-A39B-E49C0D523669}" type="presParOf" srcId="{3F7BBF4D-7354-4FC4-96E2-16B42A0F7D3A}" destId="{3EA200DE-778D-4802-920B-44632E76CDD3}" srcOrd="12" destOrd="0" presId="urn:microsoft.com/office/officeart/2018/2/layout/IconVerticalSolidList"/>
    <dgm:cxn modelId="{981A6DA3-B50D-45C8-BEED-3E0D6902B9D3}" type="presParOf" srcId="{3EA200DE-778D-4802-920B-44632E76CDD3}" destId="{9EA34762-C3D4-4E3E-AF49-B5831BDC82C7}" srcOrd="0" destOrd="0" presId="urn:microsoft.com/office/officeart/2018/2/layout/IconVerticalSolidList"/>
    <dgm:cxn modelId="{93F9F216-DF6E-47B5-98BB-A36902F63B07}" type="presParOf" srcId="{3EA200DE-778D-4802-920B-44632E76CDD3}" destId="{84642329-212C-47B8-A940-6FDF1E9D3CE3}" srcOrd="1" destOrd="0" presId="urn:microsoft.com/office/officeart/2018/2/layout/IconVerticalSolidList"/>
    <dgm:cxn modelId="{C34784BF-2955-47AE-9E5E-807AD1D7FF3C}" type="presParOf" srcId="{3EA200DE-778D-4802-920B-44632E76CDD3}" destId="{13BDA879-FA3B-4EFB-89D9-E81B4EFC855C}" srcOrd="2" destOrd="0" presId="urn:microsoft.com/office/officeart/2018/2/layout/IconVerticalSolidList"/>
    <dgm:cxn modelId="{E0280742-7EBB-41E8-92C9-76ADF4E820F7}" type="presParOf" srcId="{3EA200DE-778D-4802-920B-44632E76CDD3}" destId="{3663750D-0EA3-4073-B5DA-74C821CAC0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B35F5C-4BEA-410D-BAAE-681F4C68D23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D955FF4-E8FE-42BD-B5DB-910C070865ED}">
      <dgm:prSet/>
      <dgm:spPr/>
      <dgm:t>
        <a:bodyPr/>
        <a:lstStyle/>
        <a:p>
          <a:r>
            <a:rPr lang="en-AU" baseline="0"/>
            <a:t>XHTML is case sensitive and applies a rule that all tags (and attributes) must be in lowercase whilst there is no such restriction in HTML. </a:t>
          </a:r>
          <a:endParaRPr lang="en-US"/>
        </a:p>
      </dgm:t>
    </dgm:pt>
    <dgm:pt modelId="{2263EB3C-5C52-4BBB-A6C0-DCBA500851EE}" type="parTrans" cxnId="{7801CD31-DED9-4146-9360-4420D0B40E87}">
      <dgm:prSet/>
      <dgm:spPr/>
      <dgm:t>
        <a:bodyPr/>
        <a:lstStyle/>
        <a:p>
          <a:endParaRPr lang="en-US"/>
        </a:p>
      </dgm:t>
    </dgm:pt>
    <dgm:pt modelId="{BAF3DF25-37D0-42E7-84F5-87EA23EBFA04}" type="sibTrans" cxnId="{7801CD31-DED9-4146-9360-4420D0B40E87}">
      <dgm:prSet/>
      <dgm:spPr/>
      <dgm:t>
        <a:bodyPr/>
        <a:lstStyle/>
        <a:p>
          <a:endParaRPr lang="en-US"/>
        </a:p>
      </dgm:t>
    </dgm:pt>
    <dgm:pt modelId="{2ADA25C5-0375-4E3C-A23F-E96B82D3D5B7}">
      <dgm:prSet/>
      <dgm:spPr/>
      <dgm:t>
        <a:bodyPr/>
        <a:lstStyle/>
        <a:p>
          <a:r>
            <a:rPr lang="en-AU" baseline="0"/>
            <a:t>For consistency reasons we will follow XHTML rules throughout this learning guide. </a:t>
          </a:r>
          <a:endParaRPr lang="en-US"/>
        </a:p>
      </dgm:t>
    </dgm:pt>
    <dgm:pt modelId="{79EA55EF-DC76-4B97-AB56-2928711F374F}" type="parTrans" cxnId="{775E144F-B150-481D-9EDE-D0CD461BC05D}">
      <dgm:prSet/>
      <dgm:spPr/>
      <dgm:t>
        <a:bodyPr/>
        <a:lstStyle/>
        <a:p>
          <a:endParaRPr lang="en-US"/>
        </a:p>
      </dgm:t>
    </dgm:pt>
    <dgm:pt modelId="{77714F0E-AA52-4ADF-9922-53E3892EC3C8}" type="sibTrans" cxnId="{775E144F-B150-481D-9EDE-D0CD461BC05D}">
      <dgm:prSet/>
      <dgm:spPr/>
      <dgm:t>
        <a:bodyPr/>
        <a:lstStyle/>
        <a:p>
          <a:endParaRPr lang="en-US"/>
        </a:p>
      </dgm:t>
    </dgm:pt>
    <dgm:pt modelId="{33B8D56C-D197-4F08-8311-A3827BF71495}">
      <dgm:prSet/>
      <dgm:spPr/>
      <dgm:t>
        <a:bodyPr/>
        <a:lstStyle/>
        <a:p>
          <a:r>
            <a:rPr lang="en-AU" baseline="0"/>
            <a:t>The core aim of the new version of HTML (HTML5) is to improve the language with support for the latest multimedia while keeping it easily readable by humans and consistently understood by web browsers.</a:t>
          </a:r>
          <a:endParaRPr lang="en-US"/>
        </a:p>
      </dgm:t>
    </dgm:pt>
    <dgm:pt modelId="{8F18C4B3-3E62-44CE-828A-F4BAB6108AEF}" type="parTrans" cxnId="{259F90A9-5D99-4DAD-8F3D-3DC5CF7B2902}">
      <dgm:prSet/>
      <dgm:spPr/>
      <dgm:t>
        <a:bodyPr/>
        <a:lstStyle/>
        <a:p>
          <a:endParaRPr lang="en-US"/>
        </a:p>
      </dgm:t>
    </dgm:pt>
    <dgm:pt modelId="{39E5659A-8430-4879-8374-15E6A7E30C75}" type="sibTrans" cxnId="{259F90A9-5D99-4DAD-8F3D-3DC5CF7B2902}">
      <dgm:prSet/>
      <dgm:spPr/>
      <dgm:t>
        <a:bodyPr/>
        <a:lstStyle/>
        <a:p>
          <a:endParaRPr lang="en-US"/>
        </a:p>
      </dgm:t>
    </dgm:pt>
    <dgm:pt modelId="{DF1E5E72-FA51-4C74-856F-20C4FC58E2DC}" type="pres">
      <dgm:prSet presAssocID="{B4B35F5C-4BEA-410D-BAAE-681F4C68D23D}" presName="linear" presStyleCnt="0">
        <dgm:presLayoutVars>
          <dgm:animLvl val="lvl"/>
          <dgm:resizeHandles val="exact"/>
        </dgm:presLayoutVars>
      </dgm:prSet>
      <dgm:spPr/>
    </dgm:pt>
    <dgm:pt modelId="{26CD4448-0F25-4F45-A2E5-D9EE92D2FBB7}" type="pres">
      <dgm:prSet presAssocID="{AD955FF4-E8FE-42BD-B5DB-910C070865ED}" presName="parentText" presStyleLbl="node1" presStyleIdx="0" presStyleCnt="3">
        <dgm:presLayoutVars>
          <dgm:chMax val="0"/>
          <dgm:bulletEnabled val="1"/>
        </dgm:presLayoutVars>
      </dgm:prSet>
      <dgm:spPr/>
    </dgm:pt>
    <dgm:pt modelId="{68FABF26-8BCA-4259-B464-C94445EAA0B2}" type="pres">
      <dgm:prSet presAssocID="{BAF3DF25-37D0-42E7-84F5-87EA23EBFA04}" presName="spacer" presStyleCnt="0"/>
      <dgm:spPr/>
    </dgm:pt>
    <dgm:pt modelId="{B50D4568-D681-4883-859F-9F48633E2916}" type="pres">
      <dgm:prSet presAssocID="{2ADA25C5-0375-4E3C-A23F-E96B82D3D5B7}" presName="parentText" presStyleLbl="node1" presStyleIdx="1" presStyleCnt="3">
        <dgm:presLayoutVars>
          <dgm:chMax val="0"/>
          <dgm:bulletEnabled val="1"/>
        </dgm:presLayoutVars>
      </dgm:prSet>
      <dgm:spPr/>
    </dgm:pt>
    <dgm:pt modelId="{D12CAFA8-8F2D-45FB-A194-BB54989A6D52}" type="pres">
      <dgm:prSet presAssocID="{77714F0E-AA52-4ADF-9922-53E3892EC3C8}" presName="spacer" presStyleCnt="0"/>
      <dgm:spPr/>
    </dgm:pt>
    <dgm:pt modelId="{8002DE4B-BB4A-4B9F-BEBF-1341957DDC3A}" type="pres">
      <dgm:prSet presAssocID="{33B8D56C-D197-4F08-8311-A3827BF71495}" presName="parentText" presStyleLbl="node1" presStyleIdx="2" presStyleCnt="3">
        <dgm:presLayoutVars>
          <dgm:chMax val="0"/>
          <dgm:bulletEnabled val="1"/>
        </dgm:presLayoutVars>
      </dgm:prSet>
      <dgm:spPr/>
    </dgm:pt>
  </dgm:ptLst>
  <dgm:cxnLst>
    <dgm:cxn modelId="{7801CD31-DED9-4146-9360-4420D0B40E87}" srcId="{B4B35F5C-4BEA-410D-BAAE-681F4C68D23D}" destId="{AD955FF4-E8FE-42BD-B5DB-910C070865ED}" srcOrd="0" destOrd="0" parTransId="{2263EB3C-5C52-4BBB-A6C0-DCBA500851EE}" sibTransId="{BAF3DF25-37D0-42E7-84F5-87EA23EBFA04}"/>
    <dgm:cxn modelId="{775E144F-B150-481D-9EDE-D0CD461BC05D}" srcId="{B4B35F5C-4BEA-410D-BAAE-681F4C68D23D}" destId="{2ADA25C5-0375-4E3C-A23F-E96B82D3D5B7}" srcOrd="1" destOrd="0" parTransId="{79EA55EF-DC76-4B97-AB56-2928711F374F}" sibTransId="{77714F0E-AA52-4ADF-9922-53E3892EC3C8}"/>
    <dgm:cxn modelId="{C4CD0B80-2CE9-43AF-B360-395329BAEBBB}" type="presOf" srcId="{2ADA25C5-0375-4E3C-A23F-E96B82D3D5B7}" destId="{B50D4568-D681-4883-859F-9F48633E2916}" srcOrd="0" destOrd="0" presId="urn:microsoft.com/office/officeart/2005/8/layout/vList2"/>
    <dgm:cxn modelId="{24DC4B9A-852A-4727-AEA0-52D452307A24}" type="presOf" srcId="{B4B35F5C-4BEA-410D-BAAE-681F4C68D23D}" destId="{DF1E5E72-FA51-4C74-856F-20C4FC58E2DC}" srcOrd="0" destOrd="0" presId="urn:microsoft.com/office/officeart/2005/8/layout/vList2"/>
    <dgm:cxn modelId="{259F90A9-5D99-4DAD-8F3D-3DC5CF7B2902}" srcId="{B4B35F5C-4BEA-410D-BAAE-681F4C68D23D}" destId="{33B8D56C-D197-4F08-8311-A3827BF71495}" srcOrd="2" destOrd="0" parTransId="{8F18C4B3-3E62-44CE-828A-F4BAB6108AEF}" sibTransId="{39E5659A-8430-4879-8374-15E6A7E30C75}"/>
    <dgm:cxn modelId="{8DBB2DE9-9064-464D-A8A1-813E6E274027}" type="presOf" srcId="{AD955FF4-E8FE-42BD-B5DB-910C070865ED}" destId="{26CD4448-0F25-4F45-A2E5-D9EE92D2FBB7}" srcOrd="0" destOrd="0" presId="urn:microsoft.com/office/officeart/2005/8/layout/vList2"/>
    <dgm:cxn modelId="{11180DEC-17C3-4F3A-9247-E0330697581F}" type="presOf" srcId="{33B8D56C-D197-4F08-8311-A3827BF71495}" destId="{8002DE4B-BB4A-4B9F-BEBF-1341957DDC3A}" srcOrd="0" destOrd="0" presId="urn:microsoft.com/office/officeart/2005/8/layout/vList2"/>
    <dgm:cxn modelId="{BE3E3719-86DE-4A60-A4BC-3F29727733E9}" type="presParOf" srcId="{DF1E5E72-FA51-4C74-856F-20C4FC58E2DC}" destId="{26CD4448-0F25-4F45-A2E5-D9EE92D2FBB7}" srcOrd="0" destOrd="0" presId="urn:microsoft.com/office/officeart/2005/8/layout/vList2"/>
    <dgm:cxn modelId="{68A64802-D1B2-486B-B0DF-6A01580904EF}" type="presParOf" srcId="{DF1E5E72-FA51-4C74-856F-20C4FC58E2DC}" destId="{68FABF26-8BCA-4259-B464-C94445EAA0B2}" srcOrd="1" destOrd="0" presId="urn:microsoft.com/office/officeart/2005/8/layout/vList2"/>
    <dgm:cxn modelId="{CB1584EC-178E-4C04-86B3-8804D7FBCD38}" type="presParOf" srcId="{DF1E5E72-FA51-4C74-856F-20C4FC58E2DC}" destId="{B50D4568-D681-4883-859F-9F48633E2916}" srcOrd="2" destOrd="0" presId="urn:microsoft.com/office/officeart/2005/8/layout/vList2"/>
    <dgm:cxn modelId="{F595B8AB-E068-448F-9841-9B00FC3BD44E}" type="presParOf" srcId="{DF1E5E72-FA51-4C74-856F-20C4FC58E2DC}" destId="{D12CAFA8-8F2D-45FB-A194-BB54989A6D52}" srcOrd="3" destOrd="0" presId="urn:microsoft.com/office/officeart/2005/8/layout/vList2"/>
    <dgm:cxn modelId="{4F1E17CD-9E64-44F1-A997-A734BDAEAADD}" type="presParOf" srcId="{DF1E5E72-FA51-4C74-856F-20C4FC58E2DC}" destId="{8002DE4B-BB4A-4B9F-BEBF-1341957DDC3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9EC325-60E6-4069-A4BE-D239928E851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30AB49D-0BDB-4D4E-9096-FC3A5140BBC2}">
      <dgm:prSet/>
      <dgm:spPr/>
      <dgm:t>
        <a:bodyPr/>
        <a:lstStyle/>
        <a:p>
          <a:r>
            <a:rPr lang="en-AU" dirty="0"/>
            <a:t>HTML itself uses text surrounded by angled brackets to indicate how content should be rendered in the browser. The text with angle brackets is referred to as a tag. A pair of tags holding some text (or content) is referred to as an element.  </a:t>
          </a:r>
          <a:r>
            <a:rPr lang="en-AU" b="0" dirty="0"/>
            <a:t>&lt;&gt;</a:t>
          </a:r>
          <a:endParaRPr lang="en-US" b="0" dirty="0"/>
        </a:p>
      </dgm:t>
    </dgm:pt>
    <dgm:pt modelId="{CD697E2D-CC9D-499C-AB0F-4E099D1A887F}" type="parTrans" cxnId="{20ED9160-AD60-4B69-B382-D6EC54237617}">
      <dgm:prSet/>
      <dgm:spPr/>
      <dgm:t>
        <a:bodyPr/>
        <a:lstStyle/>
        <a:p>
          <a:endParaRPr lang="en-US"/>
        </a:p>
      </dgm:t>
    </dgm:pt>
    <dgm:pt modelId="{AA26B996-7193-439F-9589-F3434D658692}" type="sibTrans" cxnId="{20ED9160-AD60-4B69-B382-D6EC54237617}">
      <dgm:prSet/>
      <dgm:spPr/>
      <dgm:t>
        <a:bodyPr/>
        <a:lstStyle/>
        <a:p>
          <a:endParaRPr lang="en-US"/>
        </a:p>
      </dgm:t>
    </dgm:pt>
    <dgm:pt modelId="{0B833112-D3B2-4614-93B4-3FB3754A41DD}">
      <dgm:prSet/>
      <dgm:spPr/>
      <dgm:t>
        <a:bodyPr/>
        <a:lstStyle/>
        <a:p>
          <a:r>
            <a:rPr lang="en-AU" dirty="0"/>
            <a:t>The first tag of the pair is referred to as the opening tag and the second tag as the closing tag. The closing tag is always slightly different from the opening tag in that it has a forward slash after the first angled bracket &lt; &gt;  &lt;/&gt;</a:t>
          </a:r>
          <a:endParaRPr lang="en-US" dirty="0"/>
        </a:p>
      </dgm:t>
    </dgm:pt>
    <dgm:pt modelId="{71750F5B-B509-4222-8DE2-B66179CCC548}" type="parTrans" cxnId="{D4C9B56C-AFE4-4336-8486-BEC2A29A3AD0}">
      <dgm:prSet/>
      <dgm:spPr/>
      <dgm:t>
        <a:bodyPr/>
        <a:lstStyle/>
        <a:p>
          <a:endParaRPr lang="en-US"/>
        </a:p>
      </dgm:t>
    </dgm:pt>
    <dgm:pt modelId="{5D6D4D3A-335B-4CC4-836F-71AE1A96F861}" type="sibTrans" cxnId="{D4C9B56C-AFE4-4336-8486-BEC2A29A3AD0}">
      <dgm:prSet/>
      <dgm:spPr/>
      <dgm:t>
        <a:bodyPr/>
        <a:lstStyle/>
        <a:p>
          <a:endParaRPr lang="en-US"/>
        </a:p>
      </dgm:t>
    </dgm:pt>
    <dgm:pt modelId="{5A0C50BF-1AA3-4593-B9B1-75239ACCA30A}" type="pres">
      <dgm:prSet presAssocID="{D29EC325-60E6-4069-A4BE-D239928E851D}" presName="root" presStyleCnt="0">
        <dgm:presLayoutVars>
          <dgm:dir/>
          <dgm:resizeHandles val="exact"/>
        </dgm:presLayoutVars>
      </dgm:prSet>
      <dgm:spPr/>
    </dgm:pt>
    <dgm:pt modelId="{16C9AD56-F952-4613-ACF5-1B16B3EFF63C}" type="pres">
      <dgm:prSet presAssocID="{330AB49D-0BDB-4D4E-9096-FC3A5140BBC2}" presName="compNode" presStyleCnt="0"/>
      <dgm:spPr/>
    </dgm:pt>
    <dgm:pt modelId="{6A368BEC-DA85-4DD8-956C-C20C6CAF219E}" type="pres">
      <dgm:prSet presAssocID="{330AB49D-0BDB-4D4E-9096-FC3A5140BBC2}" presName="bgRect" presStyleLbl="bgShp" presStyleIdx="0" presStyleCnt="2"/>
      <dgm:spPr/>
    </dgm:pt>
    <dgm:pt modelId="{09D902C5-7BCA-4BDD-98F8-6135A1AA048C}" type="pres">
      <dgm:prSet presAssocID="{330AB49D-0BDB-4D4E-9096-FC3A5140BB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E831B913-8D91-49DB-BA1D-815297C48E08}" type="pres">
      <dgm:prSet presAssocID="{330AB49D-0BDB-4D4E-9096-FC3A5140BBC2}" presName="spaceRect" presStyleCnt="0"/>
      <dgm:spPr/>
    </dgm:pt>
    <dgm:pt modelId="{D52CFA02-6599-46D6-B60D-5894C999C35C}" type="pres">
      <dgm:prSet presAssocID="{330AB49D-0BDB-4D4E-9096-FC3A5140BBC2}" presName="parTx" presStyleLbl="revTx" presStyleIdx="0" presStyleCnt="2">
        <dgm:presLayoutVars>
          <dgm:chMax val="0"/>
          <dgm:chPref val="0"/>
        </dgm:presLayoutVars>
      </dgm:prSet>
      <dgm:spPr/>
    </dgm:pt>
    <dgm:pt modelId="{B7B930EE-317F-4176-82A3-A15D281B98F8}" type="pres">
      <dgm:prSet presAssocID="{AA26B996-7193-439F-9589-F3434D658692}" presName="sibTrans" presStyleCnt="0"/>
      <dgm:spPr/>
    </dgm:pt>
    <dgm:pt modelId="{509B45F1-18DD-4147-B6F9-39A2E9AA82A3}" type="pres">
      <dgm:prSet presAssocID="{0B833112-D3B2-4614-93B4-3FB3754A41DD}" presName="compNode" presStyleCnt="0"/>
      <dgm:spPr/>
    </dgm:pt>
    <dgm:pt modelId="{7596E988-B127-432D-8891-A9FD805D8767}" type="pres">
      <dgm:prSet presAssocID="{0B833112-D3B2-4614-93B4-3FB3754A41DD}" presName="bgRect" presStyleLbl="bgShp" presStyleIdx="1" presStyleCnt="2"/>
      <dgm:spPr/>
    </dgm:pt>
    <dgm:pt modelId="{1391D354-2884-483B-AC65-6B0CFE984774}" type="pres">
      <dgm:prSet presAssocID="{0B833112-D3B2-4614-93B4-3FB3754A41D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t"/>
        </a:ext>
      </dgm:extLst>
    </dgm:pt>
    <dgm:pt modelId="{0933516C-DB13-4F49-BC6D-47E3EA823CDF}" type="pres">
      <dgm:prSet presAssocID="{0B833112-D3B2-4614-93B4-3FB3754A41DD}" presName="spaceRect" presStyleCnt="0"/>
      <dgm:spPr/>
    </dgm:pt>
    <dgm:pt modelId="{8E02A3B6-5C39-4C97-969F-D0B214A18C5E}" type="pres">
      <dgm:prSet presAssocID="{0B833112-D3B2-4614-93B4-3FB3754A41DD}" presName="parTx" presStyleLbl="revTx" presStyleIdx="1" presStyleCnt="2">
        <dgm:presLayoutVars>
          <dgm:chMax val="0"/>
          <dgm:chPref val="0"/>
        </dgm:presLayoutVars>
      </dgm:prSet>
      <dgm:spPr/>
    </dgm:pt>
  </dgm:ptLst>
  <dgm:cxnLst>
    <dgm:cxn modelId="{8ADDCF28-FC0F-4628-AC4F-B13BD1BD93DC}" type="presOf" srcId="{0B833112-D3B2-4614-93B4-3FB3754A41DD}" destId="{8E02A3B6-5C39-4C97-969F-D0B214A18C5E}" srcOrd="0" destOrd="0" presId="urn:microsoft.com/office/officeart/2018/2/layout/IconVerticalSolidList"/>
    <dgm:cxn modelId="{20ED9160-AD60-4B69-B382-D6EC54237617}" srcId="{D29EC325-60E6-4069-A4BE-D239928E851D}" destId="{330AB49D-0BDB-4D4E-9096-FC3A5140BBC2}" srcOrd="0" destOrd="0" parTransId="{CD697E2D-CC9D-499C-AB0F-4E099D1A887F}" sibTransId="{AA26B996-7193-439F-9589-F3434D658692}"/>
    <dgm:cxn modelId="{9AF84B45-205E-4116-8612-079082836243}" type="presOf" srcId="{330AB49D-0BDB-4D4E-9096-FC3A5140BBC2}" destId="{D52CFA02-6599-46D6-B60D-5894C999C35C}" srcOrd="0" destOrd="0" presId="urn:microsoft.com/office/officeart/2018/2/layout/IconVerticalSolidList"/>
    <dgm:cxn modelId="{D4C9B56C-AFE4-4336-8486-BEC2A29A3AD0}" srcId="{D29EC325-60E6-4069-A4BE-D239928E851D}" destId="{0B833112-D3B2-4614-93B4-3FB3754A41DD}" srcOrd="1" destOrd="0" parTransId="{71750F5B-B509-4222-8DE2-B66179CCC548}" sibTransId="{5D6D4D3A-335B-4CC4-836F-71AE1A96F861}"/>
    <dgm:cxn modelId="{0995699B-ACAF-4D9D-A741-C85FB7A1D595}" type="presOf" srcId="{D29EC325-60E6-4069-A4BE-D239928E851D}" destId="{5A0C50BF-1AA3-4593-B9B1-75239ACCA30A}" srcOrd="0" destOrd="0" presId="urn:microsoft.com/office/officeart/2018/2/layout/IconVerticalSolidList"/>
    <dgm:cxn modelId="{6DD4727E-D3E3-4D8C-A8D8-B1FF347A727F}" type="presParOf" srcId="{5A0C50BF-1AA3-4593-B9B1-75239ACCA30A}" destId="{16C9AD56-F952-4613-ACF5-1B16B3EFF63C}" srcOrd="0" destOrd="0" presId="urn:microsoft.com/office/officeart/2018/2/layout/IconVerticalSolidList"/>
    <dgm:cxn modelId="{84312838-73EB-4860-A827-2C8A3C5FDC81}" type="presParOf" srcId="{16C9AD56-F952-4613-ACF5-1B16B3EFF63C}" destId="{6A368BEC-DA85-4DD8-956C-C20C6CAF219E}" srcOrd="0" destOrd="0" presId="urn:microsoft.com/office/officeart/2018/2/layout/IconVerticalSolidList"/>
    <dgm:cxn modelId="{1384D448-1B83-4D6A-97F2-71049BB6D092}" type="presParOf" srcId="{16C9AD56-F952-4613-ACF5-1B16B3EFF63C}" destId="{09D902C5-7BCA-4BDD-98F8-6135A1AA048C}" srcOrd="1" destOrd="0" presId="urn:microsoft.com/office/officeart/2018/2/layout/IconVerticalSolidList"/>
    <dgm:cxn modelId="{67062B7B-8321-4E49-B7AB-8C00AE2F10FE}" type="presParOf" srcId="{16C9AD56-F952-4613-ACF5-1B16B3EFF63C}" destId="{E831B913-8D91-49DB-BA1D-815297C48E08}" srcOrd="2" destOrd="0" presId="urn:microsoft.com/office/officeart/2018/2/layout/IconVerticalSolidList"/>
    <dgm:cxn modelId="{0A03BB88-BC14-4945-8C3F-8667C5D93292}" type="presParOf" srcId="{16C9AD56-F952-4613-ACF5-1B16B3EFF63C}" destId="{D52CFA02-6599-46D6-B60D-5894C999C35C}" srcOrd="3" destOrd="0" presId="urn:microsoft.com/office/officeart/2018/2/layout/IconVerticalSolidList"/>
    <dgm:cxn modelId="{05B78E58-E9E6-4E4A-BC6D-00D4600D0F09}" type="presParOf" srcId="{5A0C50BF-1AA3-4593-B9B1-75239ACCA30A}" destId="{B7B930EE-317F-4176-82A3-A15D281B98F8}" srcOrd="1" destOrd="0" presId="urn:microsoft.com/office/officeart/2018/2/layout/IconVerticalSolidList"/>
    <dgm:cxn modelId="{BB60920D-6DD2-4953-ACBE-ADCFFDB2D318}" type="presParOf" srcId="{5A0C50BF-1AA3-4593-B9B1-75239ACCA30A}" destId="{509B45F1-18DD-4147-B6F9-39A2E9AA82A3}" srcOrd="2" destOrd="0" presId="urn:microsoft.com/office/officeart/2018/2/layout/IconVerticalSolidList"/>
    <dgm:cxn modelId="{8FD0CF8E-290A-4A9D-B0E5-5C4006E35442}" type="presParOf" srcId="{509B45F1-18DD-4147-B6F9-39A2E9AA82A3}" destId="{7596E988-B127-432D-8891-A9FD805D8767}" srcOrd="0" destOrd="0" presId="urn:microsoft.com/office/officeart/2018/2/layout/IconVerticalSolidList"/>
    <dgm:cxn modelId="{AF0DC8D5-8F8F-4707-B2BA-C45B29FD32BB}" type="presParOf" srcId="{509B45F1-18DD-4147-B6F9-39A2E9AA82A3}" destId="{1391D354-2884-483B-AC65-6B0CFE984774}" srcOrd="1" destOrd="0" presId="urn:microsoft.com/office/officeart/2018/2/layout/IconVerticalSolidList"/>
    <dgm:cxn modelId="{AC51D6B8-D9EA-44E0-8D99-A8588633DBA7}" type="presParOf" srcId="{509B45F1-18DD-4147-B6F9-39A2E9AA82A3}" destId="{0933516C-DB13-4F49-BC6D-47E3EA823CDF}" srcOrd="2" destOrd="0" presId="urn:microsoft.com/office/officeart/2018/2/layout/IconVerticalSolidList"/>
    <dgm:cxn modelId="{A6071A80-6B40-444A-B46F-8083F23464F5}" type="presParOf" srcId="{509B45F1-18DD-4147-B6F9-39A2E9AA82A3}" destId="{8E02A3B6-5C39-4C97-969F-D0B214A18C5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7C0FAD-BAC1-4569-A29A-3200B3429B89}"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4BAF1E2-B185-4477-875F-C08391F06CDE}">
      <dgm:prSet/>
      <dgm:spPr/>
      <dgm:t>
        <a:bodyPr/>
        <a:lstStyle/>
        <a:p>
          <a:r>
            <a:rPr lang="en-AU" dirty="0"/>
            <a:t>Rather than having an opening and closing tag, you have one tag that denotes both. An example is shown below. </a:t>
          </a:r>
          <a:endParaRPr lang="en-US" dirty="0"/>
        </a:p>
      </dgm:t>
    </dgm:pt>
    <dgm:pt modelId="{A4A2913F-AB45-4A59-A011-F8445B66B09E}" type="parTrans" cxnId="{9BCFF475-3755-432A-A914-D59C1B20F556}">
      <dgm:prSet/>
      <dgm:spPr/>
      <dgm:t>
        <a:bodyPr/>
        <a:lstStyle/>
        <a:p>
          <a:endParaRPr lang="en-US"/>
        </a:p>
      </dgm:t>
    </dgm:pt>
    <dgm:pt modelId="{C5BFB822-AD59-4DA3-864C-6AB6E549019C}" type="sibTrans" cxnId="{9BCFF475-3755-432A-A914-D59C1B20F556}">
      <dgm:prSet/>
      <dgm:spPr/>
      <dgm:t>
        <a:bodyPr/>
        <a:lstStyle/>
        <a:p>
          <a:endParaRPr lang="en-US"/>
        </a:p>
      </dgm:t>
    </dgm:pt>
    <dgm:pt modelId="{D3A824F4-9960-42F2-9980-36012E399857}">
      <dgm:prSet/>
      <dgm:spPr/>
      <dgm:t>
        <a:bodyPr/>
        <a:lstStyle/>
        <a:p>
          <a:r>
            <a:rPr lang="en-AU" dirty="0"/>
            <a:t>&lt;br /&gt;  </a:t>
          </a:r>
          <a:endParaRPr lang="en-US" dirty="0"/>
        </a:p>
      </dgm:t>
    </dgm:pt>
    <dgm:pt modelId="{DA52F8E5-D622-44CA-AF7C-56C6EA37DD3E}" type="parTrans" cxnId="{AC1CC17D-1FEC-4FF4-8B27-2CD9D68E28AD}">
      <dgm:prSet/>
      <dgm:spPr/>
      <dgm:t>
        <a:bodyPr/>
        <a:lstStyle/>
        <a:p>
          <a:endParaRPr lang="en-US"/>
        </a:p>
      </dgm:t>
    </dgm:pt>
    <dgm:pt modelId="{6EA43E15-3345-4754-9C68-B3B36C3734C8}" type="sibTrans" cxnId="{AC1CC17D-1FEC-4FF4-8B27-2CD9D68E28AD}">
      <dgm:prSet/>
      <dgm:spPr/>
      <dgm:t>
        <a:bodyPr/>
        <a:lstStyle/>
        <a:p>
          <a:endParaRPr lang="en-US"/>
        </a:p>
      </dgm:t>
    </dgm:pt>
    <dgm:pt modelId="{2305964B-4047-46F3-9FE2-C4FB9A1EF586}">
      <dgm:prSet/>
      <dgm:spPr/>
      <dgm:t>
        <a:bodyPr/>
        <a:lstStyle/>
        <a:p>
          <a:r>
            <a:rPr lang="en-US" b="0" i="0"/>
            <a:t>The &lt;br&gt; HTML element produces </a:t>
          </a:r>
          <a:r>
            <a:rPr lang="en-US" b="1" i="0"/>
            <a:t>a line break in text (carriage-return)</a:t>
          </a:r>
          <a:r>
            <a:rPr lang="en-US" b="0" i="0"/>
            <a:t>. It is useful for writing a poem or an address, where the division of lines is significant.</a:t>
          </a:r>
          <a:endParaRPr lang="en-US"/>
        </a:p>
      </dgm:t>
    </dgm:pt>
    <dgm:pt modelId="{2215E170-06C5-4C49-AC08-28E323D54A98}" type="parTrans" cxnId="{00D778B2-5492-483A-9A8B-2500AB6BE8FD}">
      <dgm:prSet/>
      <dgm:spPr/>
      <dgm:t>
        <a:bodyPr/>
        <a:lstStyle/>
        <a:p>
          <a:endParaRPr lang="en-AU"/>
        </a:p>
      </dgm:t>
    </dgm:pt>
    <dgm:pt modelId="{0D6F19F9-B01F-4736-9CB4-830320DD0372}" type="sibTrans" cxnId="{00D778B2-5492-483A-9A8B-2500AB6BE8FD}">
      <dgm:prSet/>
      <dgm:spPr/>
      <dgm:t>
        <a:bodyPr/>
        <a:lstStyle/>
        <a:p>
          <a:endParaRPr lang="en-AU"/>
        </a:p>
      </dgm:t>
    </dgm:pt>
    <dgm:pt modelId="{6E99D0FB-AA50-4BAE-8902-6D589F3E45D7}" type="pres">
      <dgm:prSet presAssocID="{477C0FAD-BAC1-4569-A29A-3200B3429B89}" presName="hierChild1" presStyleCnt="0">
        <dgm:presLayoutVars>
          <dgm:chPref val="1"/>
          <dgm:dir/>
          <dgm:animOne val="branch"/>
          <dgm:animLvl val="lvl"/>
          <dgm:resizeHandles/>
        </dgm:presLayoutVars>
      </dgm:prSet>
      <dgm:spPr/>
    </dgm:pt>
    <dgm:pt modelId="{BDF8060E-B8A3-4E4D-AA7E-C28E3FD019B1}" type="pres">
      <dgm:prSet presAssocID="{C4BAF1E2-B185-4477-875F-C08391F06CDE}" presName="hierRoot1" presStyleCnt="0"/>
      <dgm:spPr/>
    </dgm:pt>
    <dgm:pt modelId="{69CC8D74-F222-4A79-88ED-21D2EAA1DBC8}" type="pres">
      <dgm:prSet presAssocID="{C4BAF1E2-B185-4477-875F-C08391F06CDE}" presName="composite" presStyleCnt="0"/>
      <dgm:spPr/>
    </dgm:pt>
    <dgm:pt modelId="{B3795C20-8670-499C-A502-F10A60E5CFBC}" type="pres">
      <dgm:prSet presAssocID="{C4BAF1E2-B185-4477-875F-C08391F06CDE}" presName="background" presStyleLbl="node0" presStyleIdx="0" presStyleCnt="3"/>
      <dgm:spPr/>
    </dgm:pt>
    <dgm:pt modelId="{A44CEA6C-5ED9-4E15-BAFF-8D8772AC56DE}" type="pres">
      <dgm:prSet presAssocID="{C4BAF1E2-B185-4477-875F-C08391F06CDE}" presName="text" presStyleLbl="fgAcc0" presStyleIdx="0" presStyleCnt="3">
        <dgm:presLayoutVars>
          <dgm:chPref val="3"/>
        </dgm:presLayoutVars>
      </dgm:prSet>
      <dgm:spPr/>
    </dgm:pt>
    <dgm:pt modelId="{2F21C54C-C7F3-48BC-9C6B-7057A2367350}" type="pres">
      <dgm:prSet presAssocID="{C4BAF1E2-B185-4477-875F-C08391F06CDE}" presName="hierChild2" presStyleCnt="0"/>
      <dgm:spPr/>
    </dgm:pt>
    <dgm:pt modelId="{D3961884-251C-463E-AC8C-577711078858}" type="pres">
      <dgm:prSet presAssocID="{D3A824F4-9960-42F2-9980-36012E399857}" presName="hierRoot1" presStyleCnt="0"/>
      <dgm:spPr/>
    </dgm:pt>
    <dgm:pt modelId="{89818201-B8A8-45FC-B815-6868BC4D63AC}" type="pres">
      <dgm:prSet presAssocID="{D3A824F4-9960-42F2-9980-36012E399857}" presName="composite" presStyleCnt="0"/>
      <dgm:spPr/>
    </dgm:pt>
    <dgm:pt modelId="{E7326DD5-14DC-48D8-8029-F5851069A3E1}" type="pres">
      <dgm:prSet presAssocID="{D3A824F4-9960-42F2-9980-36012E399857}" presName="background" presStyleLbl="node0" presStyleIdx="1" presStyleCnt="3"/>
      <dgm:spPr/>
    </dgm:pt>
    <dgm:pt modelId="{0499A95C-89FB-40A8-AC36-E13DB5F538CE}" type="pres">
      <dgm:prSet presAssocID="{D3A824F4-9960-42F2-9980-36012E399857}" presName="text" presStyleLbl="fgAcc0" presStyleIdx="1" presStyleCnt="3">
        <dgm:presLayoutVars>
          <dgm:chPref val="3"/>
        </dgm:presLayoutVars>
      </dgm:prSet>
      <dgm:spPr/>
    </dgm:pt>
    <dgm:pt modelId="{97030D11-75E9-4E59-85A9-CA9EB0C04528}" type="pres">
      <dgm:prSet presAssocID="{D3A824F4-9960-42F2-9980-36012E399857}" presName="hierChild2" presStyleCnt="0"/>
      <dgm:spPr/>
    </dgm:pt>
    <dgm:pt modelId="{9B02A60E-E259-4190-9711-2393FA65F34B}" type="pres">
      <dgm:prSet presAssocID="{2305964B-4047-46F3-9FE2-C4FB9A1EF586}" presName="hierRoot1" presStyleCnt="0"/>
      <dgm:spPr/>
    </dgm:pt>
    <dgm:pt modelId="{3B788176-14AD-42DF-B6D5-598CBA09788D}" type="pres">
      <dgm:prSet presAssocID="{2305964B-4047-46F3-9FE2-C4FB9A1EF586}" presName="composite" presStyleCnt="0"/>
      <dgm:spPr/>
    </dgm:pt>
    <dgm:pt modelId="{5ABCCDA4-3A3D-493D-BFD8-D2EDF766F945}" type="pres">
      <dgm:prSet presAssocID="{2305964B-4047-46F3-9FE2-C4FB9A1EF586}" presName="background" presStyleLbl="node0" presStyleIdx="2" presStyleCnt="3"/>
      <dgm:spPr/>
    </dgm:pt>
    <dgm:pt modelId="{FB5AFD1F-DC93-4419-8BB2-ADB269905443}" type="pres">
      <dgm:prSet presAssocID="{2305964B-4047-46F3-9FE2-C4FB9A1EF586}" presName="text" presStyleLbl="fgAcc0" presStyleIdx="2" presStyleCnt="3">
        <dgm:presLayoutVars>
          <dgm:chPref val="3"/>
        </dgm:presLayoutVars>
      </dgm:prSet>
      <dgm:spPr/>
    </dgm:pt>
    <dgm:pt modelId="{F61EA33E-91FE-4C4C-A167-B3FA696B1884}" type="pres">
      <dgm:prSet presAssocID="{2305964B-4047-46F3-9FE2-C4FB9A1EF586}" presName="hierChild2" presStyleCnt="0"/>
      <dgm:spPr/>
    </dgm:pt>
  </dgm:ptLst>
  <dgm:cxnLst>
    <dgm:cxn modelId="{A6E3C80C-9EFB-4686-9286-2A9A2FDC517D}" type="presOf" srcId="{477C0FAD-BAC1-4569-A29A-3200B3429B89}" destId="{6E99D0FB-AA50-4BAE-8902-6D589F3E45D7}" srcOrd="0" destOrd="0" presId="urn:microsoft.com/office/officeart/2005/8/layout/hierarchy1"/>
    <dgm:cxn modelId="{28A7A831-6A59-40F0-AC68-32F4BC805390}" type="presOf" srcId="{2305964B-4047-46F3-9FE2-C4FB9A1EF586}" destId="{FB5AFD1F-DC93-4419-8BB2-ADB269905443}" srcOrd="0" destOrd="0" presId="urn:microsoft.com/office/officeart/2005/8/layout/hierarchy1"/>
    <dgm:cxn modelId="{9BCFF475-3755-432A-A914-D59C1B20F556}" srcId="{477C0FAD-BAC1-4569-A29A-3200B3429B89}" destId="{C4BAF1E2-B185-4477-875F-C08391F06CDE}" srcOrd="0" destOrd="0" parTransId="{A4A2913F-AB45-4A59-A011-F8445B66B09E}" sibTransId="{C5BFB822-AD59-4DA3-864C-6AB6E549019C}"/>
    <dgm:cxn modelId="{AC1CC17D-1FEC-4FF4-8B27-2CD9D68E28AD}" srcId="{477C0FAD-BAC1-4569-A29A-3200B3429B89}" destId="{D3A824F4-9960-42F2-9980-36012E399857}" srcOrd="1" destOrd="0" parTransId="{DA52F8E5-D622-44CA-AF7C-56C6EA37DD3E}" sibTransId="{6EA43E15-3345-4754-9C68-B3B36C3734C8}"/>
    <dgm:cxn modelId="{9F75EA9D-CAB8-4C46-A3FA-57464170DCC6}" type="presOf" srcId="{C4BAF1E2-B185-4477-875F-C08391F06CDE}" destId="{A44CEA6C-5ED9-4E15-BAFF-8D8772AC56DE}" srcOrd="0" destOrd="0" presId="urn:microsoft.com/office/officeart/2005/8/layout/hierarchy1"/>
    <dgm:cxn modelId="{1B7979AD-A3EA-4CB8-9B34-67271028ECBF}" type="presOf" srcId="{D3A824F4-9960-42F2-9980-36012E399857}" destId="{0499A95C-89FB-40A8-AC36-E13DB5F538CE}" srcOrd="0" destOrd="0" presId="urn:microsoft.com/office/officeart/2005/8/layout/hierarchy1"/>
    <dgm:cxn modelId="{00D778B2-5492-483A-9A8B-2500AB6BE8FD}" srcId="{477C0FAD-BAC1-4569-A29A-3200B3429B89}" destId="{2305964B-4047-46F3-9FE2-C4FB9A1EF586}" srcOrd="2" destOrd="0" parTransId="{2215E170-06C5-4C49-AC08-28E323D54A98}" sibTransId="{0D6F19F9-B01F-4736-9CB4-830320DD0372}"/>
    <dgm:cxn modelId="{A8BC95CF-A693-489A-80C1-6F2E968BC3CD}" type="presParOf" srcId="{6E99D0FB-AA50-4BAE-8902-6D589F3E45D7}" destId="{BDF8060E-B8A3-4E4D-AA7E-C28E3FD019B1}" srcOrd="0" destOrd="0" presId="urn:microsoft.com/office/officeart/2005/8/layout/hierarchy1"/>
    <dgm:cxn modelId="{FF697FD9-621D-4B0A-93D7-BF93B9EE7789}" type="presParOf" srcId="{BDF8060E-B8A3-4E4D-AA7E-C28E3FD019B1}" destId="{69CC8D74-F222-4A79-88ED-21D2EAA1DBC8}" srcOrd="0" destOrd="0" presId="urn:microsoft.com/office/officeart/2005/8/layout/hierarchy1"/>
    <dgm:cxn modelId="{50C29516-9A26-4D95-BFB2-6F4C92DC9A6E}" type="presParOf" srcId="{69CC8D74-F222-4A79-88ED-21D2EAA1DBC8}" destId="{B3795C20-8670-499C-A502-F10A60E5CFBC}" srcOrd="0" destOrd="0" presId="urn:microsoft.com/office/officeart/2005/8/layout/hierarchy1"/>
    <dgm:cxn modelId="{8393BCDF-4002-4966-9C1F-6C098B0D268A}" type="presParOf" srcId="{69CC8D74-F222-4A79-88ED-21D2EAA1DBC8}" destId="{A44CEA6C-5ED9-4E15-BAFF-8D8772AC56DE}" srcOrd="1" destOrd="0" presId="urn:microsoft.com/office/officeart/2005/8/layout/hierarchy1"/>
    <dgm:cxn modelId="{2FEB801B-D351-4C83-9F8E-DE451141FDD4}" type="presParOf" srcId="{BDF8060E-B8A3-4E4D-AA7E-C28E3FD019B1}" destId="{2F21C54C-C7F3-48BC-9C6B-7057A2367350}" srcOrd="1" destOrd="0" presId="urn:microsoft.com/office/officeart/2005/8/layout/hierarchy1"/>
    <dgm:cxn modelId="{B793274B-DF25-4B1A-A240-229AC4FD46F6}" type="presParOf" srcId="{6E99D0FB-AA50-4BAE-8902-6D589F3E45D7}" destId="{D3961884-251C-463E-AC8C-577711078858}" srcOrd="1" destOrd="0" presId="urn:microsoft.com/office/officeart/2005/8/layout/hierarchy1"/>
    <dgm:cxn modelId="{668B341C-32CB-4F60-AC13-F75FC9BC61C2}" type="presParOf" srcId="{D3961884-251C-463E-AC8C-577711078858}" destId="{89818201-B8A8-45FC-B815-6868BC4D63AC}" srcOrd="0" destOrd="0" presId="urn:microsoft.com/office/officeart/2005/8/layout/hierarchy1"/>
    <dgm:cxn modelId="{352F7746-ACE1-4F90-B02C-9DA561EA35AF}" type="presParOf" srcId="{89818201-B8A8-45FC-B815-6868BC4D63AC}" destId="{E7326DD5-14DC-48D8-8029-F5851069A3E1}" srcOrd="0" destOrd="0" presId="urn:microsoft.com/office/officeart/2005/8/layout/hierarchy1"/>
    <dgm:cxn modelId="{1AADBC36-3C8D-46D1-A3EF-D3241EA8D28E}" type="presParOf" srcId="{89818201-B8A8-45FC-B815-6868BC4D63AC}" destId="{0499A95C-89FB-40A8-AC36-E13DB5F538CE}" srcOrd="1" destOrd="0" presId="urn:microsoft.com/office/officeart/2005/8/layout/hierarchy1"/>
    <dgm:cxn modelId="{03038819-1A72-481C-85AB-F48E9291D359}" type="presParOf" srcId="{D3961884-251C-463E-AC8C-577711078858}" destId="{97030D11-75E9-4E59-85A9-CA9EB0C04528}" srcOrd="1" destOrd="0" presId="urn:microsoft.com/office/officeart/2005/8/layout/hierarchy1"/>
    <dgm:cxn modelId="{E94204D0-5683-4212-A64E-C919231722E2}" type="presParOf" srcId="{6E99D0FB-AA50-4BAE-8902-6D589F3E45D7}" destId="{9B02A60E-E259-4190-9711-2393FA65F34B}" srcOrd="2" destOrd="0" presId="urn:microsoft.com/office/officeart/2005/8/layout/hierarchy1"/>
    <dgm:cxn modelId="{112B0D95-B754-439D-88A4-21305452C10A}" type="presParOf" srcId="{9B02A60E-E259-4190-9711-2393FA65F34B}" destId="{3B788176-14AD-42DF-B6D5-598CBA09788D}" srcOrd="0" destOrd="0" presId="urn:microsoft.com/office/officeart/2005/8/layout/hierarchy1"/>
    <dgm:cxn modelId="{E46BBB31-DDA5-4772-ACBD-07A56E3BE63F}" type="presParOf" srcId="{3B788176-14AD-42DF-B6D5-598CBA09788D}" destId="{5ABCCDA4-3A3D-493D-BFD8-D2EDF766F945}" srcOrd="0" destOrd="0" presId="urn:microsoft.com/office/officeart/2005/8/layout/hierarchy1"/>
    <dgm:cxn modelId="{309C0C1F-1182-400F-9727-019092C1A290}" type="presParOf" srcId="{3B788176-14AD-42DF-B6D5-598CBA09788D}" destId="{FB5AFD1F-DC93-4419-8BB2-ADB269905443}" srcOrd="1" destOrd="0" presId="urn:microsoft.com/office/officeart/2005/8/layout/hierarchy1"/>
    <dgm:cxn modelId="{C0BB3D37-F069-4D7A-A0BD-0018F58320C8}" type="presParOf" srcId="{9B02A60E-E259-4190-9711-2393FA65F34B}" destId="{F61EA33E-91FE-4C4C-A167-B3FA696B188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9267DE-BA45-47CF-8FAB-AEC30E4299BE}"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64286104-6063-48D4-9708-320F2AA8B4E6}">
      <dgm:prSet/>
      <dgm:spPr/>
      <dgm:t>
        <a:bodyPr/>
        <a:lstStyle/>
        <a:p>
          <a:r>
            <a:rPr lang="en-AU" baseline="0"/>
            <a:t>Attributes contain additional information that changes the way a specific element behaves.  </a:t>
          </a:r>
          <a:endParaRPr lang="en-US"/>
        </a:p>
      </dgm:t>
    </dgm:pt>
    <dgm:pt modelId="{AFCDF6C4-F6E1-4517-B992-59D437CB7717}" type="parTrans" cxnId="{4E8BC464-A534-4B3F-913B-882AE173A728}">
      <dgm:prSet/>
      <dgm:spPr/>
      <dgm:t>
        <a:bodyPr/>
        <a:lstStyle/>
        <a:p>
          <a:endParaRPr lang="en-US"/>
        </a:p>
      </dgm:t>
    </dgm:pt>
    <dgm:pt modelId="{9241C206-8E64-4009-B4CA-CEE8A2AF4F68}" type="sibTrans" cxnId="{4E8BC464-A534-4B3F-913B-882AE173A728}">
      <dgm:prSet/>
      <dgm:spPr/>
      <dgm:t>
        <a:bodyPr/>
        <a:lstStyle/>
        <a:p>
          <a:endParaRPr lang="en-US"/>
        </a:p>
      </dgm:t>
    </dgm:pt>
    <dgm:pt modelId="{D8425617-97CC-44FB-9781-A28616577E2D}">
      <dgm:prSet/>
      <dgm:spPr/>
      <dgm:t>
        <a:bodyPr/>
        <a:lstStyle/>
        <a:p>
          <a:r>
            <a:rPr lang="en-AU" baseline="0" dirty="0"/>
            <a:t>An example of an attribute is shown below: </a:t>
          </a:r>
        </a:p>
        <a:p>
          <a:r>
            <a:rPr lang="en-US" dirty="0"/>
            <a:t>&lt;a href="https://www.southmetrotafe.wa.edu.au"&gt;Link to SMTAFE&lt;/a&gt;</a:t>
          </a:r>
        </a:p>
      </dgm:t>
    </dgm:pt>
    <dgm:pt modelId="{5DEE55C0-766C-4E61-A6C9-09E66F02F4FF}" type="parTrans" cxnId="{92BE8F28-2F62-4BE4-AADC-5DCDF15ACC3F}">
      <dgm:prSet/>
      <dgm:spPr/>
      <dgm:t>
        <a:bodyPr/>
        <a:lstStyle/>
        <a:p>
          <a:endParaRPr lang="en-US"/>
        </a:p>
      </dgm:t>
    </dgm:pt>
    <dgm:pt modelId="{CC992744-4B29-4680-BE1E-4BB17D1E877E}" type="sibTrans" cxnId="{92BE8F28-2F62-4BE4-AADC-5DCDF15ACC3F}">
      <dgm:prSet/>
      <dgm:spPr/>
      <dgm:t>
        <a:bodyPr/>
        <a:lstStyle/>
        <a:p>
          <a:endParaRPr lang="en-US"/>
        </a:p>
      </dgm:t>
    </dgm:pt>
    <dgm:pt modelId="{0647EABE-EF47-4FFF-A71B-F65A652CEABA}" type="pres">
      <dgm:prSet presAssocID="{F29267DE-BA45-47CF-8FAB-AEC30E4299BE}" presName="vert0" presStyleCnt="0">
        <dgm:presLayoutVars>
          <dgm:dir/>
          <dgm:animOne val="branch"/>
          <dgm:animLvl val="lvl"/>
        </dgm:presLayoutVars>
      </dgm:prSet>
      <dgm:spPr/>
    </dgm:pt>
    <dgm:pt modelId="{4F876CE8-EA1C-4F1B-98A1-5ED8F82A9F5F}" type="pres">
      <dgm:prSet presAssocID="{64286104-6063-48D4-9708-320F2AA8B4E6}" presName="thickLine" presStyleLbl="alignNode1" presStyleIdx="0" presStyleCnt="2"/>
      <dgm:spPr/>
    </dgm:pt>
    <dgm:pt modelId="{79EB8117-943F-41E3-B9F6-25F09E36E178}" type="pres">
      <dgm:prSet presAssocID="{64286104-6063-48D4-9708-320F2AA8B4E6}" presName="horz1" presStyleCnt="0"/>
      <dgm:spPr/>
    </dgm:pt>
    <dgm:pt modelId="{4A76B574-A505-4B69-9932-95ED435D9FC4}" type="pres">
      <dgm:prSet presAssocID="{64286104-6063-48D4-9708-320F2AA8B4E6}" presName="tx1" presStyleLbl="revTx" presStyleIdx="0" presStyleCnt="2"/>
      <dgm:spPr/>
    </dgm:pt>
    <dgm:pt modelId="{CF63D6D5-F846-4728-B1C2-5933A7E8DF2D}" type="pres">
      <dgm:prSet presAssocID="{64286104-6063-48D4-9708-320F2AA8B4E6}" presName="vert1" presStyleCnt="0"/>
      <dgm:spPr/>
    </dgm:pt>
    <dgm:pt modelId="{3387439A-7E59-4726-908D-A93EB0D13110}" type="pres">
      <dgm:prSet presAssocID="{D8425617-97CC-44FB-9781-A28616577E2D}" presName="thickLine" presStyleLbl="alignNode1" presStyleIdx="1" presStyleCnt="2"/>
      <dgm:spPr/>
    </dgm:pt>
    <dgm:pt modelId="{AB65A2A8-B4CF-4138-B10D-BCEEB7D16A29}" type="pres">
      <dgm:prSet presAssocID="{D8425617-97CC-44FB-9781-A28616577E2D}" presName="horz1" presStyleCnt="0"/>
      <dgm:spPr/>
    </dgm:pt>
    <dgm:pt modelId="{3D6B3931-2DB2-4EDB-BD12-66285FE95EB9}" type="pres">
      <dgm:prSet presAssocID="{D8425617-97CC-44FB-9781-A28616577E2D}" presName="tx1" presStyleLbl="revTx" presStyleIdx="1" presStyleCnt="2"/>
      <dgm:spPr/>
    </dgm:pt>
    <dgm:pt modelId="{5B1E127A-F254-4F1F-92FA-A5B23DC3E314}" type="pres">
      <dgm:prSet presAssocID="{D8425617-97CC-44FB-9781-A28616577E2D}" presName="vert1" presStyleCnt="0"/>
      <dgm:spPr/>
    </dgm:pt>
  </dgm:ptLst>
  <dgm:cxnLst>
    <dgm:cxn modelId="{92BE8F28-2F62-4BE4-AADC-5DCDF15ACC3F}" srcId="{F29267DE-BA45-47CF-8FAB-AEC30E4299BE}" destId="{D8425617-97CC-44FB-9781-A28616577E2D}" srcOrd="1" destOrd="0" parTransId="{5DEE55C0-766C-4E61-A6C9-09E66F02F4FF}" sibTransId="{CC992744-4B29-4680-BE1E-4BB17D1E877E}"/>
    <dgm:cxn modelId="{CB91765F-F9FD-4B80-86EF-557FC5ED8F91}" type="presOf" srcId="{64286104-6063-48D4-9708-320F2AA8B4E6}" destId="{4A76B574-A505-4B69-9932-95ED435D9FC4}" srcOrd="0" destOrd="0" presId="urn:microsoft.com/office/officeart/2008/layout/LinedList"/>
    <dgm:cxn modelId="{4E8BC464-A534-4B3F-913B-882AE173A728}" srcId="{F29267DE-BA45-47CF-8FAB-AEC30E4299BE}" destId="{64286104-6063-48D4-9708-320F2AA8B4E6}" srcOrd="0" destOrd="0" parTransId="{AFCDF6C4-F6E1-4517-B992-59D437CB7717}" sibTransId="{9241C206-8E64-4009-B4CA-CEE8A2AF4F68}"/>
    <dgm:cxn modelId="{14C00CC6-3326-4B81-B679-1D0DF59E52C7}" type="presOf" srcId="{D8425617-97CC-44FB-9781-A28616577E2D}" destId="{3D6B3931-2DB2-4EDB-BD12-66285FE95EB9}" srcOrd="0" destOrd="0" presId="urn:microsoft.com/office/officeart/2008/layout/LinedList"/>
    <dgm:cxn modelId="{19E483E8-894A-4AF5-AE25-122C368A8CBA}" type="presOf" srcId="{F29267DE-BA45-47CF-8FAB-AEC30E4299BE}" destId="{0647EABE-EF47-4FFF-A71B-F65A652CEABA}" srcOrd="0" destOrd="0" presId="urn:microsoft.com/office/officeart/2008/layout/LinedList"/>
    <dgm:cxn modelId="{0DA8B9BF-37FA-4A79-A11F-A6F7ECA5E40A}" type="presParOf" srcId="{0647EABE-EF47-4FFF-A71B-F65A652CEABA}" destId="{4F876CE8-EA1C-4F1B-98A1-5ED8F82A9F5F}" srcOrd="0" destOrd="0" presId="urn:microsoft.com/office/officeart/2008/layout/LinedList"/>
    <dgm:cxn modelId="{F45812E1-168B-4D66-93E1-F376EDB7F286}" type="presParOf" srcId="{0647EABE-EF47-4FFF-A71B-F65A652CEABA}" destId="{79EB8117-943F-41E3-B9F6-25F09E36E178}" srcOrd="1" destOrd="0" presId="urn:microsoft.com/office/officeart/2008/layout/LinedList"/>
    <dgm:cxn modelId="{69E84828-7F3B-40A2-BB19-FDA2CD965ACF}" type="presParOf" srcId="{79EB8117-943F-41E3-B9F6-25F09E36E178}" destId="{4A76B574-A505-4B69-9932-95ED435D9FC4}" srcOrd="0" destOrd="0" presId="urn:microsoft.com/office/officeart/2008/layout/LinedList"/>
    <dgm:cxn modelId="{D437BDB9-9214-4980-861E-22A365093093}" type="presParOf" srcId="{79EB8117-943F-41E3-B9F6-25F09E36E178}" destId="{CF63D6D5-F846-4728-B1C2-5933A7E8DF2D}" srcOrd="1" destOrd="0" presId="urn:microsoft.com/office/officeart/2008/layout/LinedList"/>
    <dgm:cxn modelId="{AE21516B-7498-49E6-A03D-C4D88D833BE3}" type="presParOf" srcId="{0647EABE-EF47-4FFF-A71B-F65A652CEABA}" destId="{3387439A-7E59-4726-908D-A93EB0D13110}" srcOrd="2" destOrd="0" presId="urn:microsoft.com/office/officeart/2008/layout/LinedList"/>
    <dgm:cxn modelId="{4FAA7144-772D-4EA6-89EC-2D3AF8455920}" type="presParOf" srcId="{0647EABE-EF47-4FFF-A71B-F65A652CEABA}" destId="{AB65A2A8-B4CF-4138-B10D-BCEEB7D16A29}" srcOrd="3" destOrd="0" presId="urn:microsoft.com/office/officeart/2008/layout/LinedList"/>
    <dgm:cxn modelId="{1936560E-EA36-4FD5-AAC1-335A7DFD2F7C}" type="presParOf" srcId="{AB65A2A8-B4CF-4138-B10D-BCEEB7D16A29}" destId="{3D6B3931-2DB2-4EDB-BD12-66285FE95EB9}" srcOrd="0" destOrd="0" presId="urn:microsoft.com/office/officeart/2008/layout/LinedList"/>
    <dgm:cxn modelId="{82740512-B840-4D88-BC62-2CEB1FBA0E0A}" type="presParOf" srcId="{AB65A2A8-B4CF-4138-B10D-BCEEB7D16A29}" destId="{5B1E127A-F254-4F1F-92FA-A5B23DC3E3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7664C8-0733-4BF2-B29A-E136833ECEC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36F9556-3439-40BF-A125-1FDF891E0A53}">
      <dgm:prSet/>
      <dgm:spPr/>
      <dgm:t>
        <a:bodyPr/>
        <a:lstStyle/>
        <a:p>
          <a:r>
            <a:rPr lang="en-AU" baseline="0"/>
            <a:t>Each attribute has two parts: a name and its corresponding value. The name is the property of the element that you want to set. </a:t>
          </a:r>
          <a:endParaRPr lang="en-US"/>
        </a:p>
      </dgm:t>
    </dgm:pt>
    <dgm:pt modelId="{127F0530-DD78-4FA9-ABEB-E02973D0FE82}" type="parTrans" cxnId="{919991F7-CFF7-43BB-B52A-39D9C0529897}">
      <dgm:prSet/>
      <dgm:spPr/>
      <dgm:t>
        <a:bodyPr/>
        <a:lstStyle/>
        <a:p>
          <a:endParaRPr lang="en-US"/>
        </a:p>
      </dgm:t>
    </dgm:pt>
    <dgm:pt modelId="{107B4473-76F1-4303-9945-5EA138DA3EBC}" type="sibTrans" cxnId="{919991F7-CFF7-43BB-B52A-39D9C0529897}">
      <dgm:prSet/>
      <dgm:spPr/>
      <dgm:t>
        <a:bodyPr/>
        <a:lstStyle/>
        <a:p>
          <a:endParaRPr lang="en-US"/>
        </a:p>
      </dgm:t>
    </dgm:pt>
    <dgm:pt modelId="{8AC49F5B-D77F-4403-BC9C-02F3587A8F90}">
      <dgm:prSet/>
      <dgm:spPr/>
      <dgm:t>
        <a:bodyPr/>
        <a:lstStyle/>
        <a:p>
          <a:r>
            <a:rPr lang="en-AU" baseline="0"/>
            <a:t>The value is what you want the value of the property to be. The value is enclosed in double quotes and comes after the attribute name separated by an equal sign. </a:t>
          </a:r>
          <a:endParaRPr lang="en-US"/>
        </a:p>
      </dgm:t>
    </dgm:pt>
    <dgm:pt modelId="{192E01A7-743E-4ED7-8BC5-D82A6DDACDC3}" type="parTrans" cxnId="{DF7C8F04-A04B-4EDD-8C0B-FB9E0ED2CEA3}">
      <dgm:prSet/>
      <dgm:spPr/>
      <dgm:t>
        <a:bodyPr/>
        <a:lstStyle/>
        <a:p>
          <a:endParaRPr lang="en-US"/>
        </a:p>
      </dgm:t>
    </dgm:pt>
    <dgm:pt modelId="{BDDF1158-FE8F-458E-B284-8FFA87502B56}" type="sibTrans" cxnId="{DF7C8F04-A04B-4EDD-8C0B-FB9E0ED2CEA3}">
      <dgm:prSet/>
      <dgm:spPr/>
      <dgm:t>
        <a:bodyPr/>
        <a:lstStyle/>
        <a:p>
          <a:endParaRPr lang="en-US"/>
        </a:p>
      </dgm:t>
    </dgm:pt>
    <dgm:pt modelId="{D4E7FBA2-E14C-441C-8370-D798290680EF}">
      <dgm:prSet/>
      <dgm:spPr/>
      <dgm:t>
        <a:bodyPr/>
        <a:lstStyle/>
        <a:p>
          <a:r>
            <a:rPr lang="en-AU" baseline="0" dirty="0"/>
            <a:t>In the previous example the &lt;a&gt; element is used to link one web page to another. The attribute named href is used to state what web page will be linked to. Note that in a browser the link will be shown as: </a:t>
          </a:r>
          <a:endParaRPr lang="en-US" dirty="0"/>
        </a:p>
      </dgm:t>
    </dgm:pt>
    <dgm:pt modelId="{9F4052B2-513A-4D2A-ACFC-736933A1912D}" type="parTrans" cxnId="{61B5267F-6252-4508-83BD-1C0E00BB53E6}">
      <dgm:prSet/>
      <dgm:spPr/>
      <dgm:t>
        <a:bodyPr/>
        <a:lstStyle/>
        <a:p>
          <a:endParaRPr lang="en-US"/>
        </a:p>
      </dgm:t>
    </dgm:pt>
    <dgm:pt modelId="{2E578863-E7F6-4CEA-8060-6AB54F0EBE77}" type="sibTrans" cxnId="{61B5267F-6252-4508-83BD-1C0E00BB53E6}">
      <dgm:prSet/>
      <dgm:spPr/>
      <dgm:t>
        <a:bodyPr/>
        <a:lstStyle/>
        <a:p>
          <a:endParaRPr lang="en-US"/>
        </a:p>
      </dgm:t>
    </dgm:pt>
    <dgm:pt modelId="{E3BED482-F3A8-45CE-9F98-CE3A0F2B31D0}">
      <dgm:prSet/>
      <dgm:spPr/>
      <dgm:t>
        <a:bodyPr/>
        <a:lstStyle/>
        <a:p>
          <a:r>
            <a:rPr lang="en-AU" u="sng" baseline="0"/>
            <a:t>Link</a:t>
          </a:r>
          <a:endParaRPr lang="en-US"/>
        </a:p>
      </dgm:t>
    </dgm:pt>
    <dgm:pt modelId="{FCAABA97-79E9-4841-AE6A-CBF4CF016EA2}" type="parTrans" cxnId="{D5D4A720-3FD0-4583-93CC-C0B8DA1CDE13}">
      <dgm:prSet/>
      <dgm:spPr/>
      <dgm:t>
        <a:bodyPr/>
        <a:lstStyle/>
        <a:p>
          <a:endParaRPr lang="en-US"/>
        </a:p>
      </dgm:t>
    </dgm:pt>
    <dgm:pt modelId="{A4023AFC-8438-4FDE-B07A-83BCD60B0DEC}" type="sibTrans" cxnId="{D5D4A720-3FD0-4583-93CC-C0B8DA1CDE13}">
      <dgm:prSet/>
      <dgm:spPr/>
      <dgm:t>
        <a:bodyPr/>
        <a:lstStyle/>
        <a:p>
          <a:endParaRPr lang="en-US"/>
        </a:p>
      </dgm:t>
    </dgm:pt>
    <dgm:pt modelId="{FE58645C-DE6A-4EDE-8A56-5BD2B5FC52DC}" type="pres">
      <dgm:prSet presAssocID="{357664C8-0733-4BF2-B29A-E136833ECECC}" presName="root" presStyleCnt="0">
        <dgm:presLayoutVars>
          <dgm:dir/>
          <dgm:resizeHandles val="exact"/>
        </dgm:presLayoutVars>
      </dgm:prSet>
      <dgm:spPr/>
    </dgm:pt>
    <dgm:pt modelId="{E266BEB0-F543-430C-910F-DE82470F84B4}" type="pres">
      <dgm:prSet presAssocID="{B36F9556-3439-40BF-A125-1FDF891E0A53}" presName="compNode" presStyleCnt="0"/>
      <dgm:spPr/>
    </dgm:pt>
    <dgm:pt modelId="{8601BE3B-2EAF-4972-AE4B-45125DD24CE4}" type="pres">
      <dgm:prSet presAssocID="{B36F9556-3439-40BF-A125-1FDF891E0A53}" presName="bgRect" presStyleLbl="bgShp" presStyleIdx="0" presStyleCnt="4"/>
      <dgm:spPr/>
    </dgm:pt>
    <dgm:pt modelId="{D60710C1-D15D-4B16-AD67-B92D614D387A}" type="pres">
      <dgm:prSet presAssocID="{B36F9556-3439-40BF-A125-1FDF891E0A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49438E27-1A81-4E72-84D0-B650665079E4}" type="pres">
      <dgm:prSet presAssocID="{B36F9556-3439-40BF-A125-1FDF891E0A53}" presName="spaceRect" presStyleCnt="0"/>
      <dgm:spPr/>
    </dgm:pt>
    <dgm:pt modelId="{4696E203-925B-4AF1-A52E-D0E737ABA72E}" type="pres">
      <dgm:prSet presAssocID="{B36F9556-3439-40BF-A125-1FDF891E0A53}" presName="parTx" presStyleLbl="revTx" presStyleIdx="0" presStyleCnt="4">
        <dgm:presLayoutVars>
          <dgm:chMax val="0"/>
          <dgm:chPref val="0"/>
        </dgm:presLayoutVars>
      </dgm:prSet>
      <dgm:spPr/>
    </dgm:pt>
    <dgm:pt modelId="{9BA50860-E37B-43DA-AA03-F4F022B75ABB}" type="pres">
      <dgm:prSet presAssocID="{107B4473-76F1-4303-9945-5EA138DA3EBC}" presName="sibTrans" presStyleCnt="0"/>
      <dgm:spPr/>
    </dgm:pt>
    <dgm:pt modelId="{3CEC434F-7DD2-47B9-A83A-40BF4703F5FA}" type="pres">
      <dgm:prSet presAssocID="{8AC49F5B-D77F-4403-BC9C-02F3587A8F90}" presName="compNode" presStyleCnt="0"/>
      <dgm:spPr/>
    </dgm:pt>
    <dgm:pt modelId="{63536482-2A55-427C-AF3E-2D2D85905AEB}" type="pres">
      <dgm:prSet presAssocID="{8AC49F5B-D77F-4403-BC9C-02F3587A8F90}" presName="bgRect" presStyleLbl="bgShp" presStyleIdx="1" presStyleCnt="4"/>
      <dgm:spPr/>
    </dgm:pt>
    <dgm:pt modelId="{0E1866E2-1991-47F7-B4DA-D3520CC1736B}" type="pres">
      <dgm:prSet presAssocID="{8AC49F5B-D77F-4403-BC9C-02F3587A8F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8B5F58CA-A6A8-46F1-933E-CCF07317E15F}" type="pres">
      <dgm:prSet presAssocID="{8AC49F5B-D77F-4403-BC9C-02F3587A8F90}" presName="spaceRect" presStyleCnt="0"/>
      <dgm:spPr/>
    </dgm:pt>
    <dgm:pt modelId="{D7DEF303-7BB8-411C-A32C-E077374B304F}" type="pres">
      <dgm:prSet presAssocID="{8AC49F5B-D77F-4403-BC9C-02F3587A8F90}" presName="parTx" presStyleLbl="revTx" presStyleIdx="1" presStyleCnt="4">
        <dgm:presLayoutVars>
          <dgm:chMax val="0"/>
          <dgm:chPref val="0"/>
        </dgm:presLayoutVars>
      </dgm:prSet>
      <dgm:spPr/>
    </dgm:pt>
    <dgm:pt modelId="{01EC2839-F84D-44DD-BA30-5B1CA4FE7F07}" type="pres">
      <dgm:prSet presAssocID="{BDDF1158-FE8F-458E-B284-8FFA87502B56}" presName="sibTrans" presStyleCnt="0"/>
      <dgm:spPr/>
    </dgm:pt>
    <dgm:pt modelId="{29D83F0B-3672-4732-9553-95D43DD1B5D2}" type="pres">
      <dgm:prSet presAssocID="{D4E7FBA2-E14C-441C-8370-D798290680EF}" presName="compNode" presStyleCnt="0"/>
      <dgm:spPr/>
    </dgm:pt>
    <dgm:pt modelId="{6DCFD5F9-0578-45B1-9118-6951F77DBEED}" type="pres">
      <dgm:prSet presAssocID="{D4E7FBA2-E14C-441C-8370-D798290680EF}" presName="bgRect" presStyleLbl="bgShp" presStyleIdx="2" presStyleCnt="4"/>
      <dgm:spPr/>
    </dgm:pt>
    <dgm:pt modelId="{62F0C912-BEBB-43FF-A913-F43AC9C3DAC2}" type="pres">
      <dgm:prSet presAssocID="{D4E7FBA2-E14C-441C-8370-D798290680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15CBDEF0-B4A0-4996-B678-7E0E828651C2}" type="pres">
      <dgm:prSet presAssocID="{D4E7FBA2-E14C-441C-8370-D798290680EF}" presName="spaceRect" presStyleCnt="0"/>
      <dgm:spPr/>
    </dgm:pt>
    <dgm:pt modelId="{8AE1D609-4364-40F3-944C-B0E747378E5E}" type="pres">
      <dgm:prSet presAssocID="{D4E7FBA2-E14C-441C-8370-D798290680EF}" presName="parTx" presStyleLbl="revTx" presStyleIdx="2" presStyleCnt="4">
        <dgm:presLayoutVars>
          <dgm:chMax val="0"/>
          <dgm:chPref val="0"/>
        </dgm:presLayoutVars>
      </dgm:prSet>
      <dgm:spPr/>
    </dgm:pt>
    <dgm:pt modelId="{7B7288F6-1847-4A32-94D3-BBEFA720C55B}" type="pres">
      <dgm:prSet presAssocID="{2E578863-E7F6-4CEA-8060-6AB54F0EBE77}" presName="sibTrans" presStyleCnt="0"/>
      <dgm:spPr/>
    </dgm:pt>
    <dgm:pt modelId="{DC10B7FF-2449-457F-8415-B03073B4E0D9}" type="pres">
      <dgm:prSet presAssocID="{E3BED482-F3A8-45CE-9F98-CE3A0F2B31D0}" presName="compNode" presStyleCnt="0"/>
      <dgm:spPr/>
    </dgm:pt>
    <dgm:pt modelId="{D3EE0222-AE54-4299-AF73-59B49847A8AC}" type="pres">
      <dgm:prSet presAssocID="{E3BED482-F3A8-45CE-9F98-CE3A0F2B31D0}" presName="bgRect" presStyleLbl="bgShp" presStyleIdx="3" presStyleCnt="4"/>
      <dgm:spPr/>
    </dgm:pt>
    <dgm:pt modelId="{DA7800C7-890D-458A-A85B-25C97EA03F77}" type="pres">
      <dgm:prSet presAssocID="{E3BED482-F3A8-45CE-9F98-CE3A0F2B31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F427C9D6-A76C-4AEE-944D-59FE011B184B}" type="pres">
      <dgm:prSet presAssocID="{E3BED482-F3A8-45CE-9F98-CE3A0F2B31D0}" presName="spaceRect" presStyleCnt="0"/>
      <dgm:spPr/>
    </dgm:pt>
    <dgm:pt modelId="{54E9B6B1-6428-493A-812A-460D148D8104}" type="pres">
      <dgm:prSet presAssocID="{E3BED482-F3A8-45CE-9F98-CE3A0F2B31D0}" presName="parTx" presStyleLbl="revTx" presStyleIdx="3" presStyleCnt="4">
        <dgm:presLayoutVars>
          <dgm:chMax val="0"/>
          <dgm:chPref val="0"/>
        </dgm:presLayoutVars>
      </dgm:prSet>
      <dgm:spPr/>
    </dgm:pt>
  </dgm:ptLst>
  <dgm:cxnLst>
    <dgm:cxn modelId="{DF7C8F04-A04B-4EDD-8C0B-FB9E0ED2CEA3}" srcId="{357664C8-0733-4BF2-B29A-E136833ECECC}" destId="{8AC49F5B-D77F-4403-BC9C-02F3587A8F90}" srcOrd="1" destOrd="0" parTransId="{192E01A7-743E-4ED7-8BC5-D82A6DDACDC3}" sibTransId="{BDDF1158-FE8F-458E-B284-8FFA87502B56}"/>
    <dgm:cxn modelId="{D5D4A720-3FD0-4583-93CC-C0B8DA1CDE13}" srcId="{357664C8-0733-4BF2-B29A-E136833ECECC}" destId="{E3BED482-F3A8-45CE-9F98-CE3A0F2B31D0}" srcOrd="3" destOrd="0" parTransId="{FCAABA97-79E9-4841-AE6A-CBF4CF016EA2}" sibTransId="{A4023AFC-8438-4FDE-B07A-83BCD60B0DEC}"/>
    <dgm:cxn modelId="{2F713248-A30B-4DDB-8BCE-78126D318025}" type="presOf" srcId="{8AC49F5B-D77F-4403-BC9C-02F3587A8F90}" destId="{D7DEF303-7BB8-411C-A32C-E077374B304F}" srcOrd="0" destOrd="0" presId="urn:microsoft.com/office/officeart/2018/2/layout/IconVerticalSolidList"/>
    <dgm:cxn modelId="{38F84369-F367-47AD-8905-9326E48D5559}" type="presOf" srcId="{E3BED482-F3A8-45CE-9F98-CE3A0F2B31D0}" destId="{54E9B6B1-6428-493A-812A-460D148D8104}" srcOrd="0" destOrd="0" presId="urn:microsoft.com/office/officeart/2018/2/layout/IconVerticalSolidList"/>
    <dgm:cxn modelId="{61B5267F-6252-4508-83BD-1C0E00BB53E6}" srcId="{357664C8-0733-4BF2-B29A-E136833ECECC}" destId="{D4E7FBA2-E14C-441C-8370-D798290680EF}" srcOrd="2" destOrd="0" parTransId="{9F4052B2-513A-4D2A-ACFC-736933A1912D}" sibTransId="{2E578863-E7F6-4CEA-8060-6AB54F0EBE77}"/>
    <dgm:cxn modelId="{C94697A0-69BE-4357-991A-E934F75DD0AB}" type="presOf" srcId="{D4E7FBA2-E14C-441C-8370-D798290680EF}" destId="{8AE1D609-4364-40F3-944C-B0E747378E5E}" srcOrd="0" destOrd="0" presId="urn:microsoft.com/office/officeart/2018/2/layout/IconVerticalSolidList"/>
    <dgm:cxn modelId="{19E46BA1-45A7-4EA1-84EC-B39058770A4B}" type="presOf" srcId="{357664C8-0733-4BF2-B29A-E136833ECECC}" destId="{FE58645C-DE6A-4EDE-8A56-5BD2B5FC52DC}" srcOrd="0" destOrd="0" presId="urn:microsoft.com/office/officeart/2018/2/layout/IconVerticalSolidList"/>
    <dgm:cxn modelId="{E6ED83BE-5D8C-41D0-83CE-CBA333A0C8F7}" type="presOf" srcId="{B36F9556-3439-40BF-A125-1FDF891E0A53}" destId="{4696E203-925B-4AF1-A52E-D0E737ABA72E}" srcOrd="0" destOrd="0" presId="urn:microsoft.com/office/officeart/2018/2/layout/IconVerticalSolidList"/>
    <dgm:cxn modelId="{919991F7-CFF7-43BB-B52A-39D9C0529897}" srcId="{357664C8-0733-4BF2-B29A-E136833ECECC}" destId="{B36F9556-3439-40BF-A125-1FDF891E0A53}" srcOrd="0" destOrd="0" parTransId="{127F0530-DD78-4FA9-ABEB-E02973D0FE82}" sibTransId="{107B4473-76F1-4303-9945-5EA138DA3EBC}"/>
    <dgm:cxn modelId="{6005F70C-C60D-4B37-A1DC-08AE9C0C3D58}" type="presParOf" srcId="{FE58645C-DE6A-4EDE-8A56-5BD2B5FC52DC}" destId="{E266BEB0-F543-430C-910F-DE82470F84B4}" srcOrd="0" destOrd="0" presId="urn:microsoft.com/office/officeart/2018/2/layout/IconVerticalSolidList"/>
    <dgm:cxn modelId="{8353F264-95E2-4293-B92D-65968FDF0F6B}" type="presParOf" srcId="{E266BEB0-F543-430C-910F-DE82470F84B4}" destId="{8601BE3B-2EAF-4972-AE4B-45125DD24CE4}" srcOrd="0" destOrd="0" presId="urn:microsoft.com/office/officeart/2018/2/layout/IconVerticalSolidList"/>
    <dgm:cxn modelId="{5A9B4EA5-C70B-4ADC-9A06-994304389C89}" type="presParOf" srcId="{E266BEB0-F543-430C-910F-DE82470F84B4}" destId="{D60710C1-D15D-4B16-AD67-B92D614D387A}" srcOrd="1" destOrd="0" presId="urn:microsoft.com/office/officeart/2018/2/layout/IconVerticalSolidList"/>
    <dgm:cxn modelId="{2FDDA715-A585-45AE-B18C-ADE05B2EF24F}" type="presParOf" srcId="{E266BEB0-F543-430C-910F-DE82470F84B4}" destId="{49438E27-1A81-4E72-84D0-B650665079E4}" srcOrd="2" destOrd="0" presId="urn:microsoft.com/office/officeart/2018/2/layout/IconVerticalSolidList"/>
    <dgm:cxn modelId="{6BB5B4BF-269A-4E7B-8BCF-6B35E88C1227}" type="presParOf" srcId="{E266BEB0-F543-430C-910F-DE82470F84B4}" destId="{4696E203-925B-4AF1-A52E-D0E737ABA72E}" srcOrd="3" destOrd="0" presId="urn:microsoft.com/office/officeart/2018/2/layout/IconVerticalSolidList"/>
    <dgm:cxn modelId="{C516B674-58AB-42C3-AAF2-BE498D249E2B}" type="presParOf" srcId="{FE58645C-DE6A-4EDE-8A56-5BD2B5FC52DC}" destId="{9BA50860-E37B-43DA-AA03-F4F022B75ABB}" srcOrd="1" destOrd="0" presId="urn:microsoft.com/office/officeart/2018/2/layout/IconVerticalSolidList"/>
    <dgm:cxn modelId="{3377B211-AEC2-4DD9-B11A-5960AAAFC0A9}" type="presParOf" srcId="{FE58645C-DE6A-4EDE-8A56-5BD2B5FC52DC}" destId="{3CEC434F-7DD2-47B9-A83A-40BF4703F5FA}" srcOrd="2" destOrd="0" presId="urn:microsoft.com/office/officeart/2018/2/layout/IconVerticalSolidList"/>
    <dgm:cxn modelId="{ABF8403B-19D0-4417-A9EB-342F83CA3C4B}" type="presParOf" srcId="{3CEC434F-7DD2-47B9-A83A-40BF4703F5FA}" destId="{63536482-2A55-427C-AF3E-2D2D85905AEB}" srcOrd="0" destOrd="0" presId="urn:microsoft.com/office/officeart/2018/2/layout/IconVerticalSolidList"/>
    <dgm:cxn modelId="{D0832896-E65A-488F-9DD1-7E39E64DED95}" type="presParOf" srcId="{3CEC434F-7DD2-47B9-A83A-40BF4703F5FA}" destId="{0E1866E2-1991-47F7-B4DA-D3520CC1736B}" srcOrd="1" destOrd="0" presId="urn:microsoft.com/office/officeart/2018/2/layout/IconVerticalSolidList"/>
    <dgm:cxn modelId="{11756D78-36F2-4FA6-BDE6-4097F8747E38}" type="presParOf" srcId="{3CEC434F-7DD2-47B9-A83A-40BF4703F5FA}" destId="{8B5F58CA-A6A8-46F1-933E-CCF07317E15F}" srcOrd="2" destOrd="0" presId="urn:microsoft.com/office/officeart/2018/2/layout/IconVerticalSolidList"/>
    <dgm:cxn modelId="{4A1A0C90-B21D-4797-A472-F877512F5A15}" type="presParOf" srcId="{3CEC434F-7DD2-47B9-A83A-40BF4703F5FA}" destId="{D7DEF303-7BB8-411C-A32C-E077374B304F}" srcOrd="3" destOrd="0" presId="urn:microsoft.com/office/officeart/2018/2/layout/IconVerticalSolidList"/>
    <dgm:cxn modelId="{31DBBAD0-0BAB-4EDF-B4F1-7FFD26FE3984}" type="presParOf" srcId="{FE58645C-DE6A-4EDE-8A56-5BD2B5FC52DC}" destId="{01EC2839-F84D-44DD-BA30-5B1CA4FE7F07}" srcOrd="3" destOrd="0" presId="urn:microsoft.com/office/officeart/2018/2/layout/IconVerticalSolidList"/>
    <dgm:cxn modelId="{E355BABC-106B-413A-89E7-1D95FA51C410}" type="presParOf" srcId="{FE58645C-DE6A-4EDE-8A56-5BD2B5FC52DC}" destId="{29D83F0B-3672-4732-9553-95D43DD1B5D2}" srcOrd="4" destOrd="0" presId="urn:microsoft.com/office/officeart/2018/2/layout/IconVerticalSolidList"/>
    <dgm:cxn modelId="{94C7CA6C-F170-4E6C-85A7-18608585497A}" type="presParOf" srcId="{29D83F0B-3672-4732-9553-95D43DD1B5D2}" destId="{6DCFD5F9-0578-45B1-9118-6951F77DBEED}" srcOrd="0" destOrd="0" presId="urn:microsoft.com/office/officeart/2018/2/layout/IconVerticalSolidList"/>
    <dgm:cxn modelId="{8D5D8D00-8116-48E6-93CC-5B438614AA3C}" type="presParOf" srcId="{29D83F0B-3672-4732-9553-95D43DD1B5D2}" destId="{62F0C912-BEBB-43FF-A913-F43AC9C3DAC2}" srcOrd="1" destOrd="0" presId="urn:microsoft.com/office/officeart/2018/2/layout/IconVerticalSolidList"/>
    <dgm:cxn modelId="{6C43C1FC-E23F-469F-9EE3-E6FCCA5C22FE}" type="presParOf" srcId="{29D83F0B-3672-4732-9553-95D43DD1B5D2}" destId="{15CBDEF0-B4A0-4996-B678-7E0E828651C2}" srcOrd="2" destOrd="0" presId="urn:microsoft.com/office/officeart/2018/2/layout/IconVerticalSolidList"/>
    <dgm:cxn modelId="{D34B91B1-80ED-4E9F-B828-435FCFBD410A}" type="presParOf" srcId="{29D83F0B-3672-4732-9553-95D43DD1B5D2}" destId="{8AE1D609-4364-40F3-944C-B0E747378E5E}" srcOrd="3" destOrd="0" presId="urn:microsoft.com/office/officeart/2018/2/layout/IconVerticalSolidList"/>
    <dgm:cxn modelId="{1411A978-C2CD-4718-818B-CD295C7A01F8}" type="presParOf" srcId="{FE58645C-DE6A-4EDE-8A56-5BD2B5FC52DC}" destId="{7B7288F6-1847-4A32-94D3-BBEFA720C55B}" srcOrd="5" destOrd="0" presId="urn:microsoft.com/office/officeart/2018/2/layout/IconVerticalSolidList"/>
    <dgm:cxn modelId="{5F3548A2-5991-48B9-B6F7-2C08AF306E6E}" type="presParOf" srcId="{FE58645C-DE6A-4EDE-8A56-5BD2B5FC52DC}" destId="{DC10B7FF-2449-457F-8415-B03073B4E0D9}" srcOrd="6" destOrd="0" presId="urn:microsoft.com/office/officeart/2018/2/layout/IconVerticalSolidList"/>
    <dgm:cxn modelId="{7F204F91-125C-412B-873C-90C02687B93D}" type="presParOf" srcId="{DC10B7FF-2449-457F-8415-B03073B4E0D9}" destId="{D3EE0222-AE54-4299-AF73-59B49847A8AC}" srcOrd="0" destOrd="0" presId="urn:microsoft.com/office/officeart/2018/2/layout/IconVerticalSolidList"/>
    <dgm:cxn modelId="{80890436-98F8-465A-BACA-ED932F1D9209}" type="presParOf" srcId="{DC10B7FF-2449-457F-8415-B03073B4E0D9}" destId="{DA7800C7-890D-458A-A85B-25C97EA03F77}" srcOrd="1" destOrd="0" presId="urn:microsoft.com/office/officeart/2018/2/layout/IconVerticalSolidList"/>
    <dgm:cxn modelId="{48C5EF96-9EA6-4A81-AD06-D9C124494C16}" type="presParOf" srcId="{DC10B7FF-2449-457F-8415-B03073B4E0D9}" destId="{F427C9D6-A76C-4AEE-944D-59FE011B184B}" srcOrd="2" destOrd="0" presId="urn:microsoft.com/office/officeart/2018/2/layout/IconVerticalSolidList"/>
    <dgm:cxn modelId="{D33FF849-A866-43E9-A680-4BDA3EC1A4D1}" type="presParOf" srcId="{DC10B7FF-2449-457F-8415-B03073B4E0D9}" destId="{54E9B6B1-6428-493A-812A-460D148D81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1AF442-A521-4711-A261-B04AE3BCF9A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7AC1648-91BF-4313-A025-7F42BB3CC198}">
      <dgm:prSet/>
      <dgm:spPr/>
      <dgm:t>
        <a:bodyPr/>
        <a:lstStyle/>
        <a:p>
          <a:r>
            <a:rPr lang="en-AU"/>
            <a:t>Modern web browsers are programmed according to HTML specifications therefore they will display the information correctly when the tags are used correctly. </a:t>
          </a:r>
          <a:endParaRPr lang="en-US"/>
        </a:p>
      </dgm:t>
    </dgm:pt>
    <dgm:pt modelId="{0214ED23-2779-4588-8954-CFFBF60F0972}" type="parTrans" cxnId="{E0315EE5-4DA5-4436-979D-FEEF77D3AC4D}">
      <dgm:prSet/>
      <dgm:spPr/>
      <dgm:t>
        <a:bodyPr/>
        <a:lstStyle/>
        <a:p>
          <a:endParaRPr lang="en-US"/>
        </a:p>
      </dgm:t>
    </dgm:pt>
    <dgm:pt modelId="{8EDD67F1-268F-4E11-B620-CFEB223C1C48}" type="sibTrans" cxnId="{E0315EE5-4DA5-4436-979D-FEEF77D3AC4D}">
      <dgm:prSet/>
      <dgm:spPr/>
      <dgm:t>
        <a:bodyPr/>
        <a:lstStyle/>
        <a:p>
          <a:endParaRPr lang="en-US"/>
        </a:p>
      </dgm:t>
    </dgm:pt>
    <dgm:pt modelId="{BBF0D773-3201-4C7A-9445-4F7963E39FAD}">
      <dgm:prSet/>
      <dgm:spPr/>
      <dgm:t>
        <a:bodyPr/>
        <a:lstStyle/>
        <a:p>
          <a:r>
            <a:rPr lang="en-AU"/>
            <a:t>If the tags are not used correctly then all manner of strange outputs can result depending on the browser.</a:t>
          </a:r>
          <a:endParaRPr lang="en-US"/>
        </a:p>
      </dgm:t>
    </dgm:pt>
    <dgm:pt modelId="{EDCD8D50-DD08-4AAA-8A79-0EEB7E948A7D}" type="parTrans" cxnId="{4224B9CC-7941-456E-BB4E-CBFB52496D33}">
      <dgm:prSet/>
      <dgm:spPr/>
      <dgm:t>
        <a:bodyPr/>
        <a:lstStyle/>
        <a:p>
          <a:endParaRPr lang="en-US"/>
        </a:p>
      </dgm:t>
    </dgm:pt>
    <dgm:pt modelId="{8FA20F16-DE39-48FB-A03E-2FF8E7128B25}" type="sibTrans" cxnId="{4224B9CC-7941-456E-BB4E-CBFB52496D33}">
      <dgm:prSet/>
      <dgm:spPr/>
      <dgm:t>
        <a:bodyPr/>
        <a:lstStyle/>
        <a:p>
          <a:endParaRPr lang="en-US"/>
        </a:p>
      </dgm:t>
    </dgm:pt>
    <dgm:pt modelId="{7AD031EF-9B89-401D-B254-4F7D44827955}">
      <dgm:prSet/>
      <dgm:spPr/>
      <dgm:t>
        <a:bodyPr/>
        <a:lstStyle/>
        <a:p>
          <a:r>
            <a:rPr lang="en-AU"/>
            <a:t>The required elements are shown in this basic document.  The image on the left shows the raw HTML code as seen in Notepad.  The image on the right shows what it looks like in a Web browser (in this case Microsoft Edge).  </a:t>
          </a:r>
          <a:endParaRPr lang="en-US"/>
        </a:p>
      </dgm:t>
    </dgm:pt>
    <dgm:pt modelId="{DDA8BC79-6154-470B-A37E-0157FEE0CB28}" type="parTrans" cxnId="{188A64BE-0EDD-4909-8077-99234226962E}">
      <dgm:prSet/>
      <dgm:spPr/>
      <dgm:t>
        <a:bodyPr/>
        <a:lstStyle/>
        <a:p>
          <a:endParaRPr lang="en-US"/>
        </a:p>
      </dgm:t>
    </dgm:pt>
    <dgm:pt modelId="{8602B683-A91F-40B6-9FC7-1D8F1561FD78}" type="sibTrans" cxnId="{188A64BE-0EDD-4909-8077-99234226962E}">
      <dgm:prSet/>
      <dgm:spPr/>
      <dgm:t>
        <a:bodyPr/>
        <a:lstStyle/>
        <a:p>
          <a:endParaRPr lang="en-US"/>
        </a:p>
      </dgm:t>
    </dgm:pt>
    <dgm:pt modelId="{8E76BB00-F374-4396-9416-704638980B18}" type="pres">
      <dgm:prSet presAssocID="{C81AF442-A521-4711-A261-B04AE3BCF9A4}" presName="linear" presStyleCnt="0">
        <dgm:presLayoutVars>
          <dgm:animLvl val="lvl"/>
          <dgm:resizeHandles val="exact"/>
        </dgm:presLayoutVars>
      </dgm:prSet>
      <dgm:spPr/>
    </dgm:pt>
    <dgm:pt modelId="{AF8700E0-4014-44F0-B914-C9855656EAF1}" type="pres">
      <dgm:prSet presAssocID="{07AC1648-91BF-4313-A025-7F42BB3CC198}" presName="parentText" presStyleLbl="node1" presStyleIdx="0" presStyleCnt="3">
        <dgm:presLayoutVars>
          <dgm:chMax val="0"/>
          <dgm:bulletEnabled val="1"/>
        </dgm:presLayoutVars>
      </dgm:prSet>
      <dgm:spPr/>
    </dgm:pt>
    <dgm:pt modelId="{9894DAE5-4342-40F2-8B15-D15286780C63}" type="pres">
      <dgm:prSet presAssocID="{8EDD67F1-268F-4E11-B620-CFEB223C1C48}" presName="spacer" presStyleCnt="0"/>
      <dgm:spPr/>
    </dgm:pt>
    <dgm:pt modelId="{705A7E26-E229-4141-AEDE-F9F6260F1686}" type="pres">
      <dgm:prSet presAssocID="{BBF0D773-3201-4C7A-9445-4F7963E39FAD}" presName="parentText" presStyleLbl="node1" presStyleIdx="1" presStyleCnt="3">
        <dgm:presLayoutVars>
          <dgm:chMax val="0"/>
          <dgm:bulletEnabled val="1"/>
        </dgm:presLayoutVars>
      </dgm:prSet>
      <dgm:spPr/>
    </dgm:pt>
    <dgm:pt modelId="{D8228ABE-531B-474C-8304-761F4A14F20F}" type="pres">
      <dgm:prSet presAssocID="{8FA20F16-DE39-48FB-A03E-2FF8E7128B25}" presName="spacer" presStyleCnt="0"/>
      <dgm:spPr/>
    </dgm:pt>
    <dgm:pt modelId="{605D02A6-A055-44D3-8171-D0738E31C680}" type="pres">
      <dgm:prSet presAssocID="{7AD031EF-9B89-401D-B254-4F7D44827955}" presName="parentText" presStyleLbl="node1" presStyleIdx="2" presStyleCnt="3">
        <dgm:presLayoutVars>
          <dgm:chMax val="0"/>
          <dgm:bulletEnabled val="1"/>
        </dgm:presLayoutVars>
      </dgm:prSet>
      <dgm:spPr/>
    </dgm:pt>
  </dgm:ptLst>
  <dgm:cxnLst>
    <dgm:cxn modelId="{802E2414-98ED-4339-86C5-AF110188949A}" type="presOf" srcId="{BBF0D773-3201-4C7A-9445-4F7963E39FAD}" destId="{705A7E26-E229-4141-AEDE-F9F6260F1686}" srcOrd="0" destOrd="0" presId="urn:microsoft.com/office/officeart/2005/8/layout/vList2"/>
    <dgm:cxn modelId="{988FFF70-6527-4171-A88B-9C38B5F4D2A3}" type="presOf" srcId="{7AD031EF-9B89-401D-B254-4F7D44827955}" destId="{605D02A6-A055-44D3-8171-D0738E31C680}" srcOrd="0" destOrd="0" presId="urn:microsoft.com/office/officeart/2005/8/layout/vList2"/>
    <dgm:cxn modelId="{57217D72-06FB-4426-959A-DC67B318F7F6}" type="presOf" srcId="{C81AF442-A521-4711-A261-B04AE3BCF9A4}" destId="{8E76BB00-F374-4396-9416-704638980B18}" srcOrd="0" destOrd="0" presId="urn:microsoft.com/office/officeart/2005/8/layout/vList2"/>
    <dgm:cxn modelId="{188A64BE-0EDD-4909-8077-99234226962E}" srcId="{C81AF442-A521-4711-A261-B04AE3BCF9A4}" destId="{7AD031EF-9B89-401D-B254-4F7D44827955}" srcOrd="2" destOrd="0" parTransId="{DDA8BC79-6154-470B-A37E-0157FEE0CB28}" sibTransId="{8602B683-A91F-40B6-9FC7-1D8F1561FD78}"/>
    <dgm:cxn modelId="{4224B9CC-7941-456E-BB4E-CBFB52496D33}" srcId="{C81AF442-A521-4711-A261-B04AE3BCF9A4}" destId="{BBF0D773-3201-4C7A-9445-4F7963E39FAD}" srcOrd="1" destOrd="0" parTransId="{EDCD8D50-DD08-4AAA-8A79-0EEB7E948A7D}" sibTransId="{8FA20F16-DE39-48FB-A03E-2FF8E7128B25}"/>
    <dgm:cxn modelId="{2B5FBED1-29E8-4FF3-8CB9-62279A4987F4}" type="presOf" srcId="{07AC1648-91BF-4313-A025-7F42BB3CC198}" destId="{AF8700E0-4014-44F0-B914-C9855656EAF1}" srcOrd="0" destOrd="0" presId="urn:microsoft.com/office/officeart/2005/8/layout/vList2"/>
    <dgm:cxn modelId="{E0315EE5-4DA5-4436-979D-FEEF77D3AC4D}" srcId="{C81AF442-A521-4711-A261-B04AE3BCF9A4}" destId="{07AC1648-91BF-4313-A025-7F42BB3CC198}" srcOrd="0" destOrd="0" parTransId="{0214ED23-2779-4588-8954-CFFBF60F0972}" sibTransId="{8EDD67F1-268F-4E11-B620-CFEB223C1C48}"/>
    <dgm:cxn modelId="{A2BF2785-89B9-46C1-9577-5FC27B372402}" type="presParOf" srcId="{8E76BB00-F374-4396-9416-704638980B18}" destId="{AF8700E0-4014-44F0-B914-C9855656EAF1}" srcOrd="0" destOrd="0" presId="urn:microsoft.com/office/officeart/2005/8/layout/vList2"/>
    <dgm:cxn modelId="{7C2242BF-C83B-498A-B01E-E0E8B4EB6B5F}" type="presParOf" srcId="{8E76BB00-F374-4396-9416-704638980B18}" destId="{9894DAE5-4342-40F2-8B15-D15286780C63}" srcOrd="1" destOrd="0" presId="urn:microsoft.com/office/officeart/2005/8/layout/vList2"/>
    <dgm:cxn modelId="{C7198CE2-AB96-4F26-ADF6-3187F1F17175}" type="presParOf" srcId="{8E76BB00-F374-4396-9416-704638980B18}" destId="{705A7E26-E229-4141-AEDE-F9F6260F1686}" srcOrd="2" destOrd="0" presId="urn:microsoft.com/office/officeart/2005/8/layout/vList2"/>
    <dgm:cxn modelId="{EBAE058F-3C7D-479E-B6FD-46ED1A604605}" type="presParOf" srcId="{8E76BB00-F374-4396-9416-704638980B18}" destId="{D8228ABE-531B-474C-8304-761F4A14F20F}" srcOrd="3" destOrd="0" presId="urn:microsoft.com/office/officeart/2005/8/layout/vList2"/>
    <dgm:cxn modelId="{C48D59F2-75EB-40E7-9FFA-27916E361BE5}" type="presParOf" srcId="{8E76BB00-F374-4396-9416-704638980B18}" destId="{605D02A6-A055-44D3-8171-D0738E31C6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9E1C8-BDCB-4ABD-BCF3-BB69142A8A7E}">
      <dsp:nvSpPr>
        <dsp:cNvPr id="0" name=""/>
        <dsp:cNvSpPr/>
      </dsp:nvSpPr>
      <dsp:spPr>
        <a:xfrm>
          <a:off x="0" y="790919"/>
          <a:ext cx="6506304" cy="912600"/>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AU" sz="4000" kern="1200" baseline="0"/>
            <a:t>1. How Web Browsing Works </a:t>
          </a:r>
          <a:endParaRPr lang="en-US" sz="4000" kern="1200"/>
        </a:p>
      </dsp:txBody>
      <dsp:txXfrm>
        <a:off x="44549" y="835468"/>
        <a:ext cx="6417206" cy="823502"/>
      </dsp:txXfrm>
    </dsp:sp>
    <dsp:sp modelId="{71E245C8-F813-4039-879A-119BD16CFD40}">
      <dsp:nvSpPr>
        <dsp:cNvPr id="0" name=""/>
        <dsp:cNvSpPr/>
      </dsp:nvSpPr>
      <dsp:spPr>
        <a:xfrm>
          <a:off x="0" y="1818719"/>
          <a:ext cx="6506304" cy="912600"/>
        </a:xfrm>
        <a:prstGeom prst="roundRect">
          <a:avLst/>
        </a:prstGeom>
        <a:solidFill>
          <a:schemeClr val="accent5">
            <a:hueOff val="2944118"/>
            <a:satOff val="9586"/>
            <a:lumOff val="333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AU" sz="4000" kern="1200" baseline="0" dirty="0"/>
            <a:t>2. Introduction to HTML </a:t>
          </a:r>
          <a:endParaRPr lang="en-US" sz="4000" kern="1200" dirty="0"/>
        </a:p>
      </dsp:txBody>
      <dsp:txXfrm>
        <a:off x="44549" y="1863268"/>
        <a:ext cx="6417206" cy="823502"/>
      </dsp:txXfrm>
    </dsp:sp>
    <dsp:sp modelId="{E322E623-F17A-435E-A1DF-112C8284B91A}">
      <dsp:nvSpPr>
        <dsp:cNvPr id="0" name=""/>
        <dsp:cNvSpPr/>
      </dsp:nvSpPr>
      <dsp:spPr>
        <a:xfrm>
          <a:off x="0" y="2846519"/>
          <a:ext cx="6506304" cy="912600"/>
        </a:xfrm>
        <a:prstGeom prst="roundRect">
          <a:avLst/>
        </a:prstGeom>
        <a:solidFill>
          <a:schemeClr val="accent5">
            <a:hueOff val="5888237"/>
            <a:satOff val="19172"/>
            <a:lumOff val="6667"/>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AU" sz="4000" kern="1200" baseline="0" dirty="0"/>
            <a:t>3. HTML Essentials </a:t>
          </a:r>
          <a:endParaRPr lang="en-US" sz="4000" kern="1200" dirty="0"/>
        </a:p>
      </dsp:txBody>
      <dsp:txXfrm>
        <a:off x="44549" y="2891068"/>
        <a:ext cx="6417206" cy="823502"/>
      </dsp:txXfrm>
    </dsp:sp>
    <dsp:sp modelId="{D2C6E0DA-FE2C-4E95-9A77-4EA87289A156}">
      <dsp:nvSpPr>
        <dsp:cNvPr id="0" name=""/>
        <dsp:cNvSpPr/>
      </dsp:nvSpPr>
      <dsp:spPr>
        <a:xfrm>
          <a:off x="0" y="3874320"/>
          <a:ext cx="6506304" cy="912600"/>
        </a:xfrm>
        <a:prstGeom prst="roundRect">
          <a:avLst/>
        </a:prstGeom>
        <a:solidFill>
          <a:schemeClr val="accent5">
            <a:hueOff val="8832355"/>
            <a:satOff val="28758"/>
            <a:lumOff val="10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AU" sz="4000" kern="1200" baseline="0" dirty="0"/>
            <a:t>4. Cascading Style Sheets </a:t>
          </a:r>
          <a:endParaRPr lang="en-US" sz="4000" kern="1200" dirty="0"/>
        </a:p>
      </dsp:txBody>
      <dsp:txXfrm>
        <a:off x="44549" y="3918869"/>
        <a:ext cx="6417206" cy="8235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B64C3-4EEA-4CD4-B2D2-876F28885C71}">
      <dsp:nvSpPr>
        <dsp:cNvPr id="0" name=""/>
        <dsp:cNvSpPr/>
      </dsp:nvSpPr>
      <dsp:spPr>
        <a:xfrm>
          <a:off x="0" y="2315"/>
          <a:ext cx="6506304" cy="11733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846901-79BE-4B40-8100-CB36D8912BA9}">
      <dsp:nvSpPr>
        <dsp:cNvPr id="0" name=""/>
        <dsp:cNvSpPr/>
      </dsp:nvSpPr>
      <dsp:spPr>
        <a:xfrm>
          <a:off x="354925" y="266309"/>
          <a:ext cx="645319" cy="6453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E127610-B1F1-41E6-8B53-737D624A1EED}">
      <dsp:nvSpPr>
        <dsp:cNvPr id="0" name=""/>
        <dsp:cNvSpPr/>
      </dsp:nvSpPr>
      <dsp:spPr>
        <a:xfrm>
          <a:off x="1355170" y="2315"/>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755650">
            <a:lnSpc>
              <a:spcPct val="90000"/>
            </a:lnSpc>
            <a:spcBef>
              <a:spcPct val="0"/>
            </a:spcBef>
            <a:spcAft>
              <a:spcPct val="35000"/>
            </a:spcAft>
            <a:buNone/>
          </a:pPr>
          <a:r>
            <a:rPr lang="en-AU" sz="1700" kern="1200"/>
            <a:t>&lt;!DOCTYPE html&gt;</a:t>
          </a:r>
          <a:endParaRPr lang="en-US" sz="1700" kern="1200"/>
        </a:p>
      </dsp:txBody>
      <dsp:txXfrm>
        <a:off x="1355170" y="2315"/>
        <a:ext cx="5151133" cy="1173307"/>
      </dsp:txXfrm>
    </dsp:sp>
    <dsp:sp modelId="{7D469C4A-0048-432F-8B37-F3762AE6BABF}">
      <dsp:nvSpPr>
        <dsp:cNvPr id="0" name=""/>
        <dsp:cNvSpPr/>
      </dsp:nvSpPr>
      <dsp:spPr>
        <a:xfrm>
          <a:off x="0" y="1468949"/>
          <a:ext cx="6506304" cy="11733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CCEE79-6DC8-442B-95ED-B78EAC9EDD5C}">
      <dsp:nvSpPr>
        <dsp:cNvPr id="0" name=""/>
        <dsp:cNvSpPr/>
      </dsp:nvSpPr>
      <dsp:spPr>
        <a:xfrm>
          <a:off x="354925" y="1732943"/>
          <a:ext cx="645319" cy="645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120884D-2B20-4399-AB62-8CD3C2BD22F2}">
      <dsp:nvSpPr>
        <dsp:cNvPr id="0" name=""/>
        <dsp:cNvSpPr/>
      </dsp:nvSpPr>
      <dsp:spPr>
        <a:xfrm>
          <a:off x="1355170" y="1468949"/>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755650">
            <a:lnSpc>
              <a:spcPct val="90000"/>
            </a:lnSpc>
            <a:spcBef>
              <a:spcPct val="0"/>
            </a:spcBef>
            <a:spcAft>
              <a:spcPct val="35000"/>
            </a:spcAft>
            <a:buNone/>
          </a:pPr>
          <a:r>
            <a:rPr lang="en-AU" sz="1700" kern="1200" dirty="0"/>
            <a:t>This tag always begins an HTML document and defines the type of document.  Older versions of HTML and XHTML used more complex document types </a:t>
          </a:r>
          <a:r>
            <a:rPr lang="en-AU" sz="1700" kern="1200" dirty="0" err="1"/>
            <a:t>eg</a:t>
          </a:r>
          <a:r>
            <a:rPr lang="en-AU" sz="1700" kern="1200" dirty="0"/>
            <a:t>: STRICT, TRANSITIONAL, and FRAMESET.</a:t>
          </a:r>
          <a:endParaRPr lang="en-US" sz="1700" kern="1200" dirty="0"/>
        </a:p>
      </dsp:txBody>
      <dsp:txXfrm>
        <a:off x="1355170" y="1468949"/>
        <a:ext cx="5151133" cy="1173307"/>
      </dsp:txXfrm>
    </dsp:sp>
    <dsp:sp modelId="{E1C86300-4A5B-4440-B2B5-B92E68130547}">
      <dsp:nvSpPr>
        <dsp:cNvPr id="0" name=""/>
        <dsp:cNvSpPr/>
      </dsp:nvSpPr>
      <dsp:spPr>
        <a:xfrm>
          <a:off x="0" y="2935583"/>
          <a:ext cx="6506304" cy="11733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D79624-CEE7-4FE8-B8A1-010C96DCCB29}">
      <dsp:nvSpPr>
        <dsp:cNvPr id="0" name=""/>
        <dsp:cNvSpPr/>
      </dsp:nvSpPr>
      <dsp:spPr>
        <a:xfrm>
          <a:off x="354925" y="3199577"/>
          <a:ext cx="645319" cy="6453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BA3E4CA-DA74-4A2A-9945-724D82928273}">
      <dsp:nvSpPr>
        <dsp:cNvPr id="0" name=""/>
        <dsp:cNvSpPr/>
      </dsp:nvSpPr>
      <dsp:spPr>
        <a:xfrm>
          <a:off x="1355170" y="2935583"/>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755650">
            <a:lnSpc>
              <a:spcPct val="90000"/>
            </a:lnSpc>
            <a:spcBef>
              <a:spcPct val="0"/>
            </a:spcBef>
            <a:spcAft>
              <a:spcPct val="35000"/>
            </a:spcAft>
            <a:buNone/>
          </a:pPr>
          <a:r>
            <a:rPr lang="en-AU" sz="1700" kern="1200"/>
            <a:t>If a browser is told what to expect it will use a standard rendering mode. </a:t>
          </a:r>
          <a:endParaRPr lang="en-US" sz="1700" kern="1200"/>
        </a:p>
      </dsp:txBody>
      <dsp:txXfrm>
        <a:off x="1355170" y="2935583"/>
        <a:ext cx="5151133" cy="1173307"/>
      </dsp:txXfrm>
    </dsp:sp>
    <dsp:sp modelId="{B3D8B735-1346-4380-9B0C-0AFC502CEA43}">
      <dsp:nvSpPr>
        <dsp:cNvPr id="0" name=""/>
        <dsp:cNvSpPr/>
      </dsp:nvSpPr>
      <dsp:spPr>
        <a:xfrm>
          <a:off x="0" y="4402217"/>
          <a:ext cx="6506304" cy="11733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71F857-237E-421B-90B2-A61B754DA26E}">
      <dsp:nvSpPr>
        <dsp:cNvPr id="0" name=""/>
        <dsp:cNvSpPr/>
      </dsp:nvSpPr>
      <dsp:spPr>
        <a:xfrm>
          <a:off x="354925" y="4666211"/>
          <a:ext cx="645319" cy="6453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547429D-EC79-4700-BFF3-9CFE41C987B6}">
      <dsp:nvSpPr>
        <dsp:cNvPr id="0" name=""/>
        <dsp:cNvSpPr/>
      </dsp:nvSpPr>
      <dsp:spPr>
        <a:xfrm>
          <a:off x="1355170" y="4402217"/>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755650">
            <a:lnSpc>
              <a:spcPct val="90000"/>
            </a:lnSpc>
            <a:spcBef>
              <a:spcPct val="0"/>
            </a:spcBef>
            <a:spcAft>
              <a:spcPct val="35000"/>
            </a:spcAft>
            <a:buNone/>
          </a:pPr>
          <a:r>
            <a:rPr lang="en-AU" sz="1700" kern="1200"/>
            <a:t>If it is not it will use quirks mode which involves making best guesses about how to render a page.  The latter can lead to unpredictable results depending on the browser used to view the page.</a:t>
          </a:r>
          <a:endParaRPr lang="en-US" sz="1700" kern="1200"/>
        </a:p>
      </dsp:txBody>
      <dsp:txXfrm>
        <a:off x="1355170" y="4402217"/>
        <a:ext cx="5151133" cy="11733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3E463-D265-4AA2-8491-577D03452FC8}">
      <dsp:nvSpPr>
        <dsp:cNvPr id="0" name=""/>
        <dsp:cNvSpPr/>
      </dsp:nvSpPr>
      <dsp:spPr>
        <a:xfrm>
          <a:off x="0" y="57405"/>
          <a:ext cx="6506304" cy="1322557"/>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&lt;html&gt;	&lt;/html&gt;</a:t>
          </a:r>
          <a:endParaRPr lang="en-US" sz="2000" kern="1200"/>
        </a:p>
      </dsp:txBody>
      <dsp:txXfrm>
        <a:off x="64562" y="121967"/>
        <a:ext cx="6377180" cy="1193433"/>
      </dsp:txXfrm>
    </dsp:sp>
    <dsp:sp modelId="{A2B8E170-A870-4DBE-B21C-A084F56F80F5}">
      <dsp:nvSpPr>
        <dsp:cNvPr id="0" name=""/>
        <dsp:cNvSpPr/>
      </dsp:nvSpPr>
      <dsp:spPr>
        <a:xfrm>
          <a:off x="0" y="1437562"/>
          <a:ext cx="6506304" cy="1322557"/>
        </a:xfrm>
        <a:prstGeom prst="roundRect">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These tags indicate that the file contains HTML-coded information. </a:t>
          </a:r>
          <a:endParaRPr lang="en-US" sz="2000" kern="1200"/>
        </a:p>
      </dsp:txBody>
      <dsp:txXfrm>
        <a:off x="64562" y="1502124"/>
        <a:ext cx="6377180" cy="1193433"/>
      </dsp:txXfrm>
    </dsp:sp>
    <dsp:sp modelId="{DBEA1CD4-6B42-44FD-89E5-058AF0351AEE}">
      <dsp:nvSpPr>
        <dsp:cNvPr id="0" name=""/>
        <dsp:cNvSpPr/>
      </dsp:nvSpPr>
      <dsp:spPr>
        <a:xfrm>
          <a:off x="0" y="2817720"/>
          <a:ext cx="6506304" cy="1322557"/>
        </a:xfrm>
        <a:prstGeom prst="roundRect">
          <a:avLst/>
        </a:prstGeom>
        <a:solidFill>
          <a:schemeClr val="accent2">
            <a:hueOff val="-110436"/>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The file extensions .html or .htm also indicate to the system that this is an HTML document.  </a:t>
          </a:r>
          <a:endParaRPr lang="en-US" sz="2000" kern="1200" dirty="0"/>
        </a:p>
      </dsp:txBody>
      <dsp:txXfrm>
        <a:off x="64562" y="2882282"/>
        <a:ext cx="6377180" cy="1193433"/>
      </dsp:txXfrm>
    </dsp:sp>
    <dsp:sp modelId="{29097CAF-0936-43BA-8DF2-012509BD7C2C}">
      <dsp:nvSpPr>
        <dsp:cNvPr id="0" name=""/>
        <dsp:cNvSpPr/>
      </dsp:nvSpPr>
      <dsp:spPr>
        <a:xfrm>
          <a:off x="0" y="4197877"/>
          <a:ext cx="6506304" cy="1322557"/>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It doesn’t matter which you use however the use of .htm seems to be becoming more common. It is important that when you decide to use one or the other, to continue to do so in order to avoid confusion.</a:t>
          </a:r>
          <a:endParaRPr lang="en-US" sz="2000" kern="1200"/>
        </a:p>
      </dsp:txBody>
      <dsp:txXfrm>
        <a:off x="64562" y="4262439"/>
        <a:ext cx="6377180" cy="11934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8C4E5-3CB3-478E-8D9D-D65D700AC006}">
      <dsp:nvSpPr>
        <dsp:cNvPr id="0" name=""/>
        <dsp:cNvSpPr/>
      </dsp:nvSpPr>
      <dsp:spPr>
        <a:xfrm>
          <a:off x="0" y="733545"/>
          <a:ext cx="6506304" cy="41066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&lt;head&gt;	&lt;/head&gt;</a:t>
          </a:r>
          <a:endParaRPr lang="en-US" sz="1800" kern="1200"/>
        </a:p>
      </dsp:txBody>
      <dsp:txXfrm>
        <a:off x="20047" y="753592"/>
        <a:ext cx="6466210" cy="370575"/>
      </dsp:txXfrm>
    </dsp:sp>
    <dsp:sp modelId="{8BE2A3C9-AD32-4A5E-B88C-847A69B7E9D0}">
      <dsp:nvSpPr>
        <dsp:cNvPr id="0" name=""/>
        <dsp:cNvSpPr/>
      </dsp:nvSpPr>
      <dsp:spPr>
        <a:xfrm>
          <a:off x="0" y="1196055"/>
          <a:ext cx="6506304" cy="410669"/>
        </a:xfrm>
        <a:prstGeom prst="roundRect">
          <a:avLst/>
        </a:prstGeom>
        <a:solidFill>
          <a:schemeClr val="accent2">
            <a:hueOff val="-20707"/>
            <a:satOff val="-6792"/>
            <a:lumOff val="-2475"/>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The head section contains </a:t>
          </a:r>
          <a:endParaRPr lang="en-US" sz="1800" kern="1200"/>
        </a:p>
      </dsp:txBody>
      <dsp:txXfrm>
        <a:off x="20047" y="1216102"/>
        <a:ext cx="6466210" cy="370575"/>
      </dsp:txXfrm>
    </dsp:sp>
    <dsp:sp modelId="{DC66E8C1-AD67-42BE-A52F-9B307D3AE32B}">
      <dsp:nvSpPr>
        <dsp:cNvPr id="0" name=""/>
        <dsp:cNvSpPr/>
      </dsp:nvSpPr>
      <dsp:spPr>
        <a:xfrm>
          <a:off x="0" y="1658565"/>
          <a:ext cx="6506304" cy="410669"/>
        </a:xfrm>
        <a:prstGeom prst="roundRect">
          <a:avLst/>
        </a:prstGeom>
        <a:solidFill>
          <a:schemeClr val="accent2">
            <a:hueOff val="-41413"/>
            <a:satOff val="-13584"/>
            <a:lumOff val="-495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the title</a:t>
          </a:r>
          <a:endParaRPr lang="en-US" sz="1800" kern="1200"/>
        </a:p>
      </dsp:txBody>
      <dsp:txXfrm>
        <a:off x="20047" y="1678612"/>
        <a:ext cx="6466210" cy="370575"/>
      </dsp:txXfrm>
    </dsp:sp>
    <dsp:sp modelId="{53393718-418E-4D39-A5BC-81D22E1B928C}">
      <dsp:nvSpPr>
        <dsp:cNvPr id="0" name=""/>
        <dsp:cNvSpPr/>
      </dsp:nvSpPr>
      <dsp:spPr>
        <a:xfrm>
          <a:off x="0" y="2121075"/>
          <a:ext cx="6506304" cy="410669"/>
        </a:xfrm>
        <a:prstGeom prst="roundRect">
          <a:avLst/>
        </a:prstGeom>
        <a:solidFill>
          <a:schemeClr val="accent2">
            <a:hueOff val="-62120"/>
            <a:satOff val="-20376"/>
            <a:lumOff val="-7426"/>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style formatting information which relates to the entire document</a:t>
          </a:r>
          <a:endParaRPr lang="en-US" sz="1800" kern="1200"/>
        </a:p>
      </dsp:txBody>
      <dsp:txXfrm>
        <a:off x="20047" y="2141122"/>
        <a:ext cx="6466210" cy="370575"/>
      </dsp:txXfrm>
    </dsp:sp>
    <dsp:sp modelId="{1E2C6978-3E96-4680-970B-72431558CA2B}">
      <dsp:nvSpPr>
        <dsp:cNvPr id="0" name=""/>
        <dsp:cNvSpPr/>
      </dsp:nvSpPr>
      <dsp:spPr>
        <a:xfrm>
          <a:off x="0" y="2583585"/>
          <a:ext cx="6506304" cy="410669"/>
        </a:xfrm>
        <a:prstGeom prst="roundRect">
          <a:avLst/>
        </a:prstGeom>
        <a:solidFill>
          <a:schemeClr val="accent2">
            <a:hueOff val="-82827"/>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scripts for automation</a:t>
          </a:r>
          <a:endParaRPr lang="en-US" sz="1800" kern="1200"/>
        </a:p>
      </dsp:txBody>
      <dsp:txXfrm>
        <a:off x="20047" y="2603632"/>
        <a:ext cx="6466210" cy="370575"/>
      </dsp:txXfrm>
    </dsp:sp>
    <dsp:sp modelId="{162C3FE5-BECE-4E76-B025-CFABCD0EE6A8}">
      <dsp:nvSpPr>
        <dsp:cNvPr id="0" name=""/>
        <dsp:cNvSpPr/>
      </dsp:nvSpPr>
      <dsp:spPr>
        <a:xfrm>
          <a:off x="0" y="3046095"/>
          <a:ext cx="6506304" cy="410669"/>
        </a:xfrm>
        <a:prstGeom prst="roundRect">
          <a:avLst/>
        </a:prstGeom>
        <a:solidFill>
          <a:schemeClr val="accent2">
            <a:hueOff val="-103534"/>
            <a:satOff val="-33959"/>
            <a:lumOff val="-12377"/>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dirty="0"/>
            <a:t>meta tags containing information about the document</a:t>
          </a:r>
          <a:endParaRPr lang="en-US" sz="1800" kern="1200" dirty="0"/>
        </a:p>
      </dsp:txBody>
      <dsp:txXfrm>
        <a:off x="20047" y="3066142"/>
        <a:ext cx="6466210" cy="370575"/>
      </dsp:txXfrm>
    </dsp:sp>
    <dsp:sp modelId="{CDCCE4D6-BA03-4836-852E-ADEA1B75FC42}">
      <dsp:nvSpPr>
        <dsp:cNvPr id="0" name=""/>
        <dsp:cNvSpPr/>
      </dsp:nvSpPr>
      <dsp:spPr>
        <a:xfrm>
          <a:off x="0" y="3508605"/>
          <a:ext cx="6506304" cy="410669"/>
        </a:xfrm>
        <a:prstGeom prst="roundRect">
          <a:avLst/>
        </a:prstGeom>
        <a:solidFill>
          <a:schemeClr val="accent2">
            <a:hueOff val="-124240"/>
            <a:satOff val="-40751"/>
            <a:lumOff val="-1485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links to external stylesheets</a:t>
          </a:r>
          <a:endParaRPr lang="en-US" sz="1800" kern="1200"/>
        </a:p>
      </dsp:txBody>
      <dsp:txXfrm>
        <a:off x="20047" y="3528652"/>
        <a:ext cx="6466210" cy="370575"/>
      </dsp:txXfrm>
    </dsp:sp>
    <dsp:sp modelId="{93FDA35D-01EE-4371-905D-2ECA5A27A8A7}">
      <dsp:nvSpPr>
        <dsp:cNvPr id="0" name=""/>
        <dsp:cNvSpPr/>
      </dsp:nvSpPr>
      <dsp:spPr>
        <a:xfrm>
          <a:off x="0" y="3971115"/>
          <a:ext cx="6506304" cy="410669"/>
        </a:xfrm>
        <a:prstGeom prst="roundRect">
          <a:avLst/>
        </a:prstGeom>
        <a:solidFill>
          <a:schemeClr val="accent2">
            <a:hueOff val="-144947"/>
            <a:satOff val="-47543"/>
            <a:lumOff val="-1732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links to external scripting files</a:t>
          </a:r>
          <a:endParaRPr lang="en-US" sz="1800" kern="1200"/>
        </a:p>
      </dsp:txBody>
      <dsp:txXfrm>
        <a:off x="20047" y="3991162"/>
        <a:ext cx="6466210" cy="370575"/>
      </dsp:txXfrm>
    </dsp:sp>
    <dsp:sp modelId="{E455AE19-EB60-489D-BD6E-C5DD2DD12322}">
      <dsp:nvSpPr>
        <dsp:cNvPr id="0" name=""/>
        <dsp:cNvSpPr/>
      </dsp:nvSpPr>
      <dsp:spPr>
        <a:xfrm>
          <a:off x="0" y="4433625"/>
          <a:ext cx="6506304" cy="410669"/>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There can only be one head section.</a:t>
          </a:r>
          <a:endParaRPr lang="en-US" sz="1800" kern="1200"/>
        </a:p>
      </dsp:txBody>
      <dsp:txXfrm>
        <a:off x="20047" y="4453672"/>
        <a:ext cx="6466210" cy="3705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436B9-7957-4081-83BC-03141F8B7B52}">
      <dsp:nvSpPr>
        <dsp:cNvPr id="0" name=""/>
        <dsp:cNvSpPr/>
      </dsp:nvSpPr>
      <dsp:spPr>
        <a:xfrm>
          <a:off x="0" y="64535"/>
          <a:ext cx="6506304" cy="1318992"/>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baseline="0"/>
            <a:t>&lt;title&gt;	&lt;/title&gt;</a:t>
          </a:r>
          <a:endParaRPr lang="en-US" sz="2000" kern="1200"/>
        </a:p>
      </dsp:txBody>
      <dsp:txXfrm>
        <a:off x="64388" y="128923"/>
        <a:ext cx="6377528" cy="1190216"/>
      </dsp:txXfrm>
    </dsp:sp>
    <dsp:sp modelId="{36EC74C8-5C1B-4E76-A181-72EF5F664E06}">
      <dsp:nvSpPr>
        <dsp:cNvPr id="0" name=""/>
        <dsp:cNvSpPr/>
      </dsp:nvSpPr>
      <dsp:spPr>
        <a:xfrm>
          <a:off x="0" y="1441127"/>
          <a:ext cx="6506304" cy="1318992"/>
        </a:xfrm>
        <a:prstGeom prst="roundRect">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baseline="0"/>
            <a:t>The title tag pair contains your document title which is displayed in the title bar at the top of the browser window or in the tab label. </a:t>
          </a:r>
          <a:endParaRPr lang="en-US" sz="2000" kern="1200"/>
        </a:p>
      </dsp:txBody>
      <dsp:txXfrm>
        <a:off x="64388" y="1505515"/>
        <a:ext cx="6377528" cy="1190216"/>
      </dsp:txXfrm>
    </dsp:sp>
    <dsp:sp modelId="{0E506A1B-0769-43FE-A84E-65324EE021DF}">
      <dsp:nvSpPr>
        <dsp:cNvPr id="0" name=""/>
        <dsp:cNvSpPr/>
      </dsp:nvSpPr>
      <dsp:spPr>
        <a:xfrm>
          <a:off x="0" y="2817720"/>
          <a:ext cx="6506304" cy="1318992"/>
        </a:xfrm>
        <a:prstGeom prst="roundRect">
          <a:avLst/>
        </a:prstGeom>
        <a:solidFill>
          <a:schemeClr val="accent2">
            <a:hueOff val="-110436"/>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baseline="0"/>
            <a:t>The title is also what is displayed on someone's bookmark list, so choose a title which describes your web page. Search engines (e.g. Google or Yahoo) also use the title to identify your page.</a:t>
          </a:r>
          <a:endParaRPr lang="en-US" sz="2000" kern="1200"/>
        </a:p>
      </dsp:txBody>
      <dsp:txXfrm>
        <a:off x="64388" y="2882108"/>
        <a:ext cx="6377528" cy="1190216"/>
      </dsp:txXfrm>
    </dsp:sp>
    <dsp:sp modelId="{BA4DA95E-1C70-4927-B7A4-C962189F05C2}">
      <dsp:nvSpPr>
        <dsp:cNvPr id="0" name=""/>
        <dsp:cNvSpPr/>
      </dsp:nvSpPr>
      <dsp:spPr>
        <a:xfrm>
          <a:off x="0" y="4194312"/>
          <a:ext cx="6506304" cy="1318992"/>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baseline="0"/>
            <a:t>There is only one title tag pair. Problems with the title tag pair can cause a page not to display any content.</a:t>
          </a:r>
          <a:endParaRPr lang="en-US" sz="2000" kern="1200"/>
        </a:p>
      </dsp:txBody>
      <dsp:txXfrm>
        <a:off x="64388" y="4258700"/>
        <a:ext cx="6377528" cy="119021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E63C3-0241-432A-9939-B2E3AFF76BCE}">
      <dsp:nvSpPr>
        <dsp:cNvPr id="0" name=""/>
        <dsp:cNvSpPr/>
      </dsp:nvSpPr>
      <dsp:spPr>
        <a:xfrm>
          <a:off x="0" y="2723"/>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67FD3-3F4E-48B3-996E-C85D349CFD65}">
      <dsp:nvSpPr>
        <dsp:cNvPr id="0" name=""/>
        <dsp:cNvSpPr/>
      </dsp:nvSpPr>
      <dsp:spPr>
        <a:xfrm>
          <a:off x="0" y="2723"/>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AU" sz="3000" kern="1200" baseline="0"/>
            <a:t>&lt;body&gt;	&lt;/body&gt;</a:t>
          </a:r>
          <a:endParaRPr lang="en-US" sz="3000" kern="1200"/>
        </a:p>
      </dsp:txBody>
      <dsp:txXfrm>
        <a:off x="0" y="2723"/>
        <a:ext cx="6506304" cy="1857464"/>
      </dsp:txXfrm>
    </dsp:sp>
    <dsp:sp modelId="{713A1708-5748-4FD3-8DE7-9DCBCBAFA080}">
      <dsp:nvSpPr>
        <dsp:cNvPr id="0" name=""/>
        <dsp:cNvSpPr/>
      </dsp:nvSpPr>
      <dsp:spPr>
        <a:xfrm>
          <a:off x="0" y="1860187"/>
          <a:ext cx="6506304" cy="0"/>
        </a:xfrm>
        <a:prstGeom prst="line">
          <a:avLst/>
        </a:prstGeom>
        <a:solidFill>
          <a:schemeClr val="accent2">
            <a:hueOff val="-82827"/>
            <a:satOff val="-27168"/>
            <a:lumOff val="-9901"/>
            <a:alphaOff val="0"/>
          </a:schemeClr>
        </a:solidFill>
        <a:ln w="34925" cap="flat" cmpd="sng" algn="in">
          <a:solidFill>
            <a:schemeClr val="accent2">
              <a:hueOff val="-82827"/>
              <a:satOff val="-27168"/>
              <a:lumOff val="-99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E9BEE7-71DB-49C3-A8E9-DDB60A6C54FF}">
      <dsp:nvSpPr>
        <dsp:cNvPr id="0" name=""/>
        <dsp:cNvSpPr/>
      </dsp:nvSpPr>
      <dsp:spPr>
        <a:xfrm>
          <a:off x="0" y="1860187"/>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AU" sz="3000" kern="1200" baseline="0"/>
            <a:t>The body tag pair contains the content of your document which is displayed in the browser window. There can only be one body tag pair in the document.</a:t>
          </a:r>
          <a:endParaRPr lang="en-US" sz="3000" kern="1200"/>
        </a:p>
      </dsp:txBody>
      <dsp:txXfrm>
        <a:off x="0" y="1860187"/>
        <a:ext cx="6506304" cy="1857464"/>
      </dsp:txXfrm>
    </dsp:sp>
    <dsp:sp modelId="{C1E5C774-DF6A-4650-8605-5B1DC53FBBD0}">
      <dsp:nvSpPr>
        <dsp:cNvPr id="0" name=""/>
        <dsp:cNvSpPr/>
      </dsp:nvSpPr>
      <dsp:spPr>
        <a:xfrm>
          <a:off x="0" y="3717652"/>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65E16C-DB6A-4EED-B0A0-B3111CA31C33}">
      <dsp:nvSpPr>
        <dsp:cNvPr id="0" name=""/>
        <dsp:cNvSpPr/>
      </dsp:nvSpPr>
      <dsp:spPr>
        <a:xfrm>
          <a:off x="0" y="3717652"/>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AU" sz="3000" kern="1200" baseline="0"/>
            <a:t>The following basic tag pairs are used within the body of the document. </a:t>
          </a:r>
          <a:endParaRPr lang="en-US" sz="3000" kern="1200"/>
        </a:p>
      </dsp:txBody>
      <dsp:txXfrm>
        <a:off x="0" y="3717652"/>
        <a:ext cx="6506304" cy="185746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95BAA-0FFE-4B24-9531-A84AEF0EDF05}">
      <dsp:nvSpPr>
        <dsp:cNvPr id="0" name=""/>
        <dsp:cNvSpPr/>
      </dsp:nvSpPr>
      <dsp:spPr>
        <a:xfrm>
          <a:off x="0" y="0"/>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8CC721-FFAB-4236-AAE1-1245AC48B136}">
      <dsp:nvSpPr>
        <dsp:cNvPr id="0" name=""/>
        <dsp:cNvSpPr/>
      </dsp:nvSpPr>
      <dsp:spPr>
        <a:xfrm>
          <a:off x="0" y="0"/>
          <a:ext cx="6506304" cy="278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baseline="0"/>
            <a:t>HTML has six heading levels: &lt;h1&gt;&lt;/h1&gt;, &lt;h2&gt;&lt;/h2&gt;, &lt;h3&gt;&lt;/h3&gt;, &lt;h4&gt;&lt;/h4&gt;, &lt;h5&gt;&lt;/h5&gt;, &lt;h6&gt;&lt;/h6&gt;. &lt;h1&gt; is the largest and should be used first. You can use the same heading tag many times in the same document.</a:t>
          </a:r>
          <a:endParaRPr lang="en-US" sz="2800" kern="1200"/>
        </a:p>
      </dsp:txBody>
      <dsp:txXfrm>
        <a:off x="0" y="0"/>
        <a:ext cx="6506304" cy="2788920"/>
      </dsp:txXfrm>
    </dsp:sp>
    <dsp:sp modelId="{8A08140A-0730-4835-84D2-191DAA107CCF}">
      <dsp:nvSpPr>
        <dsp:cNvPr id="0" name=""/>
        <dsp:cNvSpPr/>
      </dsp:nvSpPr>
      <dsp:spPr>
        <a:xfrm>
          <a:off x="0" y="2788920"/>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209FD5-A0B5-4DFE-B990-0AC607AE9FF0}">
      <dsp:nvSpPr>
        <dsp:cNvPr id="0" name=""/>
        <dsp:cNvSpPr/>
      </dsp:nvSpPr>
      <dsp:spPr>
        <a:xfrm>
          <a:off x="0" y="2788920"/>
          <a:ext cx="6506304" cy="278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baseline="0"/>
            <a:t>When using multiple heading levels, use the levels in your document in the correct sequence. The sizes of the headings are preformatted (depending on the browser) so missing levels may give the document a strange appearance</a:t>
          </a:r>
          <a:endParaRPr lang="en-US" sz="2800" kern="1200"/>
        </a:p>
      </dsp:txBody>
      <dsp:txXfrm>
        <a:off x="0" y="2788920"/>
        <a:ext cx="6506304" cy="27889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6D389-7D72-47C7-ACBF-B5E6DECF3860}">
      <dsp:nvSpPr>
        <dsp:cNvPr id="0" name=""/>
        <dsp:cNvSpPr/>
      </dsp:nvSpPr>
      <dsp:spPr>
        <a:xfrm>
          <a:off x="0" y="521661"/>
          <a:ext cx="6506304" cy="876951"/>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By default all white space (spaces, tabs, linefeeds, and carriage returns) is automatically converted to a single space when your document is displayed in a browser. If you want a line or paragraph break you need to specify it using a tag.</a:t>
          </a:r>
        </a:p>
      </dsp:txBody>
      <dsp:txXfrm>
        <a:off x="42809" y="564470"/>
        <a:ext cx="6420686" cy="791333"/>
      </dsp:txXfrm>
    </dsp:sp>
    <dsp:sp modelId="{C7C834FE-52AC-49F6-9762-D2A388E48785}">
      <dsp:nvSpPr>
        <dsp:cNvPr id="0" name=""/>
        <dsp:cNvSpPr/>
      </dsp:nvSpPr>
      <dsp:spPr>
        <a:xfrm>
          <a:off x="0" y="1436052"/>
          <a:ext cx="6506304" cy="876951"/>
        </a:xfrm>
        <a:prstGeom prst="roundRect">
          <a:avLst/>
        </a:prstGeom>
        <a:solidFill>
          <a:schemeClr val="accent2">
            <a:hueOff val="-41413"/>
            <a:satOff val="-13584"/>
            <a:lumOff val="-495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 the basic example shown in the Basic XHTML Document section, the first paragraph is coded as </a:t>
          </a:r>
        </a:p>
      </dsp:txBody>
      <dsp:txXfrm>
        <a:off x="42809" y="1478861"/>
        <a:ext cx="6420686" cy="791333"/>
      </dsp:txXfrm>
    </dsp:sp>
    <dsp:sp modelId="{41DBC343-2747-4468-B3E8-3735E04CADA9}">
      <dsp:nvSpPr>
        <dsp:cNvPr id="0" name=""/>
        <dsp:cNvSpPr/>
      </dsp:nvSpPr>
      <dsp:spPr>
        <a:xfrm>
          <a:off x="0" y="2350444"/>
          <a:ext cx="6506304" cy="876951"/>
        </a:xfrm>
        <a:prstGeom prst="roundRect">
          <a:avLst/>
        </a:prstGeom>
        <a:solidFill>
          <a:schemeClr val="accent2">
            <a:hueOff val="-82827"/>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&lt;p&gt;XHTML is not hard to learn  and can be a lot of fun!&lt;/p&gt;</a:t>
          </a:r>
        </a:p>
      </dsp:txBody>
      <dsp:txXfrm>
        <a:off x="42809" y="2393253"/>
        <a:ext cx="6420686" cy="791333"/>
      </dsp:txXfrm>
    </dsp:sp>
    <dsp:sp modelId="{564C9A0C-82D4-4BC2-8507-E9F51D1E3B0C}">
      <dsp:nvSpPr>
        <dsp:cNvPr id="0" name=""/>
        <dsp:cNvSpPr/>
      </dsp:nvSpPr>
      <dsp:spPr>
        <a:xfrm>
          <a:off x="0" y="3264835"/>
          <a:ext cx="6506304" cy="876951"/>
        </a:xfrm>
        <a:prstGeom prst="roundRect">
          <a:avLst/>
        </a:prstGeom>
        <a:solidFill>
          <a:schemeClr val="accent2">
            <a:hueOff val="-124240"/>
            <a:satOff val="-40751"/>
            <a:lumOff val="-1485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 the source file there is a double space after the fullstop but only one in the display.  Also the source file wraps after the word HTML but the browser wraps in a different place. A Web browser only starts a new paragraph when it encounters another &lt;p&gt; tag so the following source code would have the same effect as the code in the first example.</a:t>
          </a:r>
        </a:p>
      </dsp:txBody>
      <dsp:txXfrm>
        <a:off x="42809" y="3307644"/>
        <a:ext cx="6420686" cy="791333"/>
      </dsp:txXfrm>
    </dsp:sp>
    <dsp:sp modelId="{D01D11CA-1818-4603-848E-AD495615DF08}">
      <dsp:nvSpPr>
        <dsp:cNvPr id="0" name=""/>
        <dsp:cNvSpPr/>
      </dsp:nvSpPr>
      <dsp:spPr>
        <a:xfrm>
          <a:off x="0" y="4179227"/>
          <a:ext cx="6506304" cy="876951"/>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&lt;p&gt;XHTML is not hard to learn  and can be a lot of fun!&lt;/p&gt;&lt;p&gt;You can include text, graphics, audio video and many other features in a XHTML document&lt;/p&gt;</a:t>
          </a:r>
        </a:p>
      </dsp:txBody>
      <dsp:txXfrm>
        <a:off x="42809" y="4222036"/>
        <a:ext cx="6420686" cy="7913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2C9DE-F6B5-4A5A-8C76-837F803D24F1}">
      <dsp:nvSpPr>
        <dsp:cNvPr id="0" name=""/>
        <dsp:cNvSpPr/>
      </dsp:nvSpPr>
      <dsp:spPr>
        <a:xfrm>
          <a:off x="0" y="2723"/>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3242CB-6102-46DE-BC27-EF613230ECB1}">
      <dsp:nvSpPr>
        <dsp:cNvPr id="0" name=""/>
        <dsp:cNvSpPr/>
      </dsp:nvSpPr>
      <dsp:spPr>
        <a:xfrm>
          <a:off x="0" y="2723"/>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AU" sz="2100" kern="1200" baseline="0" dirty="0"/>
            <a:t>Formatting of text can be done in HTML code however this is no longer recommended except for single pages and some small items of formatting which are not reused elsewhere on a website.  The preferred method of formatting is using CSS which will be introduced in a later lesson.</a:t>
          </a:r>
          <a:endParaRPr lang="en-US" sz="2100" kern="1200" dirty="0"/>
        </a:p>
      </dsp:txBody>
      <dsp:txXfrm>
        <a:off x="0" y="2723"/>
        <a:ext cx="6506304" cy="1857464"/>
      </dsp:txXfrm>
    </dsp:sp>
    <dsp:sp modelId="{2879DB38-CD30-43DF-8EA5-8BA8FDB15562}">
      <dsp:nvSpPr>
        <dsp:cNvPr id="0" name=""/>
        <dsp:cNvSpPr/>
      </dsp:nvSpPr>
      <dsp:spPr>
        <a:xfrm>
          <a:off x="0" y="1860187"/>
          <a:ext cx="6506304" cy="0"/>
        </a:xfrm>
        <a:prstGeom prst="line">
          <a:avLst/>
        </a:prstGeom>
        <a:solidFill>
          <a:schemeClr val="accent2">
            <a:hueOff val="-82827"/>
            <a:satOff val="-27168"/>
            <a:lumOff val="-9901"/>
            <a:alphaOff val="0"/>
          </a:schemeClr>
        </a:solidFill>
        <a:ln w="34925" cap="flat" cmpd="sng" algn="in">
          <a:solidFill>
            <a:schemeClr val="accent2">
              <a:hueOff val="-82827"/>
              <a:satOff val="-27168"/>
              <a:lumOff val="-99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5740C-A0E5-4153-AA7C-37609623CE3D}">
      <dsp:nvSpPr>
        <dsp:cNvPr id="0" name=""/>
        <dsp:cNvSpPr/>
      </dsp:nvSpPr>
      <dsp:spPr>
        <a:xfrm>
          <a:off x="0" y="1860187"/>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AU" sz="2100" kern="1200" baseline="0"/>
            <a:t>If you attempt to use the HTML5 validator then many of the HTML formatting code will cause validation errors with a suggestion to use CSS instead.</a:t>
          </a:r>
          <a:endParaRPr lang="en-US" sz="2100" kern="1200"/>
        </a:p>
      </dsp:txBody>
      <dsp:txXfrm>
        <a:off x="0" y="1860187"/>
        <a:ext cx="6506304" cy="1857464"/>
      </dsp:txXfrm>
    </dsp:sp>
    <dsp:sp modelId="{AC1DA4B9-E33C-49BD-A25A-E10624164519}">
      <dsp:nvSpPr>
        <dsp:cNvPr id="0" name=""/>
        <dsp:cNvSpPr/>
      </dsp:nvSpPr>
      <dsp:spPr>
        <a:xfrm>
          <a:off x="0" y="3717652"/>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41319-1AB8-4875-A0D6-BA9D8FC9B3A6}">
      <dsp:nvSpPr>
        <dsp:cNvPr id="0" name=""/>
        <dsp:cNvSpPr/>
      </dsp:nvSpPr>
      <dsp:spPr>
        <a:xfrm>
          <a:off x="0" y="3717652"/>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AU" sz="2100" kern="1200" baseline="0"/>
            <a:t>The following notes are intended only as a guide for explaining how formatting can be achieved in the HTML code.</a:t>
          </a:r>
          <a:endParaRPr lang="en-US" sz="2100" kern="1200"/>
        </a:p>
      </dsp:txBody>
      <dsp:txXfrm>
        <a:off x="0" y="3717652"/>
        <a:ext cx="6506304" cy="18574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F85C4-1349-4FA6-9C6F-2AFCA6441D11}">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1F0F0-589C-4C4C-807D-1B1A367C873B}">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82178B-6EFF-4582-9E36-3790B90DCF42}">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711200">
            <a:lnSpc>
              <a:spcPct val="90000"/>
            </a:lnSpc>
            <a:spcBef>
              <a:spcPct val="0"/>
            </a:spcBef>
            <a:spcAft>
              <a:spcPct val="35000"/>
            </a:spcAft>
            <a:buNone/>
          </a:pPr>
          <a:r>
            <a:rPr lang="en-US" sz="1600" kern="1200"/>
            <a:t>The &lt;pre&gt; tag can be used with a width attribute that specifies the maximum number of characters for a line. </a:t>
          </a:r>
        </a:p>
      </dsp:txBody>
      <dsp:txXfrm>
        <a:off x="1840237" y="680"/>
        <a:ext cx="4666066" cy="1593279"/>
      </dsp:txXfrm>
    </dsp:sp>
    <dsp:sp modelId="{D25263AE-D494-49F4-860D-72F9FEE95614}">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ECD78D-D7FF-47A9-9671-93F45CE80ECE}">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5D1D5A0-E108-4EFE-9785-BDA1888F863C}">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711200">
            <a:lnSpc>
              <a:spcPct val="90000"/>
            </a:lnSpc>
            <a:spcBef>
              <a:spcPct val="0"/>
            </a:spcBef>
            <a:spcAft>
              <a:spcPct val="35000"/>
            </a:spcAft>
            <a:buNone/>
          </a:pPr>
          <a:r>
            <a:rPr lang="en-US" sz="1600" kern="1200" dirty="0"/>
            <a:t>Hyperlinks can be used within &lt;pre&gt; sections. You should however avoid using other HTML tags within &lt;pre&gt; sections as some may not work and others may give strange results.</a:t>
          </a:r>
        </a:p>
      </dsp:txBody>
      <dsp:txXfrm>
        <a:off x="1840237" y="1992280"/>
        <a:ext cx="4666066" cy="1593279"/>
      </dsp:txXfrm>
    </dsp:sp>
    <dsp:sp modelId="{64D6825A-5347-419B-A08B-1C9C3FD74F53}">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E0FA3-4152-4739-A5F5-AB753B7514A1}">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10F1E5C-9FAA-483A-8221-97F9E71F8A08}">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711200">
            <a:lnSpc>
              <a:spcPct val="90000"/>
            </a:lnSpc>
            <a:spcBef>
              <a:spcPct val="0"/>
            </a:spcBef>
            <a:spcAft>
              <a:spcPct val="35000"/>
            </a:spcAft>
            <a:buNone/>
          </a:pPr>
          <a:r>
            <a:rPr lang="en-US" sz="1600" kern="1200"/>
            <a:t>Since the characters &lt;, &gt;, and &amp; have special meaning in HTML, you will need to use their escape sequences (&amp;lt;, &amp;gt;, and &amp;amp;) to enter these characters. See the section on Escape sequences in a later lesson for more information. </a:t>
          </a:r>
        </a:p>
      </dsp:txBody>
      <dsp:txXfrm>
        <a:off x="1840237" y="3983879"/>
        <a:ext cx="4666066" cy="1593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50F30-08C3-4F90-8D77-23A7428BE36E}">
      <dsp:nvSpPr>
        <dsp:cNvPr id="0" name=""/>
        <dsp:cNvSpPr/>
      </dsp:nvSpPr>
      <dsp:spPr>
        <a:xfrm>
          <a:off x="0" y="0"/>
          <a:ext cx="9203871" cy="11735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240C90-C76A-4437-BA4D-F4FD335E48BF}">
      <dsp:nvSpPr>
        <dsp:cNvPr id="0" name=""/>
        <dsp:cNvSpPr/>
      </dsp:nvSpPr>
      <dsp:spPr>
        <a:xfrm>
          <a:off x="354985" y="266440"/>
          <a:ext cx="645427" cy="645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E7625E8-223A-4785-AE10-DF9BC00BA588}">
      <dsp:nvSpPr>
        <dsp:cNvPr id="0" name=""/>
        <dsp:cNvSpPr/>
      </dsp:nvSpPr>
      <dsp:spPr>
        <a:xfrm>
          <a:off x="1355397" y="2401"/>
          <a:ext cx="7848473" cy="1173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96" tIns="124196" rIns="124196" bIns="124196" numCol="1" spcCol="1270" anchor="ctr" anchorCtr="0">
          <a:noAutofit/>
        </a:bodyPr>
        <a:lstStyle/>
        <a:p>
          <a:pPr marL="0" lvl="0" indent="0" algn="l" defTabSz="444500">
            <a:lnSpc>
              <a:spcPct val="90000"/>
            </a:lnSpc>
            <a:spcBef>
              <a:spcPct val="0"/>
            </a:spcBef>
            <a:spcAft>
              <a:spcPct val="35000"/>
            </a:spcAft>
            <a:buNone/>
          </a:pPr>
          <a:r>
            <a:rPr lang="en-AU" sz="1000" kern="1200" dirty="0"/>
            <a:t>Taking YouTube as an example, www.youtube.com is the URL (Uniform Recourse Locator), often simply called an “address”. Every web page displayed in your browser has a unique URL. </a:t>
          </a:r>
          <a:endParaRPr lang="en-US" sz="1000" kern="1200" dirty="0"/>
        </a:p>
      </dsp:txBody>
      <dsp:txXfrm>
        <a:off x="1355397" y="2401"/>
        <a:ext cx="7848473" cy="1173504"/>
      </dsp:txXfrm>
    </dsp:sp>
    <dsp:sp modelId="{B37FB0DC-B04C-49EF-9654-5C3DC55A3009}">
      <dsp:nvSpPr>
        <dsp:cNvPr id="0" name=""/>
        <dsp:cNvSpPr/>
      </dsp:nvSpPr>
      <dsp:spPr>
        <a:xfrm>
          <a:off x="0" y="1261865"/>
          <a:ext cx="9203871" cy="11735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F2FB0-0CD4-4403-8589-AE46EAEEDA7F}">
      <dsp:nvSpPr>
        <dsp:cNvPr id="0" name=""/>
        <dsp:cNvSpPr/>
      </dsp:nvSpPr>
      <dsp:spPr>
        <a:xfrm>
          <a:off x="354985" y="1733320"/>
          <a:ext cx="645427" cy="645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266BD51-3D4A-4AE8-BF19-813CC480543B}">
      <dsp:nvSpPr>
        <dsp:cNvPr id="0" name=""/>
        <dsp:cNvSpPr/>
      </dsp:nvSpPr>
      <dsp:spPr>
        <a:xfrm>
          <a:off x="1355397" y="1469282"/>
          <a:ext cx="7848473" cy="1173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96" tIns="124196" rIns="124196" bIns="124196" numCol="1" spcCol="1270" anchor="ctr" anchorCtr="0">
          <a:noAutofit/>
        </a:bodyPr>
        <a:lstStyle/>
        <a:p>
          <a:pPr marL="0" lvl="0" indent="0" algn="l" defTabSz="444500">
            <a:lnSpc>
              <a:spcPct val="90000"/>
            </a:lnSpc>
            <a:spcBef>
              <a:spcPct val="0"/>
            </a:spcBef>
            <a:spcAft>
              <a:spcPct val="35000"/>
            </a:spcAft>
            <a:buNone/>
          </a:pPr>
          <a:r>
            <a:rPr lang="en-AU" sz="1000" kern="1200" dirty="0">
              <a:solidFill>
                <a:prstClr val="white">
                  <a:hueOff val="0"/>
                  <a:satOff val="0"/>
                  <a:lumOff val="0"/>
                  <a:alphaOff val="0"/>
                </a:prstClr>
              </a:solidFill>
              <a:latin typeface="Franklin Gothic Book" panose="020B0503020102020204"/>
              <a:ea typeface="+mn-ea"/>
              <a:cs typeface="+mn-cs"/>
            </a:rPr>
            <a:t>Your browser will show the current URL at the top of every page in a long text box. This URL will change to the URL of the new page whenever you click a link.</a:t>
          </a:r>
          <a:endParaRPr lang="en-US" sz="1000" kern="1200" dirty="0">
            <a:solidFill>
              <a:prstClr val="white">
                <a:hueOff val="0"/>
                <a:satOff val="0"/>
                <a:lumOff val="0"/>
                <a:alphaOff val="0"/>
              </a:prstClr>
            </a:solidFill>
            <a:latin typeface="Franklin Gothic Book" panose="020B0503020102020204"/>
            <a:ea typeface="+mn-ea"/>
            <a:cs typeface="+mn-cs"/>
          </a:endParaRPr>
        </a:p>
      </dsp:txBody>
      <dsp:txXfrm>
        <a:off x="1355397" y="1469282"/>
        <a:ext cx="7848473" cy="1173504"/>
      </dsp:txXfrm>
    </dsp:sp>
    <dsp:sp modelId="{EDB2803E-9B85-4962-9D7C-D59CDF12E7FF}">
      <dsp:nvSpPr>
        <dsp:cNvPr id="0" name=""/>
        <dsp:cNvSpPr/>
      </dsp:nvSpPr>
      <dsp:spPr>
        <a:xfrm>
          <a:off x="0" y="2557097"/>
          <a:ext cx="9203871" cy="159061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3CAAFF-6BE6-4A33-90D2-585965B7146B}">
      <dsp:nvSpPr>
        <dsp:cNvPr id="0" name=""/>
        <dsp:cNvSpPr/>
      </dsp:nvSpPr>
      <dsp:spPr>
        <a:xfrm>
          <a:off x="354985" y="3408756"/>
          <a:ext cx="645427" cy="6454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2778A06-7049-467A-AE9A-426E1C2570C3}">
      <dsp:nvSpPr>
        <dsp:cNvPr id="0" name=""/>
        <dsp:cNvSpPr/>
      </dsp:nvSpPr>
      <dsp:spPr>
        <a:xfrm>
          <a:off x="1355397" y="3144718"/>
          <a:ext cx="7848473" cy="1173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96" tIns="124196" rIns="124196" bIns="124196" numCol="1" spcCol="1270" anchor="ctr" anchorCtr="0">
          <a:noAutofit/>
        </a:bodyPr>
        <a:lstStyle/>
        <a:p>
          <a:pPr marL="0" lvl="0" indent="0" algn="l" defTabSz="444500">
            <a:lnSpc>
              <a:spcPct val="90000"/>
            </a:lnSpc>
            <a:spcBef>
              <a:spcPct val="0"/>
            </a:spcBef>
            <a:spcAft>
              <a:spcPct val="35000"/>
            </a:spcAft>
            <a:buNone/>
          </a:pPr>
          <a:r>
            <a:rPr lang="en-AU" sz="1000" kern="1200" dirty="0">
              <a:solidFill>
                <a:prstClr val="white">
                  <a:hueOff val="0"/>
                  <a:satOff val="0"/>
                  <a:lumOff val="0"/>
                  <a:alphaOff val="0"/>
                </a:prstClr>
              </a:solidFill>
              <a:latin typeface="Franklin Gothic Book" panose="020B0503020102020204"/>
              <a:ea typeface="+mn-ea"/>
              <a:cs typeface="+mn-cs"/>
            </a:rPr>
            <a:t>You can also type an address directly into the URL area of your browser and press Enter to load any page you wish. Usually, the URL contains a prefix of 'http://', but when typing an address, you can leave that part off and the browser will add it in for you. </a:t>
          </a:r>
        </a:p>
        <a:p>
          <a:pPr marL="0" lvl="0" indent="0" algn="l" defTabSz="444500">
            <a:lnSpc>
              <a:spcPct val="90000"/>
            </a:lnSpc>
            <a:spcBef>
              <a:spcPct val="0"/>
            </a:spcBef>
            <a:spcAft>
              <a:spcPct val="35000"/>
            </a:spcAft>
            <a:buNone/>
          </a:pPr>
          <a:r>
            <a:rPr lang="en-US" sz="1000" kern="1200" dirty="0">
              <a:solidFill>
                <a:prstClr val="white">
                  <a:hueOff val="0"/>
                  <a:satOff val="0"/>
                  <a:lumOff val="0"/>
                  <a:alphaOff val="0"/>
                </a:prstClr>
              </a:solidFill>
              <a:latin typeface="Franklin Gothic Book" panose="020B0503020102020204"/>
              <a:ea typeface="+mn-ea"/>
              <a:cs typeface="+mn-cs"/>
            </a:rPr>
            <a:t>HTTP (Hypertext Transfer Protocol) is the set of rules for transferring files -- such as text, images, sound, video and other multimedia files -- over the web. As soon as a user opens their web browser, they are indirectly using HTTP.</a:t>
          </a:r>
          <a:endParaRPr lang="en-AU" sz="1000" kern="1200" dirty="0">
            <a:solidFill>
              <a:prstClr val="white">
                <a:hueOff val="0"/>
                <a:satOff val="0"/>
                <a:lumOff val="0"/>
                <a:alphaOff val="0"/>
              </a:prstClr>
            </a:solidFill>
            <a:latin typeface="Franklin Gothic Book" panose="020B0503020102020204"/>
            <a:ea typeface="+mn-ea"/>
            <a:cs typeface="+mn-cs"/>
          </a:endParaRPr>
        </a:p>
        <a:p>
          <a:pPr marL="0" lvl="0" indent="0" algn="l" defTabSz="444500">
            <a:lnSpc>
              <a:spcPct val="90000"/>
            </a:lnSpc>
            <a:spcBef>
              <a:spcPct val="0"/>
            </a:spcBef>
            <a:spcAft>
              <a:spcPct val="35000"/>
            </a:spcAft>
            <a:buNone/>
          </a:pPr>
          <a:endParaRPr lang="en-US" sz="1400" kern="1200" dirty="0"/>
        </a:p>
      </dsp:txBody>
      <dsp:txXfrm>
        <a:off x="1355397" y="3144718"/>
        <a:ext cx="7848473" cy="1173504"/>
      </dsp:txXfrm>
    </dsp:sp>
    <dsp:sp modelId="{E64F1DEC-25F6-411C-9682-35B0795D45C3}">
      <dsp:nvSpPr>
        <dsp:cNvPr id="0" name=""/>
        <dsp:cNvSpPr/>
      </dsp:nvSpPr>
      <dsp:spPr>
        <a:xfrm>
          <a:off x="0" y="4274333"/>
          <a:ext cx="9203871" cy="154558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411E4-C1F2-4E10-BD31-982813ECDEBE}">
      <dsp:nvSpPr>
        <dsp:cNvPr id="0" name=""/>
        <dsp:cNvSpPr/>
      </dsp:nvSpPr>
      <dsp:spPr>
        <a:xfrm>
          <a:off x="306100" y="4998134"/>
          <a:ext cx="645427" cy="6454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A6E5901-4AC8-465E-8B53-7DE34FA7809B}">
      <dsp:nvSpPr>
        <dsp:cNvPr id="0" name=""/>
        <dsp:cNvSpPr/>
      </dsp:nvSpPr>
      <dsp:spPr>
        <a:xfrm>
          <a:off x="1355397" y="5006195"/>
          <a:ext cx="7848473" cy="1173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96" tIns="124196" rIns="124196" bIns="124196" numCol="1" spcCol="1270" anchor="ctr" anchorCtr="0">
          <a:noAutofit/>
        </a:bodyPr>
        <a:lstStyle/>
        <a:p>
          <a:pPr marL="0" lvl="0" indent="0" algn="l" defTabSz="488950">
            <a:lnSpc>
              <a:spcPct val="90000"/>
            </a:lnSpc>
            <a:spcBef>
              <a:spcPct val="0"/>
            </a:spcBef>
            <a:spcAft>
              <a:spcPct val="35000"/>
            </a:spcAft>
            <a:buNone/>
          </a:pPr>
          <a:r>
            <a:rPr lang="en-AU" sz="1100" kern="1200" dirty="0"/>
            <a:t>For more information, see URLs in Depth, below</a:t>
          </a:r>
          <a:endParaRPr lang="en-US" sz="1100" kern="1200" dirty="0"/>
        </a:p>
      </dsp:txBody>
      <dsp:txXfrm>
        <a:off x="1355397" y="5006195"/>
        <a:ext cx="7848473" cy="1173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CC345-F2BD-44A7-8572-F7DEA2FCD6B4}">
      <dsp:nvSpPr>
        <dsp:cNvPr id="0" name=""/>
        <dsp:cNvSpPr/>
      </dsp:nvSpPr>
      <dsp:spPr>
        <a:xfrm>
          <a:off x="0" y="3199"/>
          <a:ext cx="6506304" cy="6169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00B7B-02B2-4F21-9248-FD20A3040D3F}">
      <dsp:nvSpPr>
        <dsp:cNvPr id="0" name=""/>
        <dsp:cNvSpPr/>
      </dsp:nvSpPr>
      <dsp:spPr>
        <a:xfrm>
          <a:off x="186614" y="142003"/>
          <a:ext cx="339630" cy="3392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835CD82-4DB8-4A4C-810B-F38599BF74F6}">
      <dsp:nvSpPr>
        <dsp:cNvPr id="0" name=""/>
        <dsp:cNvSpPr/>
      </dsp:nvSpPr>
      <dsp:spPr>
        <a:xfrm>
          <a:off x="712859" y="3199"/>
          <a:ext cx="5771853" cy="655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70" tIns="69370" rIns="69370" bIns="69370" numCol="1" spcCol="1270" anchor="ctr" anchorCtr="0">
          <a:noAutofit/>
        </a:bodyPr>
        <a:lstStyle/>
        <a:p>
          <a:pPr marL="0" lvl="0" indent="0" algn="l" defTabSz="622300">
            <a:lnSpc>
              <a:spcPct val="90000"/>
            </a:lnSpc>
            <a:spcBef>
              <a:spcPct val="0"/>
            </a:spcBef>
            <a:spcAft>
              <a:spcPct val="35000"/>
            </a:spcAft>
            <a:buNone/>
          </a:pPr>
          <a:r>
            <a:rPr lang="en-AU" sz="1400" kern="1200"/>
            <a:t>The first part of the URL is the protocol. In this course we will always use http, which means HyperText Transfer Protocol. It is by far the most common protocol on the web. </a:t>
          </a:r>
          <a:endParaRPr lang="en-US" sz="1400" kern="1200"/>
        </a:p>
      </dsp:txBody>
      <dsp:txXfrm>
        <a:off x="712859" y="3199"/>
        <a:ext cx="5771853" cy="655463"/>
      </dsp:txXfrm>
    </dsp:sp>
    <dsp:sp modelId="{F94DBB66-188E-4344-9DEC-8ECBE3F04FF2}">
      <dsp:nvSpPr>
        <dsp:cNvPr id="0" name=""/>
        <dsp:cNvSpPr/>
      </dsp:nvSpPr>
      <dsp:spPr>
        <a:xfrm>
          <a:off x="0" y="822529"/>
          <a:ext cx="6506304" cy="6169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3EC1A-3BA7-47BF-9C39-2FB8ACFF171C}">
      <dsp:nvSpPr>
        <dsp:cNvPr id="0" name=""/>
        <dsp:cNvSpPr/>
      </dsp:nvSpPr>
      <dsp:spPr>
        <a:xfrm>
          <a:off x="186614" y="961333"/>
          <a:ext cx="339630" cy="3392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F8DC9D2-2E35-473F-B836-1A99D720D3EE}">
      <dsp:nvSpPr>
        <dsp:cNvPr id="0" name=""/>
        <dsp:cNvSpPr/>
      </dsp:nvSpPr>
      <dsp:spPr>
        <a:xfrm>
          <a:off x="712859" y="822529"/>
          <a:ext cx="5771853" cy="655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70" tIns="69370" rIns="69370" bIns="69370" numCol="1" spcCol="1270" anchor="ctr" anchorCtr="0">
          <a:noAutofit/>
        </a:bodyPr>
        <a:lstStyle/>
        <a:p>
          <a:pPr marL="0" lvl="0" indent="0" algn="l" defTabSz="622300">
            <a:lnSpc>
              <a:spcPct val="90000"/>
            </a:lnSpc>
            <a:spcBef>
              <a:spcPct val="0"/>
            </a:spcBef>
            <a:spcAft>
              <a:spcPct val="35000"/>
            </a:spcAft>
            <a:buNone/>
          </a:pPr>
          <a:r>
            <a:rPr lang="en-AU" sz="1400" kern="1200"/>
            <a:t>The protocol is separated from the rest of the URL by a colon and two forward-slashes. </a:t>
          </a:r>
          <a:endParaRPr lang="en-US" sz="1400" kern="1200"/>
        </a:p>
      </dsp:txBody>
      <dsp:txXfrm>
        <a:off x="712859" y="822529"/>
        <a:ext cx="5771853" cy="655463"/>
      </dsp:txXfrm>
    </dsp:sp>
    <dsp:sp modelId="{7281DE0E-653E-4E90-B963-85A4D5B055F9}">
      <dsp:nvSpPr>
        <dsp:cNvPr id="0" name=""/>
        <dsp:cNvSpPr/>
      </dsp:nvSpPr>
      <dsp:spPr>
        <a:xfrm>
          <a:off x="0" y="1641858"/>
          <a:ext cx="6506304" cy="61690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99C8B-C4AD-4B1E-B770-A6F51B748B44}">
      <dsp:nvSpPr>
        <dsp:cNvPr id="0" name=""/>
        <dsp:cNvSpPr/>
      </dsp:nvSpPr>
      <dsp:spPr>
        <a:xfrm>
          <a:off x="186614" y="1780662"/>
          <a:ext cx="339630" cy="3392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600292C-9350-4D96-89E5-5A5AED65FF81}">
      <dsp:nvSpPr>
        <dsp:cNvPr id="0" name=""/>
        <dsp:cNvSpPr/>
      </dsp:nvSpPr>
      <dsp:spPr>
        <a:xfrm>
          <a:off x="712859" y="1641858"/>
          <a:ext cx="5771853" cy="655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70" tIns="69370" rIns="69370" bIns="69370" numCol="1" spcCol="1270" anchor="ctr" anchorCtr="0">
          <a:noAutofit/>
        </a:bodyPr>
        <a:lstStyle/>
        <a:p>
          <a:pPr marL="0" lvl="0" indent="0" algn="l" defTabSz="622300">
            <a:lnSpc>
              <a:spcPct val="90000"/>
            </a:lnSpc>
            <a:spcBef>
              <a:spcPct val="0"/>
            </a:spcBef>
            <a:spcAft>
              <a:spcPct val="35000"/>
            </a:spcAft>
            <a:buNone/>
          </a:pPr>
          <a:r>
            <a:rPr lang="en-AU" sz="1400" kern="1200"/>
            <a:t>Domain Name </a:t>
          </a:r>
          <a:endParaRPr lang="en-US" sz="1400" kern="1200"/>
        </a:p>
      </dsp:txBody>
      <dsp:txXfrm>
        <a:off x="712859" y="1641858"/>
        <a:ext cx="5771853" cy="655463"/>
      </dsp:txXfrm>
    </dsp:sp>
    <dsp:sp modelId="{3610A7EC-779E-4081-A3DA-C5D8115731F5}">
      <dsp:nvSpPr>
        <dsp:cNvPr id="0" name=""/>
        <dsp:cNvSpPr/>
      </dsp:nvSpPr>
      <dsp:spPr>
        <a:xfrm>
          <a:off x="0" y="2461188"/>
          <a:ext cx="6506304" cy="6169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A040E-9DD3-43D8-9094-3597A2370F66}">
      <dsp:nvSpPr>
        <dsp:cNvPr id="0" name=""/>
        <dsp:cNvSpPr/>
      </dsp:nvSpPr>
      <dsp:spPr>
        <a:xfrm>
          <a:off x="186614" y="2599992"/>
          <a:ext cx="339630" cy="3392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0EBC51C-6FBA-4EEF-B5B1-7BF4A4BD042A}">
      <dsp:nvSpPr>
        <dsp:cNvPr id="0" name=""/>
        <dsp:cNvSpPr/>
      </dsp:nvSpPr>
      <dsp:spPr>
        <a:xfrm>
          <a:off x="712859" y="2461188"/>
          <a:ext cx="5771853" cy="655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70" tIns="69370" rIns="69370" bIns="69370" numCol="1" spcCol="1270" anchor="ctr" anchorCtr="0">
          <a:noAutofit/>
        </a:bodyPr>
        <a:lstStyle/>
        <a:p>
          <a:pPr marL="0" lvl="0" indent="0" algn="l" defTabSz="622300">
            <a:lnSpc>
              <a:spcPct val="90000"/>
            </a:lnSpc>
            <a:spcBef>
              <a:spcPct val="0"/>
            </a:spcBef>
            <a:spcAft>
              <a:spcPct val="35000"/>
            </a:spcAft>
            <a:buNone/>
          </a:pPr>
          <a:r>
            <a:rPr lang="en-AU" sz="1400" kern="1200"/>
            <a:t>The second part of the URL (www.ferryhalim.com) is the domain name, which is the web server's unique name. No server in the web can have the same domain name as another. </a:t>
          </a:r>
          <a:endParaRPr lang="en-US" sz="1400" kern="1200"/>
        </a:p>
      </dsp:txBody>
      <dsp:txXfrm>
        <a:off x="712859" y="2461188"/>
        <a:ext cx="5771853" cy="655463"/>
      </dsp:txXfrm>
    </dsp:sp>
    <dsp:sp modelId="{3F4EC43D-071B-4373-AF47-89F676848090}">
      <dsp:nvSpPr>
        <dsp:cNvPr id="0" name=""/>
        <dsp:cNvSpPr/>
      </dsp:nvSpPr>
      <dsp:spPr>
        <a:xfrm>
          <a:off x="0" y="3280517"/>
          <a:ext cx="6506304" cy="61690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A154E-610A-491C-A08E-DAAB0DD3ACD4}">
      <dsp:nvSpPr>
        <dsp:cNvPr id="0" name=""/>
        <dsp:cNvSpPr/>
      </dsp:nvSpPr>
      <dsp:spPr>
        <a:xfrm>
          <a:off x="186614" y="3419321"/>
          <a:ext cx="339630" cy="3392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291B490-DE4D-433C-BF10-0A11799C27CB}">
      <dsp:nvSpPr>
        <dsp:cNvPr id="0" name=""/>
        <dsp:cNvSpPr/>
      </dsp:nvSpPr>
      <dsp:spPr>
        <a:xfrm>
          <a:off x="712859" y="3280517"/>
          <a:ext cx="5771853" cy="655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70" tIns="69370" rIns="69370" bIns="69370" numCol="1" spcCol="1270" anchor="ctr" anchorCtr="0">
          <a:noAutofit/>
        </a:bodyPr>
        <a:lstStyle/>
        <a:p>
          <a:pPr marL="0" lvl="0" indent="0" algn="l" defTabSz="622300">
            <a:lnSpc>
              <a:spcPct val="90000"/>
            </a:lnSpc>
            <a:spcBef>
              <a:spcPct val="0"/>
            </a:spcBef>
            <a:spcAft>
              <a:spcPct val="35000"/>
            </a:spcAft>
            <a:buNone/>
          </a:pPr>
          <a:r>
            <a:rPr lang="en-AU" sz="1400" kern="1200" dirty="0"/>
            <a:t>Path </a:t>
          </a:r>
          <a:endParaRPr lang="en-US" sz="1400" kern="1200" dirty="0"/>
        </a:p>
      </dsp:txBody>
      <dsp:txXfrm>
        <a:off x="712859" y="3280517"/>
        <a:ext cx="5771853" cy="655463"/>
      </dsp:txXfrm>
    </dsp:sp>
    <dsp:sp modelId="{7C849044-F28F-4884-8546-65081CF21198}">
      <dsp:nvSpPr>
        <dsp:cNvPr id="0" name=""/>
        <dsp:cNvSpPr/>
      </dsp:nvSpPr>
      <dsp:spPr>
        <a:xfrm>
          <a:off x="0" y="4099847"/>
          <a:ext cx="6506304" cy="6169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9FE7A-3F39-4AD8-819D-CA645A45714F}">
      <dsp:nvSpPr>
        <dsp:cNvPr id="0" name=""/>
        <dsp:cNvSpPr/>
      </dsp:nvSpPr>
      <dsp:spPr>
        <a:xfrm>
          <a:off x="186614" y="4238651"/>
          <a:ext cx="339630" cy="33929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41C2C3-2D7B-4F11-915F-B9CFB8E9DB5C}">
      <dsp:nvSpPr>
        <dsp:cNvPr id="0" name=""/>
        <dsp:cNvSpPr/>
      </dsp:nvSpPr>
      <dsp:spPr>
        <a:xfrm>
          <a:off x="712859" y="4099847"/>
          <a:ext cx="5771853" cy="655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70" tIns="69370" rIns="69370" bIns="69370" numCol="1" spcCol="1270" anchor="ctr" anchorCtr="0">
          <a:noAutofit/>
        </a:bodyPr>
        <a:lstStyle/>
        <a:p>
          <a:pPr marL="0" lvl="0" indent="0" algn="l" defTabSz="622300">
            <a:lnSpc>
              <a:spcPct val="90000"/>
            </a:lnSpc>
            <a:spcBef>
              <a:spcPct val="0"/>
            </a:spcBef>
            <a:spcAft>
              <a:spcPct val="35000"/>
            </a:spcAft>
            <a:buNone/>
          </a:pPr>
          <a:r>
            <a:rPr lang="en-AU" sz="1400" kern="1200"/>
            <a:t>The third part of the URL (/orisinal/g3/) is the path. Each name in the path is separated by a forward-slash and is the name of a folder on the server. The server follows the path to find the file that your browser wants. </a:t>
          </a:r>
          <a:endParaRPr lang="en-US" sz="1400" kern="1200"/>
        </a:p>
      </dsp:txBody>
      <dsp:txXfrm>
        <a:off x="712859" y="4099847"/>
        <a:ext cx="5771853" cy="655463"/>
      </dsp:txXfrm>
    </dsp:sp>
    <dsp:sp modelId="{9EA34762-C3D4-4E3E-AF49-B5831BDC82C7}">
      <dsp:nvSpPr>
        <dsp:cNvPr id="0" name=""/>
        <dsp:cNvSpPr/>
      </dsp:nvSpPr>
      <dsp:spPr>
        <a:xfrm>
          <a:off x="0" y="4919176"/>
          <a:ext cx="6506304" cy="6169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42329-212C-47B8-A940-6FDF1E9D3CE3}">
      <dsp:nvSpPr>
        <dsp:cNvPr id="0" name=""/>
        <dsp:cNvSpPr/>
      </dsp:nvSpPr>
      <dsp:spPr>
        <a:xfrm>
          <a:off x="186614" y="5057980"/>
          <a:ext cx="339630" cy="33929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663750D-0EA3-4073-B5DA-74C821CAC0A8}">
      <dsp:nvSpPr>
        <dsp:cNvPr id="0" name=""/>
        <dsp:cNvSpPr/>
      </dsp:nvSpPr>
      <dsp:spPr>
        <a:xfrm>
          <a:off x="712859" y="4919176"/>
          <a:ext cx="5771853" cy="655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70" tIns="69370" rIns="69370" bIns="69370" numCol="1" spcCol="1270" anchor="ctr" anchorCtr="0">
          <a:noAutofit/>
        </a:bodyPr>
        <a:lstStyle/>
        <a:p>
          <a:pPr marL="0" lvl="0" indent="0" algn="l" defTabSz="622300">
            <a:lnSpc>
              <a:spcPct val="90000"/>
            </a:lnSpc>
            <a:spcBef>
              <a:spcPct val="0"/>
            </a:spcBef>
            <a:spcAft>
              <a:spcPct val="35000"/>
            </a:spcAft>
            <a:buNone/>
          </a:pPr>
          <a:r>
            <a:rPr lang="en-AU" sz="1400" kern="1200"/>
            <a:t>From the path in this example, we can see that within its topmost folder the server must contain a folder called 'orisinal', and within the 'orisinal' folder there must be another folder called 'g3'. </a:t>
          </a:r>
          <a:endParaRPr lang="en-US" sz="1400" kern="1200"/>
        </a:p>
      </dsp:txBody>
      <dsp:txXfrm>
        <a:off x="712859" y="4919176"/>
        <a:ext cx="5771853" cy="6554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D4448-0F25-4F45-A2E5-D9EE92D2FBB7}">
      <dsp:nvSpPr>
        <dsp:cNvPr id="0" name=""/>
        <dsp:cNvSpPr/>
      </dsp:nvSpPr>
      <dsp:spPr>
        <a:xfrm>
          <a:off x="0" y="65089"/>
          <a:ext cx="6506304" cy="1773646"/>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baseline="0"/>
            <a:t>XHTML is case sensitive and applies a rule that all tags (and attributes) must be in lowercase whilst there is no such restriction in HTML. </a:t>
          </a:r>
          <a:endParaRPr lang="en-US" sz="2200" kern="1200"/>
        </a:p>
      </dsp:txBody>
      <dsp:txXfrm>
        <a:off x="86582" y="151671"/>
        <a:ext cx="6333140" cy="1600482"/>
      </dsp:txXfrm>
    </dsp:sp>
    <dsp:sp modelId="{B50D4568-D681-4883-859F-9F48633E2916}">
      <dsp:nvSpPr>
        <dsp:cNvPr id="0" name=""/>
        <dsp:cNvSpPr/>
      </dsp:nvSpPr>
      <dsp:spPr>
        <a:xfrm>
          <a:off x="0" y="1902096"/>
          <a:ext cx="6506304" cy="1773646"/>
        </a:xfrm>
        <a:prstGeom prst="roundRect">
          <a:avLst/>
        </a:prstGeom>
        <a:solidFill>
          <a:schemeClr val="accent2">
            <a:hueOff val="-82827"/>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baseline="0"/>
            <a:t>For consistency reasons we will follow XHTML rules throughout this learning guide. </a:t>
          </a:r>
          <a:endParaRPr lang="en-US" sz="2200" kern="1200"/>
        </a:p>
      </dsp:txBody>
      <dsp:txXfrm>
        <a:off x="86582" y="1988678"/>
        <a:ext cx="6333140" cy="1600482"/>
      </dsp:txXfrm>
    </dsp:sp>
    <dsp:sp modelId="{8002DE4B-BB4A-4B9F-BEBF-1341957DDC3A}">
      <dsp:nvSpPr>
        <dsp:cNvPr id="0" name=""/>
        <dsp:cNvSpPr/>
      </dsp:nvSpPr>
      <dsp:spPr>
        <a:xfrm>
          <a:off x="0" y="3739103"/>
          <a:ext cx="6506304" cy="1773646"/>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baseline="0"/>
            <a:t>The core aim of the new version of HTML (HTML5) is to improve the language with support for the latest multimedia while keeping it easily readable by humans and consistently understood by web browsers.</a:t>
          </a:r>
          <a:endParaRPr lang="en-US" sz="2200" kern="1200"/>
        </a:p>
      </dsp:txBody>
      <dsp:txXfrm>
        <a:off x="86582" y="3825685"/>
        <a:ext cx="6333140" cy="1600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68BEC-DA85-4DD8-956C-C20C6CAF219E}">
      <dsp:nvSpPr>
        <dsp:cNvPr id="0" name=""/>
        <dsp:cNvSpPr/>
      </dsp:nvSpPr>
      <dsp:spPr>
        <a:xfrm>
          <a:off x="0" y="906398"/>
          <a:ext cx="6506304" cy="16733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902C5-7BCA-4BDD-98F8-6135A1AA048C}">
      <dsp:nvSpPr>
        <dsp:cNvPr id="0" name=""/>
        <dsp:cNvSpPr/>
      </dsp:nvSpPr>
      <dsp:spPr>
        <a:xfrm>
          <a:off x="506188" y="1282903"/>
          <a:ext cx="920343" cy="9203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52CFA02-6599-46D6-B60D-5894C999C35C}">
      <dsp:nvSpPr>
        <dsp:cNvPr id="0" name=""/>
        <dsp:cNvSpPr/>
      </dsp:nvSpPr>
      <dsp:spPr>
        <a:xfrm>
          <a:off x="1932721" y="906398"/>
          <a:ext cx="4573582" cy="167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6" tIns="177096" rIns="177096" bIns="177096" numCol="1" spcCol="1270" anchor="ctr" anchorCtr="0">
          <a:noAutofit/>
        </a:bodyPr>
        <a:lstStyle/>
        <a:p>
          <a:pPr marL="0" lvl="0" indent="0" algn="l" defTabSz="711200">
            <a:lnSpc>
              <a:spcPct val="90000"/>
            </a:lnSpc>
            <a:spcBef>
              <a:spcPct val="0"/>
            </a:spcBef>
            <a:spcAft>
              <a:spcPct val="35000"/>
            </a:spcAft>
            <a:buNone/>
          </a:pPr>
          <a:r>
            <a:rPr lang="en-AU" sz="1600" kern="1200" dirty="0"/>
            <a:t>HTML itself uses text surrounded by angled brackets to indicate how content should be rendered in the browser. The text with angle brackets is referred to as a tag. A pair of tags holding some text (or content) is referred to as an element.  </a:t>
          </a:r>
          <a:r>
            <a:rPr lang="en-AU" sz="1600" b="0" kern="1200" dirty="0"/>
            <a:t>&lt;&gt;</a:t>
          </a:r>
          <a:endParaRPr lang="en-US" sz="1600" b="0" kern="1200" dirty="0"/>
        </a:p>
      </dsp:txBody>
      <dsp:txXfrm>
        <a:off x="1932721" y="906398"/>
        <a:ext cx="4573582" cy="1673352"/>
      </dsp:txXfrm>
    </dsp:sp>
    <dsp:sp modelId="{7596E988-B127-432D-8891-A9FD805D8767}">
      <dsp:nvSpPr>
        <dsp:cNvPr id="0" name=""/>
        <dsp:cNvSpPr/>
      </dsp:nvSpPr>
      <dsp:spPr>
        <a:xfrm>
          <a:off x="0" y="2998089"/>
          <a:ext cx="6506304" cy="167335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1D354-2884-483B-AC65-6B0CFE984774}">
      <dsp:nvSpPr>
        <dsp:cNvPr id="0" name=""/>
        <dsp:cNvSpPr/>
      </dsp:nvSpPr>
      <dsp:spPr>
        <a:xfrm>
          <a:off x="506188" y="3374593"/>
          <a:ext cx="920343" cy="9203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E02A3B6-5C39-4C97-969F-D0B214A18C5E}">
      <dsp:nvSpPr>
        <dsp:cNvPr id="0" name=""/>
        <dsp:cNvSpPr/>
      </dsp:nvSpPr>
      <dsp:spPr>
        <a:xfrm>
          <a:off x="1932721" y="2998089"/>
          <a:ext cx="4573582" cy="167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6" tIns="177096" rIns="177096" bIns="177096" numCol="1" spcCol="1270" anchor="ctr" anchorCtr="0">
          <a:noAutofit/>
        </a:bodyPr>
        <a:lstStyle/>
        <a:p>
          <a:pPr marL="0" lvl="0" indent="0" algn="l" defTabSz="711200">
            <a:lnSpc>
              <a:spcPct val="90000"/>
            </a:lnSpc>
            <a:spcBef>
              <a:spcPct val="0"/>
            </a:spcBef>
            <a:spcAft>
              <a:spcPct val="35000"/>
            </a:spcAft>
            <a:buNone/>
          </a:pPr>
          <a:r>
            <a:rPr lang="en-AU" sz="1600" kern="1200" dirty="0"/>
            <a:t>The first tag of the pair is referred to as the opening tag and the second tag as the closing tag. The closing tag is always slightly different from the opening tag in that it has a forward slash after the first angled bracket &lt; &gt;  &lt;/&gt;</a:t>
          </a:r>
          <a:endParaRPr lang="en-US" sz="1600" kern="1200" dirty="0"/>
        </a:p>
      </dsp:txBody>
      <dsp:txXfrm>
        <a:off x="1932721" y="2998089"/>
        <a:ext cx="4573582" cy="16733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5C20-8670-499C-A502-F10A60E5CFBC}">
      <dsp:nvSpPr>
        <dsp:cNvPr id="0" name=""/>
        <dsp:cNvSpPr/>
      </dsp:nvSpPr>
      <dsp:spPr>
        <a:xfrm>
          <a:off x="0" y="790825"/>
          <a:ext cx="2700337" cy="17147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CEA6C-5ED9-4E15-BAFF-8D8772AC56DE}">
      <dsp:nvSpPr>
        <dsp:cNvPr id="0" name=""/>
        <dsp:cNvSpPr/>
      </dsp:nvSpPr>
      <dsp:spPr>
        <a:xfrm>
          <a:off x="300037" y="1075860"/>
          <a:ext cx="2700337" cy="1714714"/>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Rather than having an opening and closing tag, you have one tag that denotes both. An example is shown below. </a:t>
          </a:r>
          <a:endParaRPr lang="en-US" sz="1600" kern="1200" dirty="0"/>
        </a:p>
      </dsp:txBody>
      <dsp:txXfrm>
        <a:off x="350259" y="1126082"/>
        <a:ext cx="2599893" cy="1614270"/>
      </dsp:txXfrm>
    </dsp:sp>
    <dsp:sp modelId="{E7326DD5-14DC-48D8-8029-F5851069A3E1}">
      <dsp:nvSpPr>
        <dsp:cNvPr id="0" name=""/>
        <dsp:cNvSpPr/>
      </dsp:nvSpPr>
      <dsp:spPr>
        <a:xfrm>
          <a:off x="3300412" y="790825"/>
          <a:ext cx="2700337" cy="17147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99A95C-89FB-40A8-AC36-E13DB5F538CE}">
      <dsp:nvSpPr>
        <dsp:cNvPr id="0" name=""/>
        <dsp:cNvSpPr/>
      </dsp:nvSpPr>
      <dsp:spPr>
        <a:xfrm>
          <a:off x="3600449" y="1075860"/>
          <a:ext cx="2700337" cy="1714714"/>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&lt;br /&gt;  </a:t>
          </a:r>
          <a:endParaRPr lang="en-US" sz="1600" kern="1200" dirty="0"/>
        </a:p>
      </dsp:txBody>
      <dsp:txXfrm>
        <a:off x="3650671" y="1126082"/>
        <a:ext cx="2599893" cy="1614270"/>
      </dsp:txXfrm>
    </dsp:sp>
    <dsp:sp modelId="{5ABCCDA4-3A3D-493D-BFD8-D2EDF766F945}">
      <dsp:nvSpPr>
        <dsp:cNvPr id="0" name=""/>
        <dsp:cNvSpPr/>
      </dsp:nvSpPr>
      <dsp:spPr>
        <a:xfrm>
          <a:off x="6600824" y="790825"/>
          <a:ext cx="2700337" cy="17147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AFD1F-DC93-4419-8BB2-ADB269905443}">
      <dsp:nvSpPr>
        <dsp:cNvPr id="0" name=""/>
        <dsp:cNvSpPr/>
      </dsp:nvSpPr>
      <dsp:spPr>
        <a:xfrm>
          <a:off x="6900862" y="1075860"/>
          <a:ext cx="2700337" cy="1714714"/>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The &lt;br&gt; HTML element produces </a:t>
          </a:r>
          <a:r>
            <a:rPr lang="en-US" sz="1600" b="1" i="0" kern="1200"/>
            <a:t>a line break in text (carriage-return)</a:t>
          </a:r>
          <a:r>
            <a:rPr lang="en-US" sz="1600" b="0" i="0" kern="1200"/>
            <a:t>. It is useful for writing a poem or an address, where the division of lines is significant.</a:t>
          </a:r>
          <a:endParaRPr lang="en-US" sz="1600" kern="1200"/>
        </a:p>
      </dsp:txBody>
      <dsp:txXfrm>
        <a:off x="6951084" y="1126082"/>
        <a:ext cx="2599893" cy="1614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76CE8-EA1C-4F1B-98A1-5ED8F82A9F5F}">
      <dsp:nvSpPr>
        <dsp:cNvPr id="0" name=""/>
        <dsp:cNvSpPr/>
      </dsp:nvSpPr>
      <dsp:spPr>
        <a:xfrm>
          <a:off x="0" y="0"/>
          <a:ext cx="7923503" cy="0"/>
        </a:xfrm>
        <a:prstGeom prst="line">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76B574-A505-4B69-9932-95ED435D9FC4}">
      <dsp:nvSpPr>
        <dsp:cNvPr id="0" name=""/>
        <dsp:cNvSpPr/>
      </dsp:nvSpPr>
      <dsp:spPr>
        <a:xfrm>
          <a:off x="0" y="0"/>
          <a:ext cx="7923503" cy="1498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baseline="0"/>
            <a:t>Attributes contain additional information that changes the way a specific element behaves.  </a:t>
          </a:r>
          <a:endParaRPr lang="en-US" sz="2600" kern="1200"/>
        </a:p>
      </dsp:txBody>
      <dsp:txXfrm>
        <a:off x="0" y="0"/>
        <a:ext cx="7923503" cy="1498060"/>
      </dsp:txXfrm>
    </dsp:sp>
    <dsp:sp modelId="{3387439A-7E59-4726-908D-A93EB0D13110}">
      <dsp:nvSpPr>
        <dsp:cNvPr id="0" name=""/>
        <dsp:cNvSpPr/>
      </dsp:nvSpPr>
      <dsp:spPr>
        <a:xfrm>
          <a:off x="0" y="1498060"/>
          <a:ext cx="7923503" cy="0"/>
        </a:xfrm>
        <a:prstGeom prst="line">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6B3931-2DB2-4EDB-BD12-66285FE95EB9}">
      <dsp:nvSpPr>
        <dsp:cNvPr id="0" name=""/>
        <dsp:cNvSpPr/>
      </dsp:nvSpPr>
      <dsp:spPr>
        <a:xfrm>
          <a:off x="0" y="1498060"/>
          <a:ext cx="7923503" cy="1498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baseline="0" dirty="0"/>
            <a:t>An example of an attribute is shown below: </a:t>
          </a:r>
        </a:p>
        <a:p>
          <a:pPr marL="0" lvl="0" indent="0" algn="l" defTabSz="1155700">
            <a:lnSpc>
              <a:spcPct val="90000"/>
            </a:lnSpc>
            <a:spcBef>
              <a:spcPct val="0"/>
            </a:spcBef>
            <a:spcAft>
              <a:spcPct val="35000"/>
            </a:spcAft>
            <a:buNone/>
          </a:pPr>
          <a:r>
            <a:rPr lang="en-US" sz="2600" kern="1200" dirty="0"/>
            <a:t>&lt;a href="https://www.southmetrotafe.wa.edu.au"&gt;Link to SMTAFE&lt;/a&gt;</a:t>
          </a:r>
        </a:p>
      </dsp:txBody>
      <dsp:txXfrm>
        <a:off x="0" y="1498060"/>
        <a:ext cx="7923503" cy="14980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1BE3B-2EAF-4972-AE4B-45125DD24CE4}">
      <dsp:nvSpPr>
        <dsp:cNvPr id="0" name=""/>
        <dsp:cNvSpPr/>
      </dsp:nvSpPr>
      <dsp:spPr>
        <a:xfrm>
          <a:off x="0" y="2315"/>
          <a:ext cx="6506304" cy="11733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0710C1-D15D-4B16-AD67-B92D614D387A}">
      <dsp:nvSpPr>
        <dsp:cNvPr id="0" name=""/>
        <dsp:cNvSpPr/>
      </dsp:nvSpPr>
      <dsp:spPr>
        <a:xfrm>
          <a:off x="354925" y="266309"/>
          <a:ext cx="645319" cy="6453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696E203-925B-4AF1-A52E-D0E737ABA72E}">
      <dsp:nvSpPr>
        <dsp:cNvPr id="0" name=""/>
        <dsp:cNvSpPr/>
      </dsp:nvSpPr>
      <dsp:spPr>
        <a:xfrm>
          <a:off x="1355170" y="2315"/>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755650">
            <a:lnSpc>
              <a:spcPct val="90000"/>
            </a:lnSpc>
            <a:spcBef>
              <a:spcPct val="0"/>
            </a:spcBef>
            <a:spcAft>
              <a:spcPct val="35000"/>
            </a:spcAft>
            <a:buNone/>
          </a:pPr>
          <a:r>
            <a:rPr lang="en-AU" sz="1700" kern="1200" baseline="0"/>
            <a:t>Each attribute has two parts: a name and its corresponding value. The name is the property of the element that you want to set. </a:t>
          </a:r>
          <a:endParaRPr lang="en-US" sz="1700" kern="1200"/>
        </a:p>
      </dsp:txBody>
      <dsp:txXfrm>
        <a:off x="1355170" y="2315"/>
        <a:ext cx="5151133" cy="1173307"/>
      </dsp:txXfrm>
    </dsp:sp>
    <dsp:sp modelId="{63536482-2A55-427C-AF3E-2D2D85905AEB}">
      <dsp:nvSpPr>
        <dsp:cNvPr id="0" name=""/>
        <dsp:cNvSpPr/>
      </dsp:nvSpPr>
      <dsp:spPr>
        <a:xfrm>
          <a:off x="0" y="1468949"/>
          <a:ext cx="6506304" cy="11733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866E2-1991-47F7-B4DA-D3520CC1736B}">
      <dsp:nvSpPr>
        <dsp:cNvPr id="0" name=""/>
        <dsp:cNvSpPr/>
      </dsp:nvSpPr>
      <dsp:spPr>
        <a:xfrm>
          <a:off x="354925" y="1732943"/>
          <a:ext cx="645319" cy="645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7DEF303-7BB8-411C-A32C-E077374B304F}">
      <dsp:nvSpPr>
        <dsp:cNvPr id="0" name=""/>
        <dsp:cNvSpPr/>
      </dsp:nvSpPr>
      <dsp:spPr>
        <a:xfrm>
          <a:off x="1355170" y="1468949"/>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755650">
            <a:lnSpc>
              <a:spcPct val="90000"/>
            </a:lnSpc>
            <a:spcBef>
              <a:spcPct val="0"/>
            </a:spcBef>
            <a:spcAft>
              <a:spcPct val="35000"/>
            </a:spcAft>
            <a:buNone/>
          </a:pPr>
          <a:r>
            <a:rPr lang="en-AU" sz="1700" kern="1200" baseline="0"/>
            <a:t>The value is what you want the value of the property to be. The value is enclosed in double quotes and comes after the attribute name separated by an equal sign. </a:t>
          </a:r>
          <a:endParaRPr lang="en-US" sz="1700" kern="1200"/>
        </a:p>
      </dsp:txBody>
      <dsp:txXfrm>
        <a:off x="1355170" y="1468949"/>
        <a:ext cx="5151133" cy="1173307"/>
      </dsp:txXfrm>
    </dsp:sp>
    <dsp:sp modelId="{6DCFD5F9-0578-45B1-9118-6951F77DBEED}">
      <dsp:nvSpPr>
        <dsp:cNvPr id="0" name=""/>
        <dsp:cNvSpPr/>
      </dsp:nvSpPr>
      <dsp:spPr>
        <a:xfrm>
          <a:off x="0" y="2935583"/>
          <a:ext cx="6506304" cy="11733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F0C912-BEBB-43FF-A913-F43AC9C3DAC2}">
      <dsp:nvSpPr>
        <dsp:cNvPr id="0" name=""/>
        <dsp:cNvSpPr/>
      </dsp:nvSpPr>
      <dsp:spPr>
        <a:xfrm>
          <a:off x="354925" y="3199577"/>
          <a:ext cx="645319" cy="6453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E1D609-4364-40F3-944C-B0E747378E5E}">
      <dsp:nvSpPr>
        <dsp:cNvPr id="0" name=""/>
        <dsp:cNvSpPr/>
      </dsp:nvSpPr>
      <dsp:spPr>
        <a:xfrm>
          <a:off x="1355170" y="2935583"/>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755650">
            <a:lnSpc>
              <a:spcPct val="90000"/>
            </a:lnSpc>
            <a:spcBef>
              <a:spcPct val="0"/>
            </a:spcBef>
            <a:spcAft>
              <a:spcPct val="35000"/>
            </a:spcAft>
            <a:buNone/>
          </a:pPr>
          <a:r>
            <a:rPr lang="en-AU" sz="1700" kern="1200" baseline="0" dirty="0"/>
            <a:t>In the previous example the &lt;a&gt; element is used to link one web page to another. The attribute named href is used to state what web page will be linked to. Note that in a browser the link will be shown as: </a:t>
          </a:r>
          <a:endParaRPr lang="en-US" sz="1700" kern="1200" dirty="0"/>
        </a:p>
      </dsp:txBody>
      <dsp:txXfrm>
        <a:off x="1355170" y="2935583"/>
        <a:ext cx="5151133" cy="1173307"/>
      </dsp:txXfrm>
    </dsp:sp>
    <dsp:sp modelId="{D3EE0222-AE54-4299-AF73-59B49847A8AC}">
      <dsp:nvSpPr>
        <dsp:cNvPr id="0" name=""/>
        <dsp:cNvSpPr/>
      </dsp:nvSpPr>
      <dsp:spPr>
        <a:xfrm>
          <a:off x="0" y="4402217"/>
          <a:ext cx="6506304" cy="11733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7800C7-890D-458A-A85B-25C97EA03F77}">
      <dsp:nvSpPr>
        <dsp:cNvPr id="0" name=""/>
        <dsp:cNvSpPr/>
      </dsp:nvSpPr>
      <dsp:spPr>
        <a:xfrm>
          <a:off x="354925" y="4666211"/>
          <a:ext cx="645319" cy="6453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4E9B6B1-6428-493A-812A-460D148D8104}">
      <dsp:nvSpPr>
        <dsp:cNvPr id="0" name=""/>
        <dsp:cNvSpPr/>
      </dsp:nvSpPr>
      <dsp:spPr>
        <a:xfrm>
          <a:off x="1355170" y="4402217"/>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755650">
            <a:lnSpc>
              <a:spcPct val="90000"/>
            </a:lnSpc>
            <a:spcBef>
              <a:spcPct val="0"/>
            </a:spcBef>
            <a:spcAft>
              <a:spcPct val="35000"/>
            </a:spcAft>
            <a:buNone/>
          </a:pPr>
          <a:r>
            <a:rPr lang="en-AU" sz="1700" u="sng" kern="1200" baseline="0"/>
            <a:t>Link</a:t>
          </a:r>
          <a:endParaRPr lang="en-US" sz="1700" kern="1200"/>
        </a:p>
      </dsp:txBody>
      <dsp:txXfrm>
        <a:off x="1355170" y="4402217"/>
        <a:ext cx="5151133" cy="11733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700E0-4014-44F0-B914-C9855656EAF1}">
      <dsp:nvSpPr>
        <dsp:cNvPr id="0" name=""/>
        <dsp:cNvSpPr/>
      </dsp:nvSpPr>
      <dsp:spPr>
        <a:xfrm>
          <a:off x="0" y="43371"/>
          <a:ext cx="6506304" cy="1788125"/>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a:t>Modern web browsers are programmed according to HTML specifications therefore they will display the information correctly when the tags are used correctly. </a:t>
          </a:r>
          <a:endParaRPr lang="en-US" sz="2200" kern="1200"/>
        </a:p>
      </dsp:txBody>
      <dsp:txXfrm>
        <a:off x="87289" y="130660"/>
        <a:ext cx="6331726" cy="1613547"/>
      </dsp:txXfrm>
    </dsp:sp>
    <dsp:sp modelId="{705A7E26-E229-4141-AEDE-F9F6260F1686}">
      <dsp:nvSpPr>
        <dsp:cNvPr id="0" name=""/>
        <dsp:cNvSpPr/>
      </dsp:nvSpPr>
      <dsp:spPr>
        <a:xfrm>
          <a:off x="0" y="1894857"/>
          <a:ext cx="6506304" cy="1788125"/>
        </a:xfrm>
        <a:prstGeom prst="roundRect">
          <a:avLst/>
        </a:prstGeom>
        <a:solidFill>
          <a:schemeClr val="accent2">
            <a:hueOff val="-82827"/>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a:t>If the tags are not used correctly then all manner of strange outputs can result depending on the browser.</a:t>
          </a:r>
          <a:endParaRPr lang="en-US" sz="2200" kern="1200"/>
        </a:p>
      </dsp:txBody>
      <dsp:txXfrm>
        <a:off x="87289" y="1982146"/>
        <a:ext cx="6331726" cy="1613547"/>
      </dsp:txXfrm>
    </dsp:sp>
    <dsp:sp modelId="{605D02A6-A055-44D3-8171-D0738E31C680}">
      <dsp:nvSpPr>
        <dsp:cNvPr id="0" name=""/>
        <dsp:cNvSpPr/>
      </dsp:nvSpPr>
      <dsp:spPr>
        <a:xfrm>
          <a:off x="0" y="3746342"/>
          <a:ext cx="6506304" cy="1788125"/>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a:t>The required elements are shown in this basic document.  The image on the left shows the raw HTML code as seen in Notepad.  The image on the right shows what it looks like in a Web browser (in this case Microsoft Edge).  </a:t>
          </a:r>
          <a:endParaRPr lang="en-US" sz="2200" kern="1200"/>
        </a:p>
      </dsp:txBody>
      <dsp:txXfrm>
        <a:off x="87289" y="3833631"/>
        <a:ext cx="6331726" cy="16135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4:42:13.277"/>
    </inkml:context>
    <inkml:brush xml:id="br0">
      <inkml:brushProperty name="width" value="0.35" units="cm"/>
      <inkml:brushProperty name="height" value="0.35" units="cm"/>
    </inkml:brush>
  </inkml:definitions>
  <inkml:trace contextRef="#ctx0" brushRef="#br0">0 1 24575,'958'48'0,"-862"-40"0,145-8 0,-100-2 0,67 0 0,258 4 0,-93 25 0,93 0 0,-402-27 0,-1 2 0,74 11 0,-61-4 0,1-4 0,112-6 0,-69-1 0,959 2 0,-1042-2 0,57-9 0,17-2 0,66 0 0,37-1 0,906 11 193,-574 5-1751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4:42:15.239"/>
    </inkml:context>
    <inkml:brush xml:id="br0">
      <inkml:brushProperty name="width" value="0.35" units="cm"/>
      <inkml:brushProperty name="height" value="0.35" units="cm"/>
    </inkml:brush>
  </inkml:definitions>
  <inkml:trace contextRef="#ctx0" brushRef="#br0">0 1 24575,'921'0'0,"-894"1"0,0 2 0,31 7 0,-29-5 0,46 3 0,6-7-1365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4:42:17.736"/>
    </inkml:context>
    <inkml:brush xml:id="br0">
      <inkml:brushProperty name="width" value="0.35" units="cm"/>
      <inkml:brushProperty name="height" value="0.35" units="cm"/>
    </inkml:brush>
  </inkml:definitions>
  <inkml:trace contextRef="#ctx0" brushRef="#br0">0 1 24575,'9'0'0,"31"0"0,31 0 0,27 0 0,24 0 0,10 0 0,1 4 0,-9 2 0,-16 0 0,-22-1 0,-6-2 0,-5-1 0,0-1 0,-4 0 0,-4-1 0,-10-1 0,-10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4:42:27.450"/>
    </inkml:context>
    <inkml:brush xml:id="br0">
      <inkml:brushProperty name="width" value="0.35" units="cm"/>
      <inkml:brushProperty name="height" value="0.35" units="cm"/>
    </inkml:brush>
  </inkml:definitions>
  <inkml:trace contextRef="#ctx0" brushRef="#br0">300 193 24575,'268'0'0,"1012"21"0,-1089-5 0,81 2 0,2197-19 0,-2396 5 0,1 3 0,103 24 0,-107-17 0,0-2 0,125 3 0,785 13 0,-432 41 0,-543-68 0,5 1 0,1 0 0,0-1 0,-1 0 0,1-1 0,14-1 0,-22 0 0,0 1 0,0-1 0,0 0 0,-1 0 0,1 0 0,0 0 0,-1 0 0,1-1 0,-1 1 0,0-1 0,1 1 0,-1-1 0,0 0 0,0 0 0,0 0 0,0 0 0,0 0 0,-1-1 0,1 1 0,-1-1 0,1 1 0,-1-1 0,0 1 0,0-1 0,1-2 0,1-3 0,-1 0 0,1 0 0,-1-1 0,-1 1 0,0 0 0,0-1 0,0-12 0,-2 17 0,0 1 0,1-1 0,-1 1 0,-1 0 0,1-1 0,0 1 0,-1 0 0,1 0 0,-1 0 0,0 0 0,0 0 0,0 0 0,-1 1 0,1-1 0,-1 1 0,1-1 0,-1 1 0,0 0 0,0 0 0,-6-3 0,-6-3 0,-1 1 0,0 1 0,-1 0 0,1 1 0,-1 1 0,-31-4 0,-111-1 0,123 8 0,-2 0 0,-138-1 0,146 4 0,1 0 0,-1 2 0,-54 15 0,72-14 0,0 0 0,1 1 0,-1 0 0,1 1 0,0 0 0,0 1 0,1 0 0,-11 12 0,5-5 0,-32 21 0,41-32 0,0-1 0,0 0 0,-1 0 0,1 0 0,-1-1 0,0 0 0,1-1 0,-1 1 0,-10-1 0,-12 0 0,-34-4 0,19 1 0,-5 4 0,-1 2 0,2 2 0,-80 21 0,109-23 0,-28 3 0,0-2 0,-1-2 0,-81-5 0,30-1 0,-421 3 0,497 1 0,-1 2 0,-30 6 0,-26 3 0,77-11 0,-26 1 0,-38-2 0,67 1 0,0-1 0,0 0 0,0 0 0,0 0 0,0-1 0,0 1 0,0 0 0,0 0 0,0 0 0,0-1 0,0 1 0,0-1 0,0 1 0,0-1 0,0 1 0,0-1 0,0 1 0,1-1 0,-1 0 0,0 1 0,-1-2 0,2 1 0,0 0 0,0 1 0,0-1 0,0 0 0,0 0 0,0 1 0,0-1 0,1 0 0,-1 0 0,0 1 0,0-1 0,0 0 0,1 1 0,-1-1 0,0 0 0,1 1 0,-1-1 0,1 0 0,-1 1 0,1-1 0,0 0 0,39-33 0,-39 34 0,33-23 0,2 3 0,0 1 0,1 1 0,51-16 0,163-38 0,-16 21 0,299-26 0,-121 68 0,-252 11 0,-150-2 0,-1 1 0,0 0 0,1 0 0,-1 1 0,0 1 0,0 0 0,0 0 0,-1 1 0,1 0 0,-1 0 0,0 1 0,0 1 0,14 10 0,-10-8 0,0-1 0,1-1 0,-1 0 0,1 0 0,1-2 0,17 4 0,-13-3 0,-1 1 0,1 0 0,17 9 0,-17-5 0,0-1 0,1-1 0,-1 0 0,1-2 0,36 7 0,-44-11 0,1-1 0,-1-1 0,1 0 0,-1 0 0,1-1 0,-1-1 0,1 0 0,-1 0 0,0-2 0,22-8 0,-28 9 0,1 1 0,-1-1 0,1 1 0,0 0 0,0 1 0,14-2 0,-19 3 0,-1 0 0,1 0 0,0 0 0,0 1 0,-1-1 0,1 1 0,0-1 0,-1 1 0,1 0 0,0-1 0,-1 1 0,1 0 0,-1 0 0,0 0 0,1 0 0,-1 1 0,0-1 0,1 0 0,-1 1 0,0-1 0,0 0 0,0 1 0,0-1 0,-1 1 0,1-1 0,0 1 0,0 0 0,-1-1 0,1 1 0,-1 0 0,0 0 0,1-1 0,-1 3 0,3 21 0,-1 1 0,-2-1 0,0 0 0,-6 38 0,6-59 0,-1 0 0,0 0 0,-1 0 0,1 0 0,-1 0 0,1 0 0,-1 0 0,0-1 0,-1 1 0,1-1 0,0 1 0,-1-1 0,0 0 0,0 0 0,0 0 0,0 0 0,-1-1 0,1 1 0,-1-1 0,1 0 0,-1 0 0,0 0 0,0 0 0,-6 1 0,-9 3 0,0-1 0,-1-1 0,-37 3 0,44-6 0,-306 7 0,232-9 0,29-3 0,-97-17 0,27 2 0,-131 4 0,-26-2 0,166 1 0,-361-29 0,220 43 0,-173-6 0,-421-36 0,651 33 0,-140-4 0,-65 2 0,-54-1 0,-154-2 0,-54 3 0,438 15 0,217-1 0,0 1 0,0 0 0,0 1 0,0 1 0,-27 11 0,24-8 0,0-2 0,0 1 0,-25 2 0,12-3 0,0 2 0,-52 18 0,-16 4 0,98-29 0,-1 1 0,0-1 0,0 1 0,0-1 0,0 0 0,0 0 0,0 0 0,0 0 0,0 0 0,1 0 0,-1 0 0,0-1 0,0 1 0,0 0 0,0-1 0,0 0 0,1 1 0,-1-1 0,0 0 0,0 0 0,1 0 0,-3-2 0,2 1 0,1 0 0,0-1 0,0 1 0,0 0 0,0 0 0,0 0 0,0-1 0,0 1 0,1 0 0,-1-1 0,1 1 0,0-1 0,0 1 0,0 0 0,0-4 0,2-9 0,1 0 0,0 0 0,0 1 0,10-22 0,18-76 0,-29 108 0,-1-1 0,1 1 0,0 0 0,0 0 0,0 0 0,1 0 0,0 0 0,0 0 0,0 1 0,0-1 0,0 1 0,8-6 0,-4 4 0,1 0 0,0 1 0,0 0 0,0 0 0,0 0 0,11-2 0,10 0 0,-1 0 0,1 2 0,30-1 0,338 4 0,-182 5 0,460 54 0,-393-24 0,697 68 0,-194-58 0,516-38 0,-739-8 0,1094 2-1365,-1600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4:44:04.344"/>
    </inkml:context>
    <inkml:brush xml:id="br0">
      <inkml:brushProperty name="width" value="0.025" units="cm"/>
      <inkml:brushProperty name="height" value="0.025"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7/19/2022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7/19/2022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7/19/2022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7/19/2022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7/19/2022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hyperlink" Target="http://www.southmetrotafe.wa.edu.au/"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2.xml"/><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customXml" Target="../ink/ink4.xml"/></Relationships>
</file>

<file path=ppt/slides/_rels/slide2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customXml" Target="../ink/ink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hyperlink" Target="http://www.w3schools.com/browsers/browsers_stats.asp" TargetMode="External"/><Relationship Id="rId4" Type="http://schemas.openxmlformats.org/officeDocument/2006/relationships/hyperlink" Target="http://validator.w3.org/"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hyperlink" Target="https://www.w3.org/TR/2014/REC-html5-20141028/syntax.html#character-references"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CDA5809-5664-4520-ADC8-6959936A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nboarding">
            <a:extLst>
              <a:ext uri="{FF2B5EF4-FFF2-40B4-BE49-F238E27FC236}">
                <a16:creationId xmlns:a16="http://schemas.microsoft.com/office/drawing/2014/main" id="{025E33F3-F600-4779-9B85-9FE7D76C97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263012"/>
            <a:ext cx="4331976" cy="4331976"/>
          </a:xfrm>
          <a:prstGeom prst="rect">
            <a:avLst/>
          </a:prstGeom>
        </p:spPr>
      </p:pic>
      <p:sp>
        <p:nvSpPr>
          <p:cNvPr id="21" name="Freeform 6">
            <a:extLst>
              <a:ext uri="{FF2B5EF4-FFF2-40B4-BE49-F238E27FC236}">
                <a16:creationId xmlns:a16="http://schemas.microsoft.com/office/drawing/2014/main" id="{D4C54414-6E76-4C63-9BDF-ED19F3B33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938329A6-F5E7-43D7-9A02-3403F5884CA9}"/>
              </a:ext>
            </a:extLst>
          </p:cNvPr>
          <p:cNvSpPr>
            <a:spLocks noGrp="1"/>
          </p:cNvSpPr>
          <p:nvPr>
            <p:ph type="ctrTitle"/>
          </p:nvPr>
        </p:nvSpPr>
        <p:spPr>
          <a:xfrm>
            <a:off x="6138004" y="1480930"/>
            <a:ext cx="5607908" cy="3254321"/>
          </a:xfrm>
        </p:spPr>
        <p:txBody>
          <a:bodyPr>
            <a:normAutofit/>
          </a:bodyPr>
          <a:lstStyle/>
          <a:p>
            <a:pPr algn="l"/>
            <a:r>
              <a:rPr lang="en-AU" sz="6500"/>
              <a:t>Web development basics</a:t>
            </a:r>
          </a:p>
        </p:txBody>
      </p:sp>
      <p:sp>
        <p:nvSpPr>
          <p:cNvPr id="3" name="Subtitle 2">
            <a:extLst>
              <a:ext uri="{FF2B5EF4-FFF2-40B4-BE49-F238E27FC236}">
                <a16:creationId xmlns:a16="http://schemas.microsoft.com/office/drawing/2014/main" id="{BF7AE9D2-AC03-4B05-B0F9-6446941D6847}"/>
              </a:ext>
            </a:extLst>
          </p:cNvPr>
          <p:cNvSpPr>
            <a:spLocks noGrp="1"/>
          </p:cNvSpPr>
          <p:nvPr>
            <p:ph type="subTitle" idx="1"/>
          </p:nvPr>
        </p:nvSpPr>
        <p:spPr>
          <a:xfrm>
            <a:off x="6138006" y="4804850"/>
            <a:ext cx="5607906" cy="1086237"/>
          </a:xfrm>
        </p:spPr>
        <p:txBody>
          <a:bodyPr>
            <a:normAutofit/>
          </a:bodyPr>
          <a:lstStyle/>
          <a:p>
            <a:pPr algn="l">
              <a:spcAft>
                <a:spcPts val="600"/>
              </a:spcAft>
            </a:pPr>
            <a:r>
              <a:rPr lang="en-US">
                <a:solidFill>
                  <a:srgbClr val="EFEDE3"/>
                </a:solidFill>
              </a:rPr>
              <a:t>Week 1</a:t>
            </a:r>
            <a:endParaRPr lang="en-AU">
              <a:solidFill>
                <a:srgbClr val="EFEDE3"/>
              </a:solidFill>
            </a:endParaRPr>
          </a:p>
        </p:txBody>
      </p:sp>
    </p:spTree>
    <p:extLst>
      <p:ext uri="{BB962C8B-B14F-4D97-AF65-F5344CB8AC3E}">
        <p14:creationId xmlns:p14="http://schemas.microsoft.com/office/powerpoint/2010/main" val="30339626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280DF-62C5-47BC-9A44-A2CFA846C00D}"/>
              </a:ext>
            </a:extLst>
          </p:cNvPr>
          <p:cNvSpPr>
            <a:spLocks noGrp="1"/>
          </p:cNvSpPr>
          <p:nvPr>
            <p:ph type="title"/>
          </p:nvPr>
        </p:nvSpPr>
        <p:spPr>
          <a:xfrm>
            <a:off x="640080" y="639704"/>
            <a:ext cx="3299579" cy="5577840"/>
          </a:xfrm>
        </p:spPr>
        <p:txBody>
          <a:bodyPr anchor="ctr">
            <a:normAutofit/>
          </a:bodyPr>
          <a:lstStyle/>
          <a:p>
            <a:pPr algn="ctr"/>
            <a:r>
              <a:rPr lang="en-AU"/>
              <a:t>Protocol </a:t>
            </a:r>
          </a:p>
        </p:txBody>
      </p:sp>
      <p:graphicFrame>
        <p:nvGraphicFramePr>
          <p:cNvPr id="5" name="Content Placeholder 2">
            <a:extLst>
              <a:ext uri="{FF2B5EF4-FFF2-40B4-BE49-F238E27FC236}">
                <a16:creationId xmlns:a16="http://schemas.microsoft.com/office/drawing/2014/main" id="{CCCFE8FA-009C-4D8F-AC47-0FEC6E6D7932}"/>
              </a:ext>
            </a:extLst>
          </p:cNvPr>
          <p:cNvGraphicFramePr>
            <a:graphicFrameLocks noGrp="1"/>
          </p:cNvGraphicFramePr>
          <p:nvPr>
            <p:ph idx="1"/>
            <p:extLst>
              <p:ext uri="{D42A27DB-BD31-4B8C-83A1-F6EECF244321}">
                <p14:modId xmlns:p14="http://schemas.microsoft.com/office/powerpoint/2010/main" val="100961844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38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EF7DC143-DDF6-463D-A5BE-DA863AB745FA}"/>
              </a:ext>
            </a:extLst>
          </p:cNvPr>
          <p:cNvPicPr>
            <a:picLocks noGrp="1" noChangeAspect="1"/>
          </p:cNvPicPr>
          <p:nvPr>
            <p:ph idx="1"/>
          </p:nvPr>
        </p:nvPicPr>
        <p:blipFill rotWithShape="1">
          <a:blip r:embed="rId2"/>
          <a:srcRect t="1141"/>
          <a:stretch/>
        </p:blipFill>
        <p:spPr>
          <a:xfrm>
            <a:off x="1036321" y="97278"/>
            <a:ext cx="10833946" cy="6356108"/>
          </a:xfrm>
          <a:prstGeom prst="rect">
            <a:avLst/>
          </a:prstGeom>
        </p:spPr>
      </p:pic>
    </p:spTree>
    <p:extLst>
      <p:ext uri="{BB962C8B-B14F-4D97-AF65-F5344CB8AC3E}">
        <p14:creationId xmlns:p14="http://schemas.microsoft.com/office/powerpoint/2010/main" val="328707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BF1F6-64F9-462B-BEB9-34778F7DCCE2}"/>
              </a:ext>
            </a:extLst>
          </p:cNvPr>
          <p:cNvSpPr>
            <a:spLocks noGrp="1"/>
          </p:cNvSpPr>
          <p:nvPr>
            <p:ph type="title"/>
          </p:nvPr>
        </p:nvSpPr>
        <p:spPr>
          <a:xfrm>
            <a:off x="967902" y="1194180"/>
            <a:ext cx="3523938" cy="5020353"/>
          </a:xfrm>
        </p:spPr>
        <p:txBody>
          <a:bodyPr>
            <a:normAutofit/>
          </a:bodyPr>
          <a:lstStyle/>
          <a:p>
            <a:r>
              <a:rPr lang="en-AU" sz="3700" dirty="0"/>
              <a:t>INTRODUCTION TO HTML5</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5132C04-4769-409F-9C21-D417762A2B4E}"/>
              </a:ext>
            </a:extLst>
          </p:cNvPr>
          <p:cNvSpPr>
            <a:spLocks noGrp="1"/>
          </p:cNvSpPr>
          <p:nvPr>
            <p:ph idx="1"/>
          </p:nvPr>
        </p:nvSpPr>
        <p:spPr>
          <a:xfrm>
            <a:off x="5056541" y="1194179"/>
            <a:ext cx="6114847" cy="5020353"/>
          </a:xfrm>
        </p:spPr>
        <p:txBody>
          <a:bodyPr>
            <a:normAutofit/>
          </a:bodyPr>
          <a:lstStyle/>
          <a:p>
            <a:pPr marL="0" indent="0">
              <a:buNone/>
            </a:pPr>
            <a:r>
              <a:rPr lang="en-AU" sz="1700" dirty="0"/>
              <a:t> HTML (</a:t>
            </a:r>
            <a:r>
              <a:rPr lang="en-AU" sz="1700" dirty="0" err="1"/>
              <a:t>HyperText</a:t>
            </a:r>
            <a:r>
              <a:rPr lang="en-AU" sz="1700" dirty="0"/>
              <a:t> Markup Language) is a markup language for structuring and presenting content for the World Wide Web. </a:t>
            </a:r>
          </a:p>
          <a:p>
            <a:pPr marL="0" indent="0">
              <a:buNone/>
            </a:pPr>
            <a:r>
              <a:rPr lang="en-AU" sz="1700" dirty="0"/>
              <a:t>HTML has gone through many revisions since its release and the current standard is 4.1, though HTML 5 which is the fifth revision is currently under development but has yet to be released at the time of writing (November 2013) though some of the HTML5 specifications are supported by newer browsers. </a:t>
            </a:r>
          </a:p>
          <a:p>
            <a:pPr marL="0" indent="0">
              <a:buNone/>
            </a:pPr>
            <a:r>
              <a:rPr lang="en-AU" sz="1700" dirty="0"/>
              <a:t> </a:t>
            </a:r>
          </a:p>
          <a:p>
            <a:pPr marL="0" indent="0">
              <a:buNone/>
            </a:pPr>
            <a:r>
              <a:rPr lang="en-AU" sz="1700" dirty="0"/>
              <a:t>In addition to HTML you should be aware of XHTML (</a:t>
            </a:r>
            <a:r>
              <a:rPr lang="en-AU" sz="1700" dirty="0" err="1"/>
              <a:t>eXtensible</a:t>
            </a:r>
            <a:r>
              <a:rPr lang="en-AU" sz="1700" dirty="0"/>
              <a:t> </a:t>
            </a:r>
            <a:r>
              <a:rPr lang="en-AU" sz="1700" dirty="0" err="1"/>
              <a:t>HyperText</a:t>
            </a:r>
            <a:r>
              <a:rPr lang="en-AU" sz="1700" dirty="0"/>
              <a:t> Markup Language). The current version of XHTML is 1.1. XHTML is just HTML rewritten with XML (</a:t>
            </a:r>
            <a:r>
              <a:rPr lang="en-AU" sz="1700" dirty="0" err="1"/>
              <a:t>eXtensible</a:t>
            </a:r>
            <a:r>
              <a:rPr lang="en-AU" sz="1700" dirty="0"/>
              <a:t> Markup Language) rules. </a:t>
            </a:r>
          </a:p>
          <a:p>
            <a:pPr marL="0" indent="0">
              <a:buNone/>
            </a:pPr>
            <a:r>
              <a:rPr lang="en-AU" sz="1700" dirty="0"/>
              <a:t>Sounds confusing right? Well simply put XHTML 1.1 can be thought of as an extended version of HTML 4.1 that has some stricter rules that must be adhered to when using it. </a:t>
            </a:r>
          </a:p>
          <a:p>
            <a:pPr marL="0" indent="0">
              <a:buNone/>
            </a:pPr>
            <a:r>
              <a:rPr lang="en-AU" sz="1700" dirty="0"/>
              <a:t> </a:t>
            </a:r>
          </a:p>
        </p:txBody>
      </p:sp>
    </p:spTree>
    <p:extLst>
      <p:ext uri="{BB962C8B-B14F-4D97-AF65-F5344CB8AC3E}">
        <p14:creationId xmlns:p14="http://schemas.microsoft.com/office/powerpoint/2010/main" val="1124140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C20A5-78A6-4F8C-841C-3BD331909039}"/>
              </a:ext>
            </a:extLst>
          </p:cNvPr>
          <p:cNvSpPr>
            <a:spLocks noGrp="1"/>
          </p:cNvSpPr>
          <p:nvPr>
            <p:ph type="title"/>
          </p:nvPr>
        </p:nvSpPr>
        <p:spPr>
          <a:xfrm>
            <a:off x="640080" y="639704"/>
            <a:ext cx="3299579" cy="5577840"/>
          </a:xfrm>
        </p:spPr>
        <p:txBody>
          <a:bodyPr anchor="ctr">
            <a:normAutofit/>
          </a:bodyPr>
          <a:lstStyle/>
          <a:p>
            <a:pPr algn="ctr"/>
            <a:r>
              <a:rPr lang="en-AU" dirty="0"/>
              <a:t>&lt;XHTML&gt;</a:t>
            </a:r>
          </a:p>
        </p:txBody>
      </p:sp>
      <p:graphicFrame>
        <p:nvGraphicFramePr>
          <p:cNvPr id="5" name="Content Placeholder 2">
            <a:extLst>
              <a:ext uri="{FF2B5EF4-FFF2-40B4-BE49-F238E27FC236}">
                <a16:creationId xmlns:a16="http://schemas.microsoft.com/office/drawing/2014/main" id="{75897935-EB63-4603-941F-517C9EFAA42B}"/>
              </a:ext>
            </a:extLst>
          </p:cNvPr>
          <p:cNvGraphicFramePr>
            <a:graphicFrameLocks noGrp="1"/>
          </p:cNvGraphicFramePr>
          <p:nvPr>
            <p:ph idx="1"/>
            <p:extLst>
              <p:ext uri="{D42A27DB-BD31-4B8C-83A1-F6EECF244321}">
                <p14:modId xmlns:p14="http://schemas.microsoft.com/office/powerpoint/2010/main" val="153683314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057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649D5-7B67-4897-9D3D-048003D65E30}"/>
              </a:ext>
            </a:extLst>
          </p:cNvPr>
          <p:cNvSpPr>
            <a:spLocks noGrp="1"/>
          </p:cNvSpPr>
          <p:nvPr>
            <p:ph type="title"/>
          </p:nvPr>
        </p:nvSpPr>
        <p:spPr>
          <a:xfrm>
            <a:off x="640080" y="639704"/>
            <a:ext cx="3299579" cy="5577840"/>
          </a:xfrm>
        </p:spPr>
        <p:txBody>
          <a:bodyPr anchor="ctr">
            <a:normAutofit/>
          </a:bodyPr>
          <a:lstStyle/>
          <a:p>
            <a:pPr algn="ctr"/>
            <a:r>
              <a:rPr lang="en-AU"/>
              <a:t>HTML Basics </a:t>
            </a:r>
          </a:p>
        </p:txBody>
      </p:sp>
      <p:graphicFrame>
        <p:nvGraphicFramePr>
          <p:cNvPr id="5" name="Content Placeholder 2">
            <a:extLst>
              <a:ext uri="{FF2B5EF4-FFF2-40B4-BE49-F238E27FC236}">
                <a16:creationId xmlns:a16="http://schemas.microsoft.com/office/drawing/2014/main" id="{B63031C8-7D3B-4068-9AB1-5278D189667E}"/>
              </a:ext>
            </a:extLst>
          </p:cNvPr>
          <p:cNvGraphicFramePr>
            <a:graphicFrameLocks noGrp="1"/>
          </p:cNvGraphicFramePr>
          <p:nvPr>
            <p:ph idx="1"/>
            <p:extLst>
              <p:ext uri="{D42A27DB-BD31-4B8C-83A1-F6EECF244321}">
                <p14:modId xmlns:p14="http://schemas.microsoft.com/office/powerpoint/2010/main" val="281739177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08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82C80-BB5F-4246-B108-331C79AC5053}"/>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3800" cap="all"/>
              <a:t>An example of a HTML element is shown below. </a:t>
            </a:r>
            <a:br>
              <a:rPr lang="en-US" sz="3800" cap="all"/>
            </a:br>
            <a:r>
              <a:rPr lang="en-US" sz="3800" cap="all"/>
              <a:t> </a:t>
            </a:r>
            <a:br>
              <a:rPr lang="en-US" sz="3800" cap="all"/>
            </a:br>
            <a:r>
              <a:rPr lang="en-US" sz="3800" cap="all"/>
              <a:t> </a:t>
            </a:r>
          </a:p>
        </p:txBody>
      </p:sp>
      <p:sp>
        <p:nvSpPr>
          <p:cNvPr id="15"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4" name="Content Placeholder 3">
            <a:extLst>
              <a:ext uri="{FF2B5EF4-FFF2-40B4-BE49-F238E27FC236}">
                <a16:creationId xmlns:a16="http://schemas.microsoft.com/office/drawing/2014/main" id="{CEE0E119-2E5B-41DE-BA30-9D9886CA804F}"/>
              </a:ext>
            </a:extLst>
          </p:cNvPr>
          <p:cNvPicPr>
            <a:picLocks noGrp="1" noChangeAspect="1"/>
          </p:cNvPicPr>
          <p:nvPr>
            <p:ph idx="1"/>
          </p:nvPr>
        </p:nvPicPr>
        <p:blipFill>
          <a:blip r:embed="rId2"/>
          <a:stretch>
            <a:fillRect/>
          </a:stretch>
        </p:blipFill>
        <p:spPr>
          <a:xfrm>
            <a:off x="1379023" y="2396751"/>
            <a:ext cx="5659222" cy="2263689"/>
          </a:xfrm>
          <a:prstGeom prst="rect">
            <a:avLst/>
          </a:prstGeom>
        </p:spPr>
      </p:pic>
    </p:spTree>
    <p:extLst>
      <p:ext uri="{BB962C8B-B14F-4D97-AF65-F5344CB8AC3E}">
        <p14:creationId xmlns:p14="http://schemas.microsoft.com/office/powerpoint/2010/main" val="56580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B470-3725-4CD9-B9C2-2A8956F6454B}"/>
              </a:ext>
            </a:extLst>
          </p:cNvPr>
          <p:cNvSpPr>
            <a:spLocks noGrp="1"/>
          </p:cNvSpPr>
          <p:nvPr>
            <p:ph type="title"/>
          </p:nvPr>
        </p:nvSpPr>
        <p:spPr>
          <a:xfrm>
            <a:off x="1371600" y="685800"/>
            <a:ext cx="9601200" cy="757518"/>
          </a:xfrm>
        </p:spPr>
        <p:txBody>
          <a:bodyPr/>
          <a:lstStyle/>
          <a:p>
            <a:r>
              <a:rPr lang="en-AU" dirty="0"/>
              <a:t>Sample HTML Code</a:t>
            </a:r>
          </a:p>
        </p:txBody>
      </p:sp>
      <p:sp>
        <p:nvSpPr>
          <p:cNvPr id="3" name="Content Placeholder 2">
            <a:extLst>
              <a:ext uri="{FF2B5EF4-FFF2-40B4-BE49-F238E27FC236}">
                <a16:creationId xmlns:a16="http://schemas.microsoft.com/office/drawing/2014/main" id="{9F415ADE-9E55-41A2-8D64-6F334A33C976}"/>
              </a:ext>
            </a:extLst>
          </p:cNvPr>
          <p:cNvSpPr>
            <a:spLocks noGrp="1"/>
          </p:cNvSpPr>
          <p:nvPr>
            <p:ph idx="1"/>
          </p:nvPr>
        </p:nvSpPr>
        <p:spPr>
          <a:xfrm>
            <a:off x="1434353" y="2088777"/>
            <a:ext cx="9601200" cy="3581400"/>
          </a:xfrm>
        </p:spPr>
        <p:txBody>
          <a:bodyPr/>
          <a:lstStyle/>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Page Title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AU" dirty="0"/>
          </a:p>
        </p:txBody>
      </p:sp>
    </p:spTree>
    <p:extLst>
      <p:ext uri="{BB962C8B-B14F-4D97-AF65-F5344CB8AC3E}">
        <p14:creationId xmlns:p14="http://schemas.microsoft.com/office/powerpoint/2010/main" val="947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047A-B542-4E36-944D-E733B83E00EF}"/>
              </a:ext>
            </a:extLst>
          </p:cNvPr>
          <p:cNvSpPr>
            <a:spLocks noGrp="1"/>
          </p:cNvSpPr>
          <p:nvPr>
            <p:ph type="title"/>
          </p:nvPr>
        </p:nvSpPr>
        <p:spPr>
          <a:xfrm>
            <a:off x="1371600" y="685800"/>
            <a:ext cx="9601200" cy="520430"/>
          </a:xfrm>
        </p:spPr>
        <p:txBody>
          <a:bodyPr>
            <a:normAutofit fontScale="90000"/>
          </a:bodyPr>
          <a:lstStyle/>
          <a:p>
            <a:r>
              <a:rPr lang="en-AU" sz="3600" dirty="0"/>
              <a:t>HTML elements also come in a self-closing form</a:t>
            </a:r>
          </a:p>
        </p:txBody>
      </p:sp>
      <p:graphicFrame>
        <p:nvGraphicFramePr>
          <p:cNvPr id="5" name="Content Placeholder 2">
            <a:extLst>
              <a:ext uri="{FF2B5EF4-FFF2-40B4-BE49-F238E27FC236}">
                <a16:creationId xmlns:a16="http://schemas.microsoft.com/office/drawing/2014/main" id="{D4F3F5FB-5784-48CA-8599-245976867A2F}"/>
              </a:ext>
            </a:extLst>
          </p:cNvPr>
          <p:cNvGraphicFramePr>
            <a:graphicFrameLocks noGrp="1"/>
          </p:cNvGraphicFramePr>
          <p:nvPr>
            <p:ph idx="1"/>
            <p:extLst>
              <p:ext uri="{D42A27DB-BD31-4B8C-83A1-F6EECF244321}">
                <p14:modId xmlns:p14="http://schemas.microsoft.com/office/powerpoint/2010/main" val="51392937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2431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0AEB7-5095-4968-96B2-5C0AFDB226EA}"/>
              </a:ext>
            </a:extLst>
          </p:cNvPr>
          <p:cNvSpPr>
            <a:spLocks noGrp="1"/>
          </p:cNvSpPr>
          <p:nvPr>
            <p:ph type="title"/>
          </p:nvPr>
        </p:nvSpPr>
        <p:spPr>
          <a:xfrm>
            <a:off x="640080" y="639704"/>
            <a:ext cx="3299579" cy="5577840"/>
          </a:xfrm>
        </p:spPr>
        <p:txBody>
          <a:bodyPr anchor="ctr">
            <a:normAutofit/>
          </a:bodyPr>
          <a:lstStyle/>
          <a:p>
            <a:pPr algn="ctr"/>
            <a:r>
              <a:rPr lang="en-AU"/>
              <a:t>Attributes</a:t>
            </a:r>
          </a:p>
        </p:txBody>
      </p:sp>
      <p:graphicFrame>
        <p:nvGraphicFramePr>
          <p:cNvPr id="5" name="Content Placeholder 2">
            <a:extLst>
              <a:ext uri="{FF2B5EF4-FFF2-40B4-BE49-F238E27FC236}">
                <a16:creationId xmlns:a16="http://schemas.microsoft.com/office/drawing/2014/main" id="{6DEE7E7F-AB58-4487-8B2B-A7D0AD75759F}"/>
              </a:ext>
            </a:extLst>
          </p:cNvPr>
          <p:cNvGraphicFramePr>
            <a:graphicFrameLocks noGrp="1"/>
          </p:cNvGraphicFramePr>
          <p:nvPr>
            <p:ph idx="1"/>
            <p:extLst>
              <p:ext uri="{D42A27DB-BD31-4B8C-83A1-F6EECF244321}">
                <p14:modId xmlns:p14="http://schemas.microsoft.com/office/powerpoint/2010/main" val="1050715491"/>
              </p:ext>
            </p:extLst>
          </p:nvPr>
        </p:nvGraphicFramePr>
        <p:xfrm>
          <a:off x="3628417" y="1653702"/>
          <a:ext cx="7923503" cy="2996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948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A4ABC-520B-4CB9-88C0-A8CAEFF2F718}"/>
              </a:ext>
            </a:extLst>
          </p:cNvPr>
          <p:cNvSpPr>
            <a:spLocks noGrp="1"/>
          </p:cNvSpPr>
          <p:nvPr>
            <p:ph type="title"/>
          </p:nvPr>
        </p:nvSpPr>
        <p:spPr>
          <a:xfrm>
            <a:off x="640080" y="639704"/>
            <a:ext cx="3299579" cy="5577840"/>
          </a:xfrm>
        </p:spPr>
        <p:txBody>
          <a:bodyPr anchor="ctr">
            <a:normAutofit/>
          </a:bodyPr>
          <a:lstStyle/>
          <a:p>
            <a:pPr algn="ctr"/>
            <a:r>
              <a:rPr lang="en-AU"/>
              <a:t>Explanation</a:t>
            </a:r>
          </a:p>
        </p:txBody>
      </p:sp>
      <p:graphicFrame>
        <p:nvGraphicFramePr>
          <p:cNvPr id="5" name="Content Placeholder 2">
            <a:extLst>
              <a:ext uri="{FF2B5EF4-FFF2-40B4-BE49-F238E27FC236}">
                <a16:creationId xmlns:a16="http://schemas.microsoft.com/office/drawing/2014/main" id="{A8878E1C-45F1-4B8E-8965-5465637EC469}"/>
              </a:ext>
            </a:extLst>
          </p:cNvPr>
          <p:cNvGraphicFramePr>
            <a:graphicFrameLocks noGrp="1"/>
          </p:cNvGraphicFramePr>
          <p:nvPr>
            <p:ph idx="1"/>
            <p:extLst>
              <p:ext uri="{D42A27DB-BD31-4B8C-83A1-F6EECF244321}">
                <p14:modId xmlns:p14="http://schemas.microsoft.com/office/powerpoint/2010/main" val="213724600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21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A06E7E-0195-4055-A820-2C11DF726A17}"/>
              </a:ext>
            </a:extLst>
          </p:cNvPr>
          <p:cNvSpPr>
            <a:spLocks noGrp="1"/>
          </p:cNvSpPr>
          <p:nvPr>
            <p:ph type="title"/>
          </p:nvPr>
        </p:nvSpPr>
        <p:spPr>
          <a:xfrm>
            <a:off x="640080" y="639704"/>
            <a:ext cx="3299579" cy="5577840"/>
          </a:xfrm>
        </p:spPr>
        <p:txBody>
          <a:bodyPr anchor="ctr">
            <a:normAutofit/>
          </a:bodyPr>
          <a:lstStyle/>
          <a:p>
            <a:pPr algn="ctr"/>
            <a:r>
              <a:rPr lang="en-AU"/>
              <a:t>Objectives</a:t>
            </a:r>
          </a:p>
        </p:txBody>
      </p:sp>
      <p:graphicFrame>
        <p:nvGraphicFramePr>
          <p:cNvPr id="5" name="Content Placeholder 2">
            <a:extLst>
              <a:ext uri="{FF2B5EF4-FFF2-40B4-BE49-F238E27FC236}">
                <a16:creationId xmlns:a16="http://schemas.microsoft.com/office/drawing/2014/main" id="{EB9075D9-4B64-4C24-BC91-EF7968DF2817}"/>
              </a:ext>
            </a:extLst>
          </p:cNvPr>
          <p:cNvGraphicFramePr>
            <a:graphicFrameLocks noGrp="1"/>
          </p:cNvGraphicFramePr>
          <p:nvPr>
            <p:ph idx="1"/>
            <p:extLst>
              <p:ext uri="{D42A27DB-BD31-4B8C-83A1-F6EECF244321}">
                <p14:modId xmlns:p14="http://schemas.microsoft.com/office/powerpoint/2010/main" val="518381557"/>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7589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0AB8C8-D961-4D1D-B8A9-3B24E4004A28}"/>
              </a:ext>
            </a:extLst>
          </p:cNvPr>
          <p:cNvSpPr>
            <a:spLocks noGrp="1"/>
          </p:cNvSpPr>
          <p:nvPr>
            <p:ph type="title"/>
          </p:nvPr>
        </p:nvSpPr>
        <p:spPr>
          <a:xfrm>
            <a:off x="967902" y="1194180"/>
            <a:ext cx="3523938" cy="5020353"/>
          </a:xfrm>
        </p:spPr>
        <p:txBody>
          <a:bodyPr>
            <a:normAutofit/>
          </a:bodyPr>
          <a:lstStyle/>
          <a:p>
            <a:r>
              <a:rPr lang="en-AU" dirty="0"/>
              <a:t>More explanation</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C1F9DF7-5D3F-46EA-A2A6-1CF51B9966F6}"/>
              </a:ext>
            </a:extLst>
          </p:cNvPr>
          <p:cNvSpPr>
            <a:spLocks noGrp="1"/>
          </p:cNvSpPr>
          <p:nvPr>
            <p:ph idx="1"/>
          </p:nvPr>
        </p:nvSpPr>
        <p:spPr>
          <a:xfrm>
            <a:off x="5056541" y="1194179"/>
            <a:ext cx="6114847" cy="5020353"/>
          </a:xfrm>
        </p:spPr>
        <p:txBody>
          <a:bodyPr>
            <a:normAutofit/>
          </a:bodyPr>
          <a:lstStyle/>
          <a:p>
            <a:pPr marL="0" indent="0">
              <a:buNone/>
            </a:pPr>
            <a:r>
              <a:rPr lang="en-AU" sz="1400" dirty="0"/>
              <a:t>So the text between the open tag and the close tag is displayed in the browser with an underline to denote it as a link. </a:t>
            </a:r>
          </a:p>
          <a:p>
            <a:pPr marL="0" indent="0">
              <a:buNone/>
            </a:pPr>
            <a:r>
              <a:rPr lang="en-AU" sz="1400" dirty="0"/>
              <a:t>When this is clicked on by the user, the user is directed to the </a:t>
            </a:r>
            <a:r>
              <a:rPr lang="en-AU" sz="1400" dirty="0">
                <a:hlinkClick r:id="rId2"/>
              </a:rPr>
              <a:t>www.southmetrotafe.wa.edu.au</a:t>
            </a:r>
            <a:r>
              <a:rPr lang="en-AU" sz="1400" dirty="0"/>
              <a:t> because this is the href attributes value. </a:t>
            </a:r>
          </a:p>
          <a:p>
            <a:pPr marL="0" indent="0">
              <a:buNone/>
            </a:pPr>
            <a:r>
              <a:rPr lang="en-AU" sz="1400" dirty="0"/>
              <a:t>Building on from the previous example we have now added another attribute to our &lt;a&gt; element as shown below:</a:t>
            </a:r>
          </a:p>
          <a:p>
            <a:pPr marL="0" indent="0">
              <a:buNone/>
            </a:pPr>
            <a:r>
              <a:rPr lang="en-AU" sz="1400" dirty="0"/>
              <a:t>&lt;a href=</a:t>
            </a:r>
            <a:r>
              <a:rPr lang="en-AU" sz="1400" dirty="0">
                <a:hlinkClick r:id="rId2"/>
              </a:rPr>
              <a:t>“https://www.southmetrotafe.wa.edu.au</a:t>
            </a:r>
            <a:r>
              <a:rPr lang="en-AU" sz="1400" dirty="0"/>
              <a:t>” target=_blank&gt;Link to SMTAFE&lt;/a&gt;</a:t>
            </a:r>
          </a:p>
          <a:p>
            <a:pPr marL="0" indent="0">
              <a:buNone/>
            </a:pPr>
            <a:r>
              <a:rPr lang="en-AU" sz="1400" dirty="0"/>
              <a:t>In the example above we have added another attribute named “target” which has the values of “_blank” </a:t>
            </a:r>
          </a:p>
          <a:p>
            <a:pPr marL="0" indent="0">
              <a:buNone/>
            </a:pPr>
            <a:r>
              <a:rPr lang="en-AU" sz="1400" dirty="0"/>
              <a:t> </a:t>
            </a:r>
          </a:p>
          <a:p>
            <a:pPr marL="0" indent="0">
              <a:buNone/>
            </a:pPr>
            <a:r>
              <a:rPr lang="en-AU" sz="1400" dirty="0"/>
              <a:t>The target attribute allows us to determine where the new web page should be opened. </a:t>
            </a:r>
          </a:p>
          <a:p>
            <a:pPr marL="0" indent="0">
              <a:buNone/>
            </a:pPr>
            <a:r>
              <a:rPr lang="en-AU" sz="1400" dirty="0"/>
              <a:t>In this case the value “_blank” states that when the user clicks on the link a new window should be opened and this window will open the  TAFE WEBISTE  which is specified by the href attributes value. </a:t>
            </a:r>
          </a:p>
          <a:p>
            <a:endParaRPr lang="en-AU" sz="1400" dirty="0"/>
          </a:p>
          <a:p>
            <a:endParaRPr lang="en-AU" sz="1400" dirty="0"/>
          </a:p>
        </p:txBody>
      </p:sp>
    </p:spTree>
    <p:extLst>
      <p:ext uri="{BB962C8B-B14F-4D97-AF65-F5344CB8AC3E}">
        <p14:creationId xmlns:p14="http://schemas.microsoft.com/office/powerpoint/2010/main" val="592876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1D59-3A70-496B-BEEE-E072AF1697BA}"/>
              </a:ext>
            </a:extLst>
          </p:cNvPr>
          <p:cNvSpPr>
            <a:spLocks noGrp="1"/>
          </p:cNvSpPr>
          <p:nvPr>
            <p:ph type="title"/>
          </p:nvPr>
        </p:nvSpPr>
        <p:spPr>
          <a:xfrm>
            <a:off x="1371600" y="0"/>
            <a:ext cx="9601200" cy="758283"/>
          </a:xfrm>
        </p:spPr>
        <p:txBody>
          <a:bodyPr/>
          <a:lstStyle/>
          <a:p>
            <a:r>
              <a:rPr lang="en-AU"/>
              <a:t>Elements can have several attributes</a:t>
            </a:r>
          </a:p>
        </p:txBody>
      </p:sp>
      <p:pic>
        <p:nvPicPr>
          <p:cNvPr id="6" name="Content Placeholder 5">
            <a:extLst>
              <a:ext uri="{FF2B5EF4-FFF2-40B4-BE49-F238E27FC236}">
                <a16:creationId xmlns:a16="http://schemas.microsoft.com/office/drawing/2014/main" id="{5028F32F-F230-4074-9814-041E8A567640}"/>
              </a:ext>
            </a:extLst>
          </p:cNvPr>
          <p:cNvPicPr>
            <a:picLocks noGrp="1" noChangeAspect="1"/>
          </p:cNvPicPr>
          <p:nvPr>
            <p:ph idx="1"/>
          </p:nvPr>
        </p:nvPicPr>
        <p:blipFill>
          <a:blip r:embed="rId2"/>
          <a:stretch>
            <a:fillRect/>
          </a:stretch>
        </p:blipFill>
        <p:spPr>
          <a:xfrm>
            <a:off x="1371600" y="1005003"/>
            <a:ext cx="9601200" cy="5608320"/>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82679ECD-5AD0-4ED8-82F0-C4A2159C3F66}"/>
                  </a:ext>
                </a:extLst>
              </p14:cNvPr>
              <p14:cNvContentPartPr/>
              <p14:nvPr/>
            </p14:nvContentPartPr>
            <p14:xfrm>
              <a:off x="2655460" y="4824559"/>
              <a:ext cx="2539440" cy="49680"/>
            </p14:xfrm>
          </p:contentPart>
        </mc:Choice>
        <mc:Fallback xmlns="">
          <p:pic>
            <p:nvPicPr>
              <p:cNvPr id="13" name="Ink 12">
                <a:extLst>
                  <a:ext uri="{FF2B5EF4-FFF2-40B4-BE49-F238E27FC236}">
                    <a16:creationId xmlns:a16="http://schemas.microsoft.com/office/drawing/2014/main" id="{82679ECD-5AD0-4ED8-82F0-C4A2159C3F66}"/>
                  </a:ext>
                </a:extLst>
              </p:cNvPr>
              <p:cNvPicPr/>
              <p:nvPr/>
            </p:nvPicPr>
            <p:blipFill>
              <a:blip r:embed="rId4"/>
              <a:stretch>
                <a:fillRect/>
              </a:stretch>
            </p:blipFill>
            <p:spPr>
              <a:xfrm>
                <a:off x="2592460" y="4761919"/>
                <a:ext cx="26650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B1B8658-59FB-470A-9BC8-32F9FF1BA600}"/>
                  </a:ext>
                </a:extLst>
              </p14:cNvPr>
              <p14:cNvContentPartPr/>
              <p14:nvPr/>
            </p14:nvContentPartPr>
            <p14:xfrm>
              <a:off x="1643500" y="5359519"/>
              <a:ext cx="438480" cy="10440"/>
            </p14:xfrm>
          </p:contentPart>
        </mc:Choice>
        <mc:Fallback xmlns="">
          <p:pic>
            <p:nvPicPr>
              <p:cNvPr id="14" name="Ink 13">
                <a:extLst>
                  <a:ext uri="{FF2B5EF4-FFF2-40B4-BE49-F238E27FC236}">
                    <a16:creationId xmlns:a16="http://schemas.microsoft.com/office/drawing/2014/main" id="{9B1B8658-59FB-470A-9BC8-32F9FF1BA600}"/>
                  </a:ext>
                </a:extLst>
              </p:cNvPr>
              <p:cNvPicPr/>
              <p:nvPr/>
            </p:nvPicPr>
            <p:blipFill>
              <a:blip r:embed="rId6"/>
              <a:stretch>
                <a:fillRect/>
              </a:stretch>
            </p:blipFill>
            <p:spPr>
              <a:xfrm>
                <a:off x="1580500" y="5296879"/>
                <a:ext cx="5641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A89BC7FC-D2B6-4A91-BF7D-7906CABF264A}"/>
                  </a:ext>
                </a:extLst>
              </p14:cNvPr>
              <p14:cNvContentPartPr/>
              <p14:nvPr/>
            </p14:nvContentPartPr>
            <p14:xfrm>
              <a:off x="1663300" y="4309039"/>
              <a:ext cx="502560" cy="10440"/>
            </p14:xfrm>
          </p:contentPart>
        </mc:Choice>
        <mc:Fallback xmlns="">
          <p:pic>
            <p:nvPicPr>
              <p:cNvPr id="15" name="Ink 14">
                <a:extLst>
                  <a:ext uri="{FF2B5EF4-FFF2-40B4-BE49-F238E27FC236}">
                    <a16:creationId xmlns:a16="http://schemas.microsoft.com/office/drawing/2014/main" id="{A89BC7FC-D2B6-4A91-BF7D-7906CABF264A}"/>
                  </a:ext>
                </a:extLst>
              </p:cNvPr>
              <p:cNvPicPr/>
              <p:nvPr/>
            </p:nvPicPr>
            <p:blipFill>
              <a:blip r:embed="rId8"/>
              <a:stretch>
                <a:fillRect/>
              </a:stretch>
            </p:blipFill>
            <p:spPr>
              <a:xfrm>
                <a:off x="1600300" y="4246399"/>
                <a:ext cx="6282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E1DFE4D4-ED56-4423-8820-DD1B4A750FAB}"/>
                  </a:ext>
                </a:extLst>
              </p14:cNvPr>
              <p14:cNvContentPartPr/>
              <p14:nvPr/>
            </p14:nvContentPartPr>
            <p14:xfrm>
              <a:off x="2557180" y="4725919"/>
              <a:ext cx="2597400" cy="186840"/>
            </p14:xfrm>
          </p:contentPart>
        </mc:Choice>
        <mc:Fallback xmlns="">
          <p:pic>
            <p:nvPicPr>
              <p:cNvPr id="16" name="Ink 15">
                <a:extLst>
                  <a:ext uri="{FF2B5EF4-FFF2-40B4-BE49-F238E27FC236}">
                    <a16:creationId xmlns:a16="http://schemas.microsoft.com/office/drawing/2014/main" id="{E1DFE4D4-ED56-4423-8820-DD1B4A750FAB}"/>
                  </a:ext>
                </a:extLst>
              </p:cNvPr>
              <p:cNvPicPr/>
              <p:nvPr/>
            </p:nvPicPr>
            <p:blipFill>
              <a:blip r:embed="rId10"/>
              <a:stretch>
                <a:fillRect/>
              </a:stretch>
            </p:blipFill>
            <p:spPr>
              <a:xfrm>
                <a:off x="2494540" y="4663279"/>
                <a:ext cx="2723040" cy="312480"/>
              </a:xfrm>
              <a:prstGeom prst="rect">
                <a:avLst/>
              </a:prstGeom>
            </p:spPr>
          </p:pic>
        </mc:Fallback>
      </mc:AlternateContent>
    </p:spTree>
    <p:extLst>
      <p:ext uri="{BB962C8B-B14F-4D97-AF65-F5344CB8AC3E}">
        <p14:creationId xmlns:p14="http://schemas.microsoft.com/office/powerpoint/2010/main" val="315178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7771" y="1774931"/>
            <a:ext cx="4798243" cy="3732835"/>
          </a:xfrm>
        </p:spPr>
        <p:txBody>
          <a:bodyPr>
            <a:normAutofit/>
          </a:bodyPr>
          <a:lstStyle/>
          <a:p>
            <a:r>
              <a:rPr lang="en-AU" sz="6700" b="1"/>
              <a:t>The Basic HTML Document</a:t>
            </a:r>
            <a:br>
              <a:rPr lang="en-AU" sz="6700" b="1"/>
            </a:br>
            <a:endParaRPr lang="en-AU" sz="6700"/>
          </a:p>
        </p:txBody>
      </p:sp>
      <p:pic>
        <p:nvPicPr>
          <p:cNvPr id="7" name="Graphic 6" descr="Web Design">
            <a:extLst>
              <a:ext uri="{FF2B5EF4-FFF2-40B4-BE49-F238E27FC236}">
                <a16:creationId xmlns:a16="http://schemas.microsoft.com/office/drawing/2014/main" id="{E88E4AF5-CE10-4C66-B68E-BABBCD43DE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1425173"/>
            <a:ext cx="4207669" cy="4207669"/>
          </a:xfrm>
          <a:prstGeom prst="rect">
            <a:avLst/>
          </a:prstGeom>
        </p:spPr>
      </p:pic>
    </p:spTree>
    <p:extLst>
      <p:ext uri="{BB962C8B-B14F-4D97-AF65-F5344CB8AC3E}">
        <p14:creationId xmlns:p14="http://schemas.microsoft.com/office/powerpoint/2010/main" val="1332141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237" y="191278"/>
            <a:ext cx="9601200" cy="713791"/>
          </a:xfrm>
        </p:spPr>
        <p:txBody>
          <a:bodyPr/>
          <a:lstStyle/>
          <a:p>
            <a:pPr algn="ctr"/>
            <a:r>
              <a:rPr lang="en-AU"/>
              <a:t>A HTML document </a:t>
            </a:r>
          </a:p>
        </p:txBody>
      </p:sp>
      <p:sp>
        <p:nvSpPr>
          <p:cNvPr id="3" name="Content Placeholder 2"/>
          <p:cNvSpPr>
            <a:spLocks noGrp="1"/>
          </p:cNvSpPr>
          <p:nvPr>
            <p:ph idx="1"/>
          </p:nvPr>
        </p:nvSpPr>
        <p:spPr>
          <a:xfrm>
            <a:off x="1371600" y="793101"/>
            <a:ext cx="9601200" cy="5589037"/>
          </a:xfrm>
        </p:spPr>
        <p:txBody>
          <a:bodyPr/>
          <a:lstStyle/>
          <a:p>
            <a:pPr marL="0" indent="0">
              <a:buNone/>
            </a:pPr>
            <a:r>
              <a:rPr lang="en-AU" dirty="0"/>
              <a:t>A HTML document should contain standard HTML tag pairs. </a:t>
            </a:r>
          </a:p>
          <a:p>
            <a:pPr marL="0" indent="0">
              <a:buNone/>
            </a:pPr>
            <a:r>
              <a:rPr lang="en-AU" dirty="0"/>
              <a:t>The document begins with the </a:t>
            </a:r>
            <a:r>
              <a:rPr lang="en-AU" b="1" dirty="0">
                <a:solidFill>
                  <a:srgbClr val="FF0000"/>
                </a:solidFill>
              </a:rPr>
              <a:t>&lt;html&gt; </a:t>
            </a:r>
            <a:r>
              <a:rPr lang="en-AU" dirty="0"/>
              <a:t>tag and ends with the </a:t>
            </a:r>
            <a:r>
              <a:rPr lang="en-AU" b="1" dirty="0">
                <a:solidFill>
                  <a:srgbClr val="FF0000"/>
                </a:solidFill>
              </a:rPr>
              <a:t>&lt;/html&gt; </a:t>
            </a:r>
            <a:r>
              <a:rPr lang="en-AU" dirty="0"/>
              <a:t>tag.  </a:t>
            </a:r>
          </a:p>
          <a:p>
            <a:pPr marL="0" indent="0">
              <a:buNone/>
            </a:pPr>
            <a:endParaRPr lang="en-AU" dirty="0"/>
          </a:p>
          <a:p>
            <a:pPr marL="0" indent="0">
              <a:buNone/>
            </a:pPr>
            <a:r>
              <a:rPr lang="en-AU" dirty="0"/>
              <a:t>Tags are standard markers which indicate that everything between the beginning tag &lt;&gt; and the end tag &lt;/&gt; is to be formatted or acted upon in a certain way. </a:t>
            </a:r>
          </a:p>
          <a:p>
            <a:pPr marL="0" indent="0">
              <a:buNone/>
            </a:pPr>
            <a:endParaRPr lang="en-AU" dirty="0"/>
          </a:p>
          <a:p>
            <a:pPr marL="0" indent="0">
              <a:buNone/>
            </a:pPr>
            <a:r>
              <a:rPr lang="en-AU" dirty="0"/>
              <a:t>There are some tags which have no extra content so only have a single tag. These will be pointed out as we come to them.</a:t>
            </a:r>
          </a:p>
          <a:p>
            <a:pPr marL="0" indent="0">
              <a:buNone/>
            </a:pPr>
            <a:r>
              <a:rPr lang="en-AU" dirty="0"/>
              <a:t>The HTML document consists of two sections the head and the body. </a:t>
            </a:r>
          </a:p>
          <a:p>
            <a:pPr marL="0" indent="0">
              <a:buNone/>
            </a:pPr>
            <a:r>
              <a:rPr lang="en-AU" dirty="0"/>
              <a:t>The head contains the title and formatting links which affect the document as a whole.</a:t>
            </a:r>
          </a:p>
          <a:p>
            <a:pPr marL="0" indent="0">
              <a:buNone/>
            </a:pPr>
            <a:r>
              <a:rPr lang="en-AU" dirty="0"/>
              <a:t>  The body contains the visual part of the document that is made up of paragraphs of text, lists, images and other elements. </a:t>
            </a:r>
          </a:p>
          <a:p>
            <a:pPr marL="0" indent="0">
              <a:buNone/>
            </a:pPr>
            <a:endParaRPr lang="en-AU" dirty="0"/>
          </a:p>
        </p:txBody>
      </p:sp>
    </p:spTree>
    <p:extLst>
      <p:ext uri="{BB962C8B-B14F-4D97-AF65-F5344CB8AC3E}">
        <p14:creationId xmlns:p14="http://schemas.microsoft.com/office/powerpoint/2010/main" val="1478478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639704"/>
            <a:ext cx="3299579" cy="5577840"/>
          </a:xfrm>
        </p:spPr>
        <p:txBody>
          <a:bodyPr anchor="ctr">
            <a:normAutofit/>
          </a:bodyPr>
          <a:lstStyle/>
          <a:p>
            <a:pPr algn="ctr"/>
            <a:r>
              <a:rPr lang="en-AU" sz="4100" dirty="0"/>
              <a:t>Modern web browsers are programmed according to HTML specifications</a:t>
            </a:r>
          </a:p>
        </p:txBody>
      </p:sp>
      <p:graphicFrame>
        <p:nvGraphicFramePr>
          <p:cNvPr id="5" name="Content Placeholder 2">
            <a:extLst>
              <a:ext uri="{FF2B5EF4-FFF2-40B4-BE49-F238E27FC236}">
                <a16:creationId xmlns:a16="http://schemas.microsoft.com/office/drawing/2014/main" id="{89F8F912-D92E-4DD9-98DB-9A0ABC0DF797}"/>
              </a:ext>
            </a:extLst>
          </p:cNvPr>
          <p:cNvGraphicFramePr>
            <a:graphicFrameLocks noGrp="1"/>
          </p:cNvGraphicFramePr>
          <p:nvPr>
            <p:ph idx="1"/>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8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EFADEDC-47BB-4F2C-AB69-715527B4D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00824" y="685800"/>
            <a:ext cx="6176776" cy="1485900"/>
          </a:xfrm>
        </p:spPr>
        <p:txBody>
          <a:bodyPr vert="horz" lIns="91440" tIns="45720" rIns="91440" bIns="45720" rtlCol="0" anchor="t">
            <a:normAutofit/>
          </a:bodyPr>
          <a:lstStyle/>
          <a:p>
            <a:r>
              <a:rPr lang="en-US"/>
              <a:t>Example</a:t>
            </a:r>
          </a:p>
        </p:txBody>
      </p:sp>
      <p:pic>
        <p:nvPicPr>
          <p:cNvPr id="4" name="Content Placeholder 3"/>
          <p:cNvPicPr>
            <a:picLocks noGrp="1"/>
          </p:cNvPicPr>
          <p:nvPr>
            <p:ph idx="1"/>
          </p:nvPr>
        </p:nvPicPr>
        <p:blipFill>
          <a:blip r:embed="rId2"/>
          <a:stretch>
            <a:fillRect/>
          </a:stretch>
        </p:blipFill>
        <p:spPr>
          <a:xfrm>
            <a:off x="0" y="0"/>
            <a:ext cx="4373545" cy="4668899"/>
          </a:xfrm>
          <a:prstGeom prst="rect">
            <a:avLst/>
          </a:prstGeom>
          <a:ln>
            <a:noFill/>
          </a:ln>
          <a:effectLst/>
        </p:spPr>
      </p:pic>
      <p:pic>
        <p:nvPicPr>
          <p:cNvPr id="5" name="Picture 4"/>
          <p:cNvPicPr/>
          <p:nvPr/>
        </p:nvPicPr>
        <p:blipFill>
          <a:blip r:embed="rId3"/>
          <a:stretch>
            <a:fillRect/>
          </a:stretch>
        </p:blipFill>
        <p:spPr>
          <a:xfrm>
            <a:off x="0" y="4669276"/>
            <a:ext cx="4289897" cy="2188723"/>
          </a:xfrm>
          <a:prstGeom prst="rect">
            <a:avLst/>
          </a:prstGeom>
          <a:ln>
            <a:noFill/>
          </a:ln>
          <a:effectLst/>
        </p:spPr>
      </p:pic>
      <p:sp>
        <p:nvSpPr>
          <p:cNvPr id="15" name="Rectangle 14">
            <a:extLst>
              <a:ext uri="{FF2B5EF4-FFF2-40B4-BE49-F238E27FC236}">
                <a16:creationId xmlns:a16="http://schemas.microsoft.com/office/drawing/2014/main" id="{CC97F718-8333-4ACB-AEE4-87F88BE1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5100824" y="2286000"/>
            <a:ext cx="6176776" cy="3581400"/>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a:solidFill>
                  <a:schemeClr val="tx2"/>
                </a:solidFill>
              </a:rPr>
              <a:t>The main elements are the DOCTYPE declaration, &lt;html&gt;&lt;/html&gt;, &lt;head&gt;&lt;/head&gt;, &lt;title&gt;&lt;/title&gt;, and &lt;body&gt;&lt;/body&gt; tags. </a:t>
            </a:r>
          </a:p>
          <a:p>
            <a:pPr indent="-384048" defTabSz="914400">
              <a:lnSpc>
                <a:spcPct val="94000"/>
              </a:lnSpc>
              <a:spcAft>
                <a:spcPts val="200"/>
              </a:spcAft>
              <a:buFont typeface="Franklin Gothic Book" panose="020B0503020102020204" pitchFamily="34" charset="0"/>
            </a:pPr>
            <a:endParaRPr lang="en-US">
              <a:solidFill>
                <a:schemeClr val="tx2"/>
              </a:solidFill>
            </a:endParaRPr>
          </a:p>
          <a:p>
            <a:pPr indent="-384048" defTabSz="914400">
              <a:lnSpc>
                <a:spcPct val="94000"/>
              </a:lnSpc>
              <a:spcAft>
                <a:spcPts val="200"/>
              </a:spcAft>
              <a:buFont typeface="Franklin Gothic Book" panose="020B0503020102020204" pitchFamily="34" charset="0"/>
            </a:pPr>
            <a:r>
              <a:rPr lang="en-US">
                <a:solidFill>
                  <a:schemeClr val="tx2"/>
                </a:solidFill>
              </a:rPr>
              <a:t>Some browsers are not very fussy about whether the tags are included or not, but other browsers are very fussy so you need to ensure that you include them as you will not be able to predict what browser someone is going to use. </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FE14112-4F74-4CDD-8220-E9263500C9B1}"/>
                  </a:ext>
                </a:extLst>
              </p14:cNvPr>
              <p14:cNvContentPartPr/>
              <p14:nvPr/>
            </p14:nvContentPartPr>
            <p14:xfrm>
              <a:off x="1701820" y="1497837"/>
              <a:ext cx="360" cy="360"/>
            </p14:xfrm>
          </p:contentPart>
        </mc:Choice>
        <mc:Fallback xmlns="">
          <p:pic>
            <p:nvPicPr>
              <p:cNvPr id="8" name="Ink 7">
                <a:extLst>
                  <a:ext uri="{FF2B5EF4-FFF2-40B4-BE49-F238E27FC236}">
                    <a16:creationId xmlns:a16="http://schemas.microsoft.com/office/drawing/2014/main" id="{4FE14112-4F74-4CDD-8220-E9263500C9B1}"/>
                  </a:ext>
                </a:extLst>
              </p:cNvPr>
              <p:cNvPicPr/>
              <p:nvPr/>
            </p:nvPicPr>
            <p:blipFill>
              <a:blip r:embed="rId5"/>
              <a:stretch>
                <a:fillRect/>
              </a:stretch>
            </p:blipFill>
            <p:spPr>
              <a:xfrm>
                <a:off x="1697500" y="1493517"/>
                <a:ext cx="9000" cy="9000"/>
              </a:xfrm>
              <a:prstGeom prst="rect">
                <a:avLst/>
              </a:prstGeom>
            </p:spPr>
          </p:pic>
        </mc:Fallback>
      </mc:AlternateContent>
    </p:spTree>
    <p:extLst>
      <p:ext uri="{BB962C8B-B14F-4D97-AF65-F5344CB8AC3E}">
        <p14:creationId xmlns:p14="http://schemas.microsoft.com/office/powerpoint/2010/main" val="3700623977"/>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639704"/>
            <a:ext cx="3299579" cy="5577840"/>
          </a:xfrm>
        </p:spPr>
        <p:txBody>
          <a:bodyPr anchor="ctr">
            <a:normAutofit/>
          </a:bodyPr>
          <a:lstStyle/>
          <a:p>
            <a:pPr algn="ctr"/>
            <a:r>
              <a:rPr lang="en-AU"/>
              <a:t>DOCTYPE</a:t>
            </a:r>
          </a:p>
        </p:txBody>
      </p:sp>
      <p:graphicFrame>
        <p:nvGraphicFramePr>
          <p:cNvPr id="5" name="Content Placeholder 2">
            <a:extLst>
              <a:ext uri="{FF2B5EF4-FFF2-40B4-BE49-F238E27FC236}">
                <a16:creationId xmlns:a16="http://schemas.microsoft.com/office/drawing/2014/main" id="{B9EFDE68-BC15-4420-88E2-B7C57996D7BD}"/>
              </a:ext>
            </a:extLst>
          </p:cNvPr>
          <p:cNvGraphicFramePr>
            <a:graphicFrameLocks noGrp="1"/>
          </p:cNvGraphicFramePr>
          <p:nvPr>
            <p:ph idx="1"/>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2477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639704"/>
            <a:ext cx="3299579" cy="5577840"/>
          </a:xfrm>
        </p:spPr>
        <p:txBody>
          <a:bodyPr anchor="ctr">
            <a:normAutofit/>
          </a:bodyPr>
          <a:lstStyle/>
          <a:p>
            <a:pPr algn="ctr"/>
            <a:r>
              <a:rPr lang="en-AU" b="1" i="1"/>
              <a:t>HTML</a:t>
            </a:r>
          </a:p>
        </p:txBody>
      </p:sp>
      <p:graphicFrame>
        <p:nvGraphicFramePr>
          <p:cNvPr id="5" name="Content Placeholder 2">
            <a:extLst>
              <a:ext uri="{FF2B5EF4-FFF2-40B4-BE49-F238E27FC236}">
                <a16:creationId xmlns:a16="http://schemas.microsoft.com/office/drawing/2014/main" id="{47090315-29B0-46F4-9113-1CA2390FC57E}"/>
              </a:ext>
            </a:extLst>
          </p:cNvPr>
          <p:cNvGraphicFramePr>
            <a:graphicFrameLocks noGrp="1"/>
          </p:cNvGraphicFramePr>
          <p:nvPr>
            <p:ph idx="1"/>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7349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639704"/>
            <a:ext cx="3299579" cy="5577840"/>
          </a:xfrm>
        </p:spPr>
        <p:txBody>
          <a:bodyPr anchor="ctr">
            <a:normAutofit/>
          </a:bodyPr>
          <a:lstStyle/>
          <a:p>
            <a:pPr algn="ctr"/>
            <a:r>
              <a:rPr lang="en-AU" b="1" i="1"/>
              <a:t>HEAD</a:t>
            </a:r>
          </a:p>
        </p:txBody>
      </p:sp>
      <p:graphicFrame>
        <p:nvGraphicFramePr>
          <p:cNvPr id="5" name="Content Placeholder 2">
            <a:extLst>
              <a:ext uri="{FF2B5EF4-FFF2-40B4-BE49-F238E27FC236}">
                <a16:creationId xmlns:a16="http://schemas.microsoft.com/office/drawing/2014/main" id="{477632A8-4C1E-4F60-BF6B-8CE3653D8724}"/>
              </a:ext>
            </a:extLst>
          </p:cNvPr>
          <p:cNvGraphicFramePr>
            <a:graphicFrameLocks noGrp="1"/>
          </p:cNvGraphicFramePr>
          <p:nvPr>
            <p:ph idx="1"/>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41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639704"/>
            <a:ext cx="3299579" cy="5577840"/>
          </a:xfrm>
        </p:spPr>
        <p:txBody>
          <a:bodyPr anchor="ctr">
            <a:normAutofit/>
          </a:bodyPr>
          <a:lstStyle/>
          <a:p>
            <a:pPr algn="ctr"/>
            <a:r>
              <a:rPr lang="en-AU" b="1" i="1"/>
              <a:t>TITLE</a:t>
            </a:r>
          </a:p>
        </p:txBody>
      </p:sp>
      <p:graphicFrame>
        <p:nvGraphicFramePr>
          <p:cNvPr id="5" name="Content Placeholder 2">
            <a:extLst>
              <a:ext uri="{FF2B5EF4-FFF2-40B4-BE49-F238E27FC236}">
                <a16:creationId xmlns:a16="http://schemas.microsoft.com/office/drawing/2014/main" id="{5BFAAD36-4133-47BC-B8D0-9BF95CF14090}"/>
              </a:ext>
            </a:extLst>
          </p:cNvPr>
          <p:cNvGraphicFramePr>
            <a:graphicFrameLocks noGrp="1"/>
          </p:cNvGraphicFramePr>
          <p:nvPr>
            <p:ph idx="1"/>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361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94B21-3044-4648-8531-20927AFA06D2}"/>
              </a:ext>
            </a:extLst>
          </p:cNvPr>
          <p:cNvSpPr>
            <a:spLocks noGrp="1"/>
          </p:cNvSpPr>
          <p:nvPr>
            <p:ph idx="1"/>
          </p:nvPr>
        </p:nvSpPr>
        <p:spPr>
          <a:xfrm>
            <a:off x="710118" y="155643"/>
            <a:ext cx="10262681" cy="6799633"/>
          </a:xfrm>
        </p:spPr>
        <p:txBody>
          <a:bodyPr/>
          <a:lstStyle/>
          <a:p>
            <a:pPr marL="0" indent="0">
              <a:buNone/>
            </a:pPr>
            <a:r>
              <a:rPr lang="en-US" sz="2800" b="1" u="sng" dirty="0"/>
              <a:t>WEB BROWSER</a:t>
            </a:r>
          </a:p>
          <a:p>
            <a:r>
              <a:rPr lang="en-US" sz="2800" dirty="0"/>
              <a:t>A web browser, also known as an internet browser or simply a browser, is a software application that lets people access the World Wide Web(WWW). It’s a one-click window to the entirety of human knowledge — you can search for the answer to any question you might have</a:t>
            </a:r>
            <a:r>
              <a:rPr lang="en-US" sz="2800" b="0" i="0" dirty="0">
                <a:solidFill>
                  <a:srgbClr val="21455C"/>
                </a:solidFill>
                <a:effectLst/>
                <a:latin typeface="Mier B"/>
              </a:rPr>
              <a:t>.</a:t>
            </a:r>
          </a:p>
          <a:p>
            <a:pPr marL="0" indent="0">
              <a:buNone/>
            </a:pPr>
            <a:endParaRPr lang="en-US" b="0" i="0" dirty="0">
              <a:solidFill>
                <a:srgbClr val="21455C"/>
              </a:solidFill>
              <a:effectLst/>
              <a:latin typeface="Mier B"/>
            </a:endParaRPr>
          </a:p>
          <a:p>
            <a:pPr marL="0" indent="0">
              <a:buNone/>
            </a:pPr>
            <a:r>
              <a:rPr lang="en-AU" sz="2800" b="1" u="sng" dirty="0"/>
              <a:t>Web browser examples:</a:t>
            </a:r>
          </a:p>
          <a:p>
            <a:pPr marL="457200" indent="-457200">
              <a:buAutoNum type="arabicParenR"/>
            </a:pPr>
            <a:r>
              <a:rPr lang="en-AU" sz="2800" dirty="0"/>
              <a:t>Google Chrome</a:t>
            </a:r>
          </a:p>
          <a:p>
            <a:pPr marL="457200" indent="-457200">
              <a:buAutoNum type="arabicParenR"/>
            </a:pPr>
            <a:r>
              <a:rPr lang="en-AU" sz="2800" dirty="0"/>
              <a:t>Safari</a:t>
            </a:r>
          </a:p>
          <a:p>
            <a:pPr marL="457200" indent="-457200">
              <a:buAutoNum type="arabicParenR"/>
            </a:pPr>
            <a:r>
              <a:rPr lang="en-AU" sz="2800" dirty="0"/>
              <a:t>Microsoft Edge</a:t>
            </a:r>
          </a:p>
          <a:p>
            <a:pPr marL="457200" indent="-457200">
              <a:buAutoNum type="arabicParenR"/>
            </a:pPr>
            <a:r>
              <a:rPr lang="en-AU" sz="2800" dirty="0"/>
              <a:t>Mozilla Firefox</a:t>
            </a:r>
          </a:p>
          <a:p>
            <a:pPr marL="457200" indent="-457200">
              <a:buFont typeface="Franklin Gothic Book" panose="020B0503020102020204" pitchFamily="34" charset="0"/>
              <a:buAutoNum type="arabicParenR"/>
            </a:pPr>
            <a:r>
              <a:rPr lang="en-AU" sz="2800" dirty="0"/>
              <a:t>Opera</a:t>
            </a:r>
          </a:p>
          <a:p>
            <a:pPr marL="0" indent="0">
              <a:buNone/>
            </a:pPr>
            <a:endParaRPr lang="en-AU" b="1" dirty="0">
              <a:solidFill>
                <a:srgbClr val="071D2B"/>
              </a:solidFill>
              <a:latin typeface="Mier B"/>
            </a:endParaRPr>
          </a:p>
          <a:p>
            <a:pPr marL="0" indent="0">
              <a:buNone/>
            </a:pPr>
            <a:endParaRPr lang="en-AU" dirty="0">
              <a:solidFill>
                <a:srgbClr val="21455C"/>
              </a:solidFill>
              <a:latin typeface="Mier B"/>
            </a:endParaRPr>
          </a:p>
          <a:p>
            <a:pPr marL="0" indent="0">
              <a:buNone/>
            </a:pPr>
            <a:endParaRPr lang="en-AU" dirty="0"/>
          </a:p>
        </p:txBody>
      </p:sp>
    </p:spTree>
    <p:extLst>
      <p:ext uri="{BB962C8B-B14F-4D97-AF65-F5344CB8AC3E}">
        <p14:creationId xmlns:p14="http://schemas.microsoft.com/office/powerpoint/2010/main" val="2117695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639704"/>
            <a:ext cx="3299579" cy="5577840"/>
          </a:xfrm>
        </p:spPr>
        <p:txBody>
          <a:bodyPr anchor="ctr">
            <a:normAutofit/>
          </a:bodyPr>
          <a:lstStyle/>
          <a:p>
            <a:pPr algn="ctr"/>
            <a:r>
              <a:rPr lang="en-AU" b="1" i="1"/>
              <a:t>BODY</a:t>
            </a:r>
          </a:p>
        </p:txBody>
      </p:sp>
      <p:graphicFrame>
        <p:nvGraphicFramePr>
          <p:cNvPr id="5" name="Content Placeholder 2">
            <a:extLst>
              <a:ext uri="{FF2B5EF4-FFF2-40B4-BE49-F238E27FC236}">
                <a16:creationId xmlns:a16="http://schemas.microsoft.com/office/drawing/2014/main" id="{7D3C6DDA-4001-4DCA-AF7C-A882DE13C148}"/>
              </a:ext>
            </a:extLst>
          </p:cNvPr>
          <p:cNvGraphicFramePr>
            <a:graphicFrameLocks noGrp="1"/>
          </p:cNvGraphicFramePr>
          <p:nvPr>
            <p:ph idx="1"/>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5161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639704"/>
            <a:ext cx="3299579" cy="5577840"/>
          </a:xfrm>
        </p:spPr>
        <p:txBody>
          <a:bodyPr anchor="ctr">
            <a:normAutofit/>
          </a:bodyPr>
          <a:lstStyle/>
          <a:p>
            <a:pPr algn="ctr"/>
            <a:r>
              <a:rPr lang="en-AU" b="1" i="1"/>
              <a:t>Headings</a:t>
            </a:r>
          </a:p>
        </p:txBody>
      </p:sp>
      <p:graphicFrame>
        <p:nvGraphicFramePr>
          <p:cNvPr id="5" name="Content Placeholder 2">
            <a:extLst>
              <a:ext uri="{FF2B5EF4-FFF2-40B4-BE49-F238E27FC236}">
                <a16:creationId xmlns:a16="http://schemas.microsoft.com/office/drawing/2014/main" id="{6B580D27-7663-4A18-9F07-C3653CBCD237}"/>
              </a:ext>
            </a:extLst>
          </p:cNvPr>
          <p:cNvGraphicFramePr>
            <a:graphicFrameLocks noGrp="1"/>
          </p:cNvGraphicFramePr>
          <p:nvPr>
            <p:ph idx="1"/>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358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639704"/>
            <a:ext cx="3299579" cy="5577840"/>
          </a:xfrm>
        </p:spPr>
        <p:txBody>
          <a:bodyPr anchor="ctr">
            <a:normAutofit/>
          </a:bodyPr>
          <a:lstStyle/>
          <a:p>
            <a:pPr algn="ctr"/>
            <a:r>
              <a:rPr lang="en-AU" b="1" i="1"/>
              <a:t>Paragraphs</a:t>
            </a:r>
            <a:br>
              <a:rPr lang="en-AU" b="1" i="1"/>
            </a:br>
            <a:endParaRPr lang="en-AU"/>
          </a:p>
        </p:txBody>
      </p:sp>
      <p:graphicFrame>
        <p:nvGraphicFramePr>
          <p:cNvPr id="5" name="Content Placeholder 2">
            <a:extLst>
              <a:ext uri="{FF2B5EF4-FFF2-40B4-BE49-F238E27FC236}">
                <a16:creationId xmlns:a16="http://schemas.microsoft.com/office/drawing/2014/main" id="{59CC7507-FB80-4A83-B40D-9BE30459E8ED}"/>
              </a:ext>
            </a:extLst>
          </p:cNvPr>
          <p:cNvGraphicFramePr>
            <a:graphicFrameLocks noGrp="1"/>
          </p:cNvGraphicFramePr>
          <p:nvPr>
            <p:ph idx="1"/>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1785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562" y="685800"/>
            <a:ext cx="10493524" cy="1485900"/>
          </a:xfrm>
        </p:spPr>
        <p:txBody>
          <a:bodyPr>
            <a:normAutofit/>
          </a:bodyPr>
          <a:lstStyle/>
          <a:p>
            <a:r>
              <a:rPr lang="en-AU" b="1" i="1"/>
              <a:t>Attributes</a:t>
            </a:r>
          </a:p>
        </p:txBody>
      </p:sp>
      <p:sp>
        <p:nvSpPr>
          <p:cNvPr id="3" name="Content Placeholder 2"/>
          <p:cNvSpPr>
            <a:spLocks noGrp="1"/>
          </p:cNvSpPr>
          <p:nvPr>
            <p:ph idx="1"/>
          </p:nvPr>
        </p:nvSpPr>
        <p:spPr>
          <a:xfrm>
            <a:off x="1023562" y="2286000"/>
            <a:ext cx="5072437" cy="3581400"/>
          </a:xfrm>
        </p:spPr>
        <p:txBody>
          <a:bodyPr>
            <a:normAutofit/>
          </a:bodyPr>
          <a:lstStyle/>
          <a:p>
            <a:r>
              <a:rPr lang="en-AU" sz="1800"/>
              <a:t>Attributes are used to identify, format or provide required information to a tag pair. Text formatting should not be done in these tags and should be done using CSS3 which we will be covering later. Many browsers will however accept HTML formatting however it will not be accepted by the validator.</a:t>
            </a:r>
          </a:p>
          <a:p>
            <a:r>
              <a:rPr lang="en-AU" sz="1800"/>
              <a:t>Attributes are made up of two parts, the name of the attribute (in lowercase) followed by an equals sign followed by the value of the attribute (in quotes).  The quotes must always be used.</a:t>
            </a:r>
          </a:p>
          <a:p>
            <a:endParaRPr lang="en-AU" sz="1800"/>
          </a:p>
        </p:txBody>
      </p:sp>
      <p:pic>
        <p:nvPicPr>
          <p:cNvPr id="4" name="Picture 3"/>
          <p:cNvPicPr>
            <a:picLocks noChangeAspect="1"/>
          </p:cNvPicPr>
          <p:nvPr/>
        </p:nvPicPr>
        <p:blipFill>
          <a:blip r:embed="rId2"/>
          <a:stretch>
            <a:fillRect/>
          </a:stretch>
        </p:blipFill>
        <p:spPr>
          <a:xfrm>
            <a:off x="6411641" y="3515273"/>
            <a:ext cx="5105445" cy="1212542"/>
          </a:xfrm>
          <a:prstGeom prst="rect">
            <a:avLst/>
          </a:prstGeom>
        </p:spPr>
      </p:pic>
    </p:spTree>
    <p:extLst>
      <p:ext uri="{BB962C8B-B14F-4D97-AF65-F5344CB8AC3E}">
        <p14:creationId xmlns:p14="http://schemas.microsoft.com/office/powerpoint/2010/main" val="1321497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902" y="1194180"/>
            <a:ext cx="3523938" cy="5020353"/>
          </a:xfrm>
        </p:spPr>
        <p:txBody>
          <a:bodyPr>
            <a:normAutofit/>
          </a:bodyPr>
          <a:lstStyle/>
          <a:p>
            <a:r>
              <a:rPr lang="en-AU" b="1" i="1"/>
              <a:t>Meta Tags</a:t>
            </a:r>
          </a:p>
        </p:txBody>
      </p:sp>
      <p:sp>
        <p:nvSpPr>
          <p:cNvPr id="3" name="Content Placeholder 2"/>
          <p:cNvSpPr>
            <a:spLocks noGrp="1"/>
          </p:cNvSpPr>
          <p:nvPr>
            <p:ph idx="1"/>
          </p:nvPr>
        </p:nvSpPr>
        <p:spPr>
          <a:xfrm>
            <a:off x="5056541" y="1194179"/>
            <a:ext cx="6114847" cy="5020353"/>
          </a:xfrm>
        </p:spPr>
        <p:txBody>
          <a:bodyPr>
            <a:normAutofit/>
          </a:bodyPr>
          <a:lstStyle/>
          <a:p>
            <a:pPr marL="0" indent="0">
              <a:buNone/>
            </a:pPr>
            <a:r>
              <a:rPr lang="en-US" sz="1700" dirty="0"/>
              <a:t>Meta tags are used by the system to provide information to external sources.  The meta tags are inserted in the head section of the document. Examples of meta tags are:</a:t>
            </a:r>
          </a:p>
          <a:p>
            <a:pPr marL="0" indent="0">
              <a:buNone/>
            </a:pPr>
            <a:r>
              <a:rPr lang="en-US" sz="1700" dirty="0"/>
              <a:t>&lt;meta name="keywords" content="basic, html" /&gt;</a:t>
            </a:r>
          </a:p>
          <a:p>
            <a:pPr marL="0" indent="0">
              <a:buNone/>
            </a:pPr>
            <a:r>
              <a:rPr lang="en-US" sz="1700" dirty="0"/>
              <a:t>&lt;meta name="author" content="Frank Robson" /&gt;</a:t>
            </a:r>
          </a:p>
          <a:p>
            <a:pPr marL="0" indent="0">
              <a:buNone/>
            </a:pPr>
            <a:r>
              <a:rPr lang="en-US" sz="1700" dirty="0"/>
              <a:t>&lt;meta charset="utf-8" /&gt;</a:t>
            </a:r>
          </a:p>
          <a:p>
            <a:pPr marL="0" indent="0">
              <a:buNone/>
            </a:pPr>
            <a:r>
              <a:rPr lang="en-US" sz="1700" dirty="0"/>
              <a:t>This last meta tag is important as it is required if you want to use the HTML validator.</a:t>
            </a:r>
          </a:p>
          <a:p>
            <a:pPr marL="0" indent="0">
              <a:buNone/>
            </a:pPr>
            <a:endParaRPr lang="en-US" sz="1700" dirty="0"/>
          </a:p>
          <a:p>
            <a:pPr marL="0" indent="0">
              <a:buNone/>
            </a:pPr>
            <a:r>
              <a:rPr lang="en-US" sz="1700" dirty="0"/>
              <a:t>Note the / at the end of the meta tag. The meta tag does not exist as a tag pair so the tag ends with a space followed by the / (which we have seen used at the beginning of end tags).  This tag format is used whenever a tag which does not have an end tag is used.  This point will be highlighted later.</a:t>
            </a:r>
          </a:p>
          <a:p>
            <a:endParaRPr lang="en-AU" sz="1700" dirty="0"/>
          </a:p>
        </p:txBody>
      </p:sp>
    </p:spTree>
    <p:extLst>
      <p:ext uri="{BB962C8B-B14F-4D97-AF65-F5344CB8AC3E}">
        <p14:creationId xmlns:p14="http://schemas.microsoft.com/office/powerpoint/2010/main" val="3882114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4181" y="685800"/>
            <a:ext cx="6562905" cy="1485900"/>
          </a:xfrm>
        </p:spPr>
        <p:txBody>
          <a:bodyPr>
            <a:normAutofit/>
          </a:bodyPr>
          <a:lstStyle/>
          <a:p>
            <a:r>
              <a:rPr lang="en-AU" b="1" i="1" dirty="0"/>
              <a:t>XHTML Validation</a:t>
            </a:r>
            <a:br>
              <a:rPr lang="en-AU" b="1" i="1" dirty="0"/>
            </a:br>
            <a:endParaRPr lang="en-AU" dirty="0"/>
          </a:p>
        </p:txBody>
      </p:sp>
      <p:pic>
        <p:nvPicPr>
          <p:cNvPr id="7" name="Graphic 6" descr="Zoom Out">
            <a:extLst>
              <a:ext uri="{FF2B5EF4-FFF2-40B4-BE49-F238E27FC236}">
                <a16:creationId xmlns:a16="http://schemas.microsoft.com/office/drawing/2014/main" id="{C2A2B486-E688-4347-8515-F3CB427762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1462103"/>
            <a:ext cx="3613752" cy="3613752"/>
          </a:xfrm>
          <a:prstGeom prst="rect">
            <a:avLst/>
          </a:prstGeom>
        </p:spPr>
      </p:pic>
      <p:sp>
        <p:nvSpPr>
          <p:cNvPr id="3" name="Content Placeholder 2"/>
          <p:cNvSpPr>
            <a:spLocks noGrp="1"/>
          </p:cNvSpPr>
          <p:nvPr>
            <p:ph idx="1"/>
          </p:nvPr>
        </p:nvSpPr>
        <p:spPr>
          <a:xfrm>
            <a:off x="4954181" y="1342417"/>
            <a:ext cx="7237819" cy="5515583"/>
          </a:xfrm>
        </p:spPr>
        <p:txBody>
          <a:bodyPr>
            <a:normAutofit/>
          </a:bodyPr>
          <a:lstStyle/>
          <a:p>
            <a:pPr marL="0" indent="0">
              <a:buNone/>
            </a:pPr>
            <a:r>
              <a:rPr lang="en-AU" sz="1600" dirty="0"/>
              <a:t>It is possible to ensure that the HTML code that you have written is correct by using an online HTML validator. In order to do this </a:t>
            </a:r>
          </a:p>
          <a:p>
            <a:pPr marL="0" lvl="0" indent="0">
              <a:buNone/>
            </a:pPr>
            <a:r>
              <a:rPr lang="en-AU" sz="1600" dirty="0"/>
              <a:t>go to the web address </a:t>
            </a:r>
            <a:r>
              <a:rPr lang="en-AU" sz="1600" u="sng" dirty="0">
                <a:hlinkClick r:id="rId4"/>
              </a:rPr>
              <a:t>http://validator.w3.org</a:t>
            </a:r>
            <a:endParaRPr lang="en-AU" sz="1600" dirty="0"/>
          </a:p>
          <a:p>
            <a:pPr marL="0" lvl="0" indent="0">
              <a:buNone/>
            </a:pPr>
            <a:r>
              <a:rPr lang="en-AU" sz="1600" dirty="0"/>
              <a:t>In the section </a:t>
            </a:r>
            <a:r>
              <a:rPr lang="en-AU" sz="1600" b="1" dirty="0"/>
              <a:t>Validate by File Upload</a:t>
            </a:r>
            <a:r>
              <a:rPr lang="en-AU" sz="1600" dirty="0"/>
              <a:t> click on the browse button and select the file that you want to check</a:t>
            </a:r>
          </a:p>
          <a:p>
            <a:pPr marL="0" lvl="0" indent="0">
              <a:buNone/>
            </a:pPr>
            <a:r>
              <a:rPr lang="en-AU" sz="1600" dirty="0"/>
              <a:t>Click the check button and wait for the results (This may take a little while depending on the size of the document).</a:t>
            </a:r>
          </a:p>
          <a:p>
            <a:pPr marL="0" lvl="0" indent="0">
              <a:buNone/>
            </a:pPr>
            <a:r>
              <a:rPr lang="en-AU" sz="1600" dirty="0"/>
              <a:t>If there are errors fix the first error then revalidate as multiple error messages may be related to a single error.</a:t>
            </a:r>
          </a:p>
          <a:p>
            <a:pPr marL="0" lvl="0" indent="0">
              <a:buNone/>
            </a:pPr>
            <a:r>
              <a:rPr lang="en-AU" sz="1600" dirty="0"/>
              <a:t>When the validator says that it is valid then the HTML code is correct.</a:t>
            </a:r>
          </a:p>
          <a:p>
            <a:pPr marL="0" indent="0">
              <a:buNone/>
            </a:pPr>
            <a:r>
              <a:rPr lang="en-AU" sz="1600" dirty="0"/>
              <a:t>Another advisable method of checking web pages is to test the web page in a variety of browsers (particularly the ones most likely to be used by the people accessing the webpage) to check that it is rendered correctly in each one.  </a:t>
            </a:r>
          </a:p>
          <a:p>
            <a:pPr marL="0" indent="0">
              <a:buNone/>
            </a:pPr>
            <a:r>
              <a:rPr lang="en-AU" sz="1600" dirty="0"/>
              <a:t>Go to </a:t>
            </a:r>
            <a:r>
              <a:rPr lang="en-AU" sz="1600" u="sng" dirty="0">
                <a:hlinkClick r:id="rId5"/>
              </a:rPr>
              <a:t>http://www.w3schools.com/browsers/browsers_stats.asp</a:t>
            </a:r>
            <a:r>
              <a:rPr lang="en-AU" sz="1600" dirty="0"/>
              <a:t> to see which browsers are currently the most popular e.g. in Nov and Dec 2015 the statistics for visitors to the W3Schools site indicate the following browser use</a:t>
            </a:r>
          </a:p>
          <a:p>
            <a:pPr marL="0" indent="0">
              <a:buNone/>
            </a:pPr>
            <a:endParaRPr lang="en-AU" sz="1100" dirty="0"/>
          </a:p>
        </p:txBody>
      </p:sp>
    </p:spTree>
    <p:extLst>
      <p:ext uri="{BB962C8B-B14F-4D97-AF65-F5344CB8AC3E}">
        <p14:creationId xmlns:p14="http://schemas.microsoft.com/office/powerpoint/2010/main" val="2083439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3320" y="348803"/>
            <a:ext cx="4798243" cy="3732835"/>
          </a:xfrm>
        </p:spPr>
        <p:txBody>
          <a:bodyPr>
            <a:normAutofit/>
          </a:bodyPr>
          <a:lstStyle/>
          <a:p>
            <a:r>
              <a:rPr lang="en-AU" sz="6100" b="1"/>
              <a:t>HTML Formatting</a:t>
            </a:r>
          </a:p>
        </p:txBody>
      </p:sp>
      <p:pic>
        <p:nvPicPr>
          <p:cNvPr id="7" name="Graphic 6" descr="Web Design">
            <a:extLst>
              <a:ext uri="{FF2B5EF4-FFF2-40B4-BE49-F238E27FC236}">
                <a16:creationId xmlns:a16="http://schemas.microsoft.com/office/drawing/2014/main" id="{AD46E0B7-AB7F-44C8-8FDD-20F9125EB1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1425173"/>
            <a:ext cx="4207669" cy="4207669"/>
          </a:xfrm>
          <a:prstGeom prst="rect">
            <a:avLst/>
          </a:prstGeom>
        </p:spPr>
      </p:pic>
    </p:spTree>
    <p:extLst>
      <p:ext uri="{BB962C8B-B14F-4D97-AF65-F5344CB8AC3E}">
        <p14:creationId xmlns:p14="http://schemas.microsoft.com/office/powerpoint/2010/main" val="78783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639704"/>
            <a:ext cx="3477168" cy="5577840"/>
          </a:xfrm>
        </p:spPr>
        <p:txBody>
          <a:bodyPr anchor="ctr">
            <a:normAutofit/>
          </a:bodyPr>
          <a:lstStyle/>
          <a:p>
            <a:pPr algn="ctr"/>
            <a:r>
              <a:rPr lang="en-AU" b="1" i="1"/>
              <a:t>Introduction</a:t>
            </a:r>
          </a:p>
        </p:txBody>
      </p:sp>
      <p:graphicFrame>
        <p:nvGraphicFramePr>
          <p:cNvPr id="5" name="Content Placeholder 2">
            <a:extLst>
              <a:ext uri="{FF2B5EF4-FFF2-40B4-BE49-F238E27FC236}">
                <a16:creationId xmlns:a16="http://schemas.microsoft.com/office/drawing/2014/main" id="{AB513078-F4CE-414F-92CA-88AF87D57D29}"/>
              </a:ext>
            </a:extLst>
          </p:cNvPr>
          <p:cNvGraphicFramePr>
            <a:graphicFrameLocks noGrp="1"/>
          </p:cNvGraphicFramePr>
          <p:nvPr>
            <p:ph idx="1"/>
            <p:extLst>
              <p:ext uri="{D42A27DB-BD31-4B8C-83A1-F6EECF244321}">
                <p14:modId xmlns:p14="http://schemas.microsoft.com/office/powerpoint/2010/main" val="213260271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73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743" y="685800"/>
            <a:ext cx="5793475" cy="1485900"/>
          </a:xfrm>
        </p:spPr>
        <p:txBody>
          <a:bodyPr>
            <a:normAutofit/>
          </a:bodyPr>
          <a:lstStyle/>
          <a:p>
            <a:r>
              <a:rPr lang="en-AU" b="1" i="1"/>
              <a:t>Preformatted Text</a:t>
            </a:r>
          </a:p>
        </p:txBody>
      </p:sp>
      <p:sp>
        <p:nvSpPr>
          <p:cNvPr id="3" name="Content Placeholder 2"/>
          <p:cNvSpPr>
            <a:spLocks noGrp="1"/>
          </p:cNvSpPr>
          <p:nvPr>
            <p:ph idx="1"/>
          </p:nvPr>
        </p:nvSpPr>
        <p:spPr>
          <a:xfrm>
            <a:off x="784743" y="2286000"/>
            <a:ext cx="5793475" cy="3581400"/>
          </a:xfrm>
        </p:spPr>
        <p:txBody>
          <a:bodyPr>
            <a:normAutofit/>
          </a:bodyPr>
          <a:lstStyle/>
          <a:p>
            <a:pPr marL="0" indent="0">
              <a:buNone/>
            </a:pPr>
            <a:r>
              <a:rPr lang="en-US" dirty="0"/>
              <a:t>The &lt;pre&gt; tag (which stands for "preformatted") allows you to display text in a WYSIWYG (What you see is what you get) style. </a:t>
            </a:r>
          </a:p>
          <a:p>
            <a:pPr marL="0" indent="0">
              <a:buNone/>
            </a:pPr>
            <a:r>
              <a:rPr lang="en-US" dirty="0"/>
              <a:t>This tag makes spaces, new lines, and tabs significant.  Multiple spaces are displayed as multiple spaces, and line breaks are placed in the same locations as in the source HTML file. It uses the default font and font size of the browser.</a:t>
            </a:r>
          </a:p>
          <a:p>
            <a:pPr marL="0" indent="0">
              <a:buNone/>
            </a:pPr>
            <a:r>
              <a:rPr lang="en-US" dirty="0"/>
              <a:t>This is useful for program listings, among other things. For example, the code on the left results in the output on the right.</a:t>
            </a:r>
          </a:p>
          <a:p>
            <a:pPr marL="0" indent="0">
              <a:buNone/>
            </a:pPr>
            <a:endParaRPr lang="en-AU" dirty="0"/>
          </a:p>
        </p:txBody>
      </p:sp>
      <p:pic>
        <p:nvPicPr>
          <p:cNvPr id="5" name="Picture 4"/>
          <p:cNvPicPr/>
          <p:nvPr/>
        </p:nvPicPr>
        <p:blipFill>
          <a:blip r:embed="rId2"/>
          <a:stretch>
            <a:fillRect/>
          </a:stretch>
        </p:blipFill>
        <p:spPr>
          <a:xfrm>
            <a:off x="6794614" y="208460"/>
            <a:ext cx="3627769" cy="3220539"/>
          </a:xfrm>
          <a:prstGeom prst="rect">
            <a:avLst/>
          </a:prstGeom>
          <a:ln>
            <a:noFill/>
          </a:ln>
          <a:effectLst/>
        </p:spPr>
      </p:pic>
      <p:pic>
        <p:nvPicPr>
          <p:cNvPr id="6" name="Picture 5"/>
          <p:cNvPicPr/>
          <p:nvPr/>
        </p:nvPicPr>
        <p:blipFill>
          <a:blip r:embed="rId3"/>
          <a:stretch>
            <a:fillRect/>
          </a:stretch>
        </p:blipFill>
        <p:spPr>
          <a:xfrm>
            <a:off x="6714715" y="3678109"/>
            <a:ext cx="3894101" cy="2891531"/>
          </a:xfrm>
          <a:prstGeom prst="rect">
            <a:avLst/>
          </a:prstGeom>
          <a:ln>
            <a:noFill/>
          </a:ln>
          <a:effectLst/>
        </p:spPr>
      </p:pic>
    </p:spTree>
    <p:extLst>
      <p:ext uri="{BB962C8B-B14F-4D97-AF65-F5344CB8AC3E}">
        <p14:creationId xmlns:p14="http://schemas.microsoft.com/office/powerpoint/2010/main" val="1941075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90F2E92-1A42-4B46-B41C-E59755251501}"/>
              </a:ext>
            </a:extLst>
          </p:cNvPr>
          <p:cNvGraphicFramePr>
            <a:graphicFrameLocks noGrp="1"/>
          </p:cNvGraphicFramePr>
          <p:nvPr>
            <p:ph idx="1"/>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94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C58EA-B53B-4806-B080-EB77F017A2D0}"/>
              </a:ext>
            </a:extLst>
          </p:cNvPr>
          <p:cNvSpPr>
            <a:spLocks noGrp="1"/>
          </p:cNvSpPr>
          <p:nvPr>
            <p:ph type="title"/>
          </p:nvPr>
        </p:nvSpPr>
        <p:spPr>
          <a:xfrm>
            <a:off x="640081" y="791570"/>
            <a:ext cx="4018839" cy="5262390"/>
          </a:xfrm>
        </p:spPr>
        <p:txBody>
          <a:bodyPr anchor="ctr">
            <a:normAutofit/>
          </a:bodyPr>
          <a:lstStyle/>
          <a:p>
            <a:pPr algn="r"/>
            <a:r>
              <a:rPr lang="en-AU" sz="5400">
                <a:solidFill>
                  <a:schemeClr val="bg2"/>
                </a:solidFill>
              </a:rPr>
              <a:t>1. HOW WEB BROWSING WORKS </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Content Placeholder 2">
            <a:extLst>
              <a:ext uri="{FF2B5EF4-FFF2-40B4-BE49-F238E27FC236}">
                <a16:creationId xmlns:a16="http://schemas.microsoft.com/office/drawing/2014/main" id="{0FD3B462-20EC-4AFF-95E9-3B2DF5E588EE}"/>
              </a:ext>
            </a:extLst>
          </p:cNvPr>
          <p:cNvSpPr>
            <a:spLocks noGrp="1"/>
          </p:cNvSpPr>
          <p:nvPr>
            <p:ph idx="1"/>
          </p:nvPr>
        </p:nvSpPr>
        <p:spPr>
          <a:xfrm>
            <a:off x="5532120" y="0"/>
            <a:ext cx="6659880" cy="6858000"/>
          </a:xfrm>
        </p:spPr>
        <p:txBody>
          <a:bodyPr anchor="ctr">
            <a:normAutofit/>
          </a:bodyPr>
          <a:lstStyle/>
          <a:p>
            <a:pPr marL="0" indent="0">
              <a:buNone/>
            </a:pPr>
            <a:r>
              <a:rPr lang="en-AU" sz="1400" dirty="0"/>
              <a:t>Before getting into web programming it’s important to understand how web browsing works. </a:t>
            </a:r>
          </a:p>
          <a:p>
            <a:pPr marL="0" indent="0">
              <a:buNone/>
            </a:pPr>
            <a:r>
              <a:rPr lang="en-AU" sz="1400" dirty="0"/>
              <a:t>When you open your browser and visit a site such as www.youtube.com, the browser invisibly performs a lot of tasks to display that page to you. </a:t>
            </a:r>
          </a:p>
          <a:p>
            <a:pPr marL="0" indent="0">
              <a:buNone/>
            </a:pPr>
            <a:r>
              <a:rPr lang="en-AU" sz="1400" dirty="0"/>
              <a:t>The first thing it must do is contact the web server at www.youtube.com. </a:t>
            </a:r>
          </a:p>
          <a:p>
            <a:pPr marL="0" indent="0">
              <a:buNone/>
            </a:pPr>
            <a:r>
              <a:rPr lang="en-AU" sz="1400" dirty="0"/>
              <a:t>The server sends back the latest content to the browser – recent videos, comments and advertising that have been added to the site since you visited it last. Sometimes there will have been few changes, and the site will load quickly.</a:t>
            </a:r>
          </a:p>
          <a:p>
            <a:pPr marL="0" indent="0">
              <a:buNone/>
            </a:pPr>
            <a:r>
              <a:rPr lang="en-AU" sz="1400" dirty="0"/>
              <a:t> Other times, there will be many changes, and you will have to wait while your browser loads all the new content. </a:t>
            </a:r>
          </a:p>
          <a:p>
            <a:pPr marL="0" indent="0">
              <a:buNone/>
            </a:pPr>
            <a:r>
              <a:rPr lang="en-AU" sz="1400" dirty="0"/>
              <a:t>This content is sent to the browser embedded within special HTML commands (some of these will be covered in a later Topic). </a:t>
            </a:r>
          </a:p>
          <a:p>
            <a:pPr marL="0" indent="0">
              <a:buNone/>
            </a:pPr>
            <a:r>
              <a:rPr lang="en-AU" sz="1400" dirty="0"/>
              <a:t>These commands tell the browser what colours, fonts and other styles to use when it displays the content, and how to position the content on the page. </a:t>
            </a:r>
          </a:p>
          <a:p>
            <a:pPr marL="0" indent="0">
              <a:buNone/>
            </a:pPr>
            <a:r>
              <a:rPr lang="en-AU" sz="1400" dirty="0"/>
              <a:t>Positioning is also called “Page Layout”, again an important Topic for later. </a:t>
            </a:r>
          </a:p>
          <a:p>
            <a:pPr marL="0" indent="0">
              <a:buNone/>
            </a:pPr>
            <a:endParaRPr lang="en-AU" sz="1400" dirty="0"/>
          </a:p>
          <a:p>
            <a:pPr marL="0" indent="0">
              <a:buNone/>
            </a:pPr>
            <a:r>
              <a:rPr lang="en-AU" sz="1400" dirty="0"/>
              <a:t>The browser removes the commands from the user's view, interprets them, and shows the user only the actual content. This process of removing the commands, interpreting them, and displaying the content in accordance with the commands is called </a:t>
            </a:r>
            <a:r>
              <a:rPr lang="en-AU" sz="1400" b="1" u="sng" dirty="0"/>
              <a:t>rendering</a:t>
            </a:r>
            <a:r>
              <a:rPr lang="en-AU" sz="1400" dirty="0"/>
              <a:t>. </a:t>
            </a:r>
          </a:p>
        </p:txBody>
      </p:sp>
    </p:spTree>
    <p:extLst>
      <p:ext uri="{BB962C8B-B14F-4D97-AF65-F5344CB8AC3E}">
        <p14:creationId xmlns:p14="http://schemas.microsoft.com/office/powerpoint/2010/main" val="159216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743" y="685800"/>
            <a:ext cx="5793475" cy="1485900"/>
          </a:xfrm>
        </p:spPr>
        <p:txBody>
          <a:bodyPr>
            <a:normAutofit/>
          </a:bodyPr>
          <a:lstStyle/>
          <a:p>
            <a:r>
              <a:rPr lang="en-AU"/>
              <a:t>Extended Quotations</a:t>
            </a:r>
          </a:p>
        </p:txBody>
      </p:sp>
      <p:sp>
        <p:nvSpPr>
          <p:cNvPr id="3" name="Content Placeholder 2"/>
          <p:cNvSpPr>
            <a:spLocks noGrp="1"/>
          </p:cNvSpPr>
          <p:nvPr>
            <p:ph idx="1"/>
          </p:nvPr>
        </p:nvSpPr>
        <p:spPr>
          <a:xfrm>
            <a:off x="784743" y="2286000"/>
            <a:ext cx="5793475" cy="3581400"/>
          </a:xfrm>
        </p:spPr>
        <p:txBody>
          <a:bodyPr>
            <a:normAutofit/>
          </a:bodyPr>
          <a:lstStyle/>
          <a:p>
            <a:r>
              <a:rPr lang="en-US" dirty="0"/>
              <a:t>When quoting material from a book or other source you can use the &lt;blockquote&gt; &lt;/blockquote&gt; tag pair. </a:t>
            </a:r>
          </a:p>
          <a:p>
            <a:r>
              <a:rPr lang="en-US" dirty="0"/>
              <a:t>This causes the quotation to be separated visually from the rest of the text.  Most browsers do this by increasing the left and right margins for the quotation. In the following example notice the indentation both on the left and on the right</a:t>
            </a:r>
            <a:endParaRPr lang="en-AU" dirty="0"/>
          </a:p>
        </p:txBody>
      </p:sp>
      <p:pic>
        <p:nvPicPr>
          <p:cNvPr id="6" name="Picture 5"/>
          <p:cNvPicPr/>
          <p:nvPr/>
        </p:nvPicPr>
        <p:blipFill>
          <a:blip r:embed="rId2"/>
          <a:stretch>
            <a:fillRect/>
          </a:stretch>
        </p:blipFill>
        <p:spPr>
          <a:xfrm>
            <a:off x="8423933" y="643467"/>
            <a:ext cx="2956393" cy="2705100"/>
          </a:xfrm>
          <a:prstGeom prst="rect">
            <a:avLst/>
          </a:prstGeom>
          <a:ln>
            <a:noFill/>
          </a:ln>
          <a:effectLst/>
        </p:spPr>
      </p:pic>
      <p:pic>
        <p:nvPicPr>
          <p:cNvPr id="5" name="Picture 4"/>
          <p:cNvPicPr/>
          <p:nvPr/>
        </p:nvPicPr>
        <p:blipFill>
          <a:blip r:embed="rId3"/>
          <a:stretch>
            <a:fillRect/>
          </a:stretch>
        </p:blipFill>
        <p:spPr>
          <a:xfrm>
            <a:off x="8037090" y="3608827"/>
            <a:ext cx="3730079" cy="2506313"/>
          </a:xfrm>
          <a:prstGeom prst="rect">
            <a:avLst/>
          </a:prstGeom>
          <a:ln>
            <a:noFill/>
          </a:ln>
          <a:effectLst/>
        </p:spPr>
      </p:pic>
    </p:spTree>
    <p:extLst>
      <p:ext uri="{BB962C8B-B14F-4D97-AF65-F5344CB8AC3E}">
        <p14:creationId xmlns:p14="http://schemas.microsoft.com/office/powerpoint/2010/main" val="1246924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743" y="685800"/>
            <a:ext cx="5793475" cy="1485900"/>
          </a:xfrm>
        </p:spPr>
        <p:txBody>
          <a:bodyPr>
            <a:normAutofit/>
          </a:bodyPr>
          <a:lstStyle/>
          <a:p>
            <a:r>
              <a:rPr lang="en-AU" b="1" i="1"/>
              <a:t>Line Breaks</a:t>
            </a:r>
          </a:p>
        </p:txBody>
      </p:sp>
      <p:sp>
        <p:nvSpPr>
          <p:cNvPr id="3" name="Content Placeholder 2"/>
          <p:cNvSpPr>
            <a:spLocks noGrp="1"/>
          </p:cNvSpPr>
          <p:nvPr>
            <p:ph idx="1"/>
          </p:nvPr>
        </p:nvSpPr>
        <p:spPr>
          <a:xfrm>
            <a:off x="784743" y="2286000"/>
            <a:ext cx="5793475" cy="3581400"/>
          </a:xfrm>
        </p:spPr>
        <p:txBody>
          <a:bodyPr>
            <a:normAutofit/>
          </a:bodyPr>
          <a:lstStyle/>
          <a:p>
            <a:r>
              <a:rPr lang="en-US"/>
              <a:t>When the &lt;p&gt; tag is used a line break results but there is also extra white space between one line and the next.  </a:t>
            </a:r>
          </a:p>
          <a:p>
            <a:r>
              <a:rPr lang="en-US"/>
              <a:t>In order to get a line break without the extra vertical space, the    &lt;</a:t>
            </a:r>
            <a:r>
              <a:rPr lang="en-US" err="1"/>
              <a:t>br</a:t>
            </a:r>
            <a:r>
              <a:rPr lang="en-US"/>
              <a:t>&gt; tag can be used. </a:t>
            </a:r>
          </a:p>
          <a:p>
            <a:r>
              <a:rPr lang="en-US"/>
              <a:t>This is useful in situation where you want a line break but the information on the lines relates to each other.  For example, compare the two addresses in the following example and note the spacing between the lines of text.</a:t>
            </a:r>
            <a:endParaRPr lang="en-AU"/>
          </a:p>
        </p:txBody>
      </p:sp>
      <p:pic>
        <p:nvPicPr>
          <p:cNvPr id="5" name="Picture 4"/>
          <p:cNvPicPr/>
          <p:nvPr/>
        </p:nvPicPr>
        <p:blipFill>
          <a:blip r:embed="rId2"/>
          <a:stretch>
            <a:fillRect/>
          </a:stretch>
        </p:blipFill>
        <p:spPr>
          <a:xfrm>
            <a:off x="6604181" y="155121"/>
            <a:ext cx="5036695" cy="3780065"/>
          </a:xfrm>
          <a:prstGeom prst="rect">
            <a:avLst/>
          </a:prstGeom>
          <a:ln>
            <a:noFill/>
          </a:ln>
          <a:effectLst/>
        </p:spPr>
      </p:pic>
      <p:pic>
        <p:nvPicPr>
          <p:cNvPr id="6" name="Picture 5"/>
          <p:cNvPicPr/>
          <p:nvPr/>
        </p:nvPicPr>
        <p:blipFill>
          <a:blip r:embed="rId3"/>
          <a:stretch>
            <a:fillRect/>
          </a:stretch>
        </p:blipFill>
        <p:spPr>
          <a:xfrm>
            <a:off x="7233660" y="4076700"/>
            <a:ext cx="2218181" cy="2705100"/>
          </a:xfrm>
          <a:prstGeom prst="rect">
            <a:avLst/>
          </a:prstGeom>
          <a:ln>
            <a:noFill/>
          </a:ln>
          <a:effectLst/>
        </p:spPr>
      </p:pic>
    </p:spTree>
    <p:extLst>
      <p:ext uri="{BB962C8B-B14F-4D97-AF65-F5344CB8AC3E}">
        <p14:creationId xmlns:p14="http://schemas.microsoft.com/office/powerpoint/2010/main" val="592673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743" y="685800"/>
            <a:ext cx="5793475" cy="1485900"/>
          </a:xfrm>
        </p:spPr>
        <p:txBody>
          <a:bodyPr>
            <a:normAutofit/>
          </a:bodyPr>
          <a:lstStyle/>
          <a:p>
            <a:r>
              <a:rPr lang="en-AU" b="1" i="1"/>
              <a:t>Horizontal Rules</a:t>
            </a:r>
          </a:p>
        </p:txBody>
      </p:sp>
      <p:sp>
        <p:nvSpPr>
          <p:cNvPr id="3" name="Content Placeholder 2"/>
          <p:cNvSpPr>
            <a:spLocks noGrp="1"/>
          </p:cNvSpPr>
          <p:nvPr>
            <p:ph idx="1"/>
          </p:nvPr>
        </p:nvSpPr>
        <p:spPr>
          <a:xfrm>
            <a:off x="784743" y="2286000"/>
            <a:ext cx="5793475" cy="3581400"/>
          </a:xfrm>
        </p:spPr>
        <p:txBody>
          <a:bodyPr>
            <a:normAutofit/>
          </a:bodyPr>
          <a:lstStyle/>
          <a:p>
            <a:r>
              <a:rPr lang="en-US"/>
              <a:t>Occasionally you might want to separate major sections of your document without using a lot of white space.  The &lt;</a:t>
            </a:r>
            <a:r>
              <a:rPr lang="en-US" err="1"/>
              <a:t>hr</a:t>
            </a:r>
            <a:r>
              <a:rPr lang="en-US"/>
              <a:t>&gt; tag can be used to generate a horizontal line the width of the browser window (notice again the format of a tag that does not have an end tag).</a:t>
            </a:r>
          </a:p>
          <a:p>
            <a:r>
              <a:rPr lang="en-US"/>
              <a:t>The line’s size (or thickness) and width (the length of the rule) can be defined using CSS3. </a:t>
            </a:r>
          </a:p>
          <a:p>
            <a:endParaRPr lang="en-AU"/>
          </a:p>
        </p:txBody>
      </p:sp>
      <p:pic>
        <p:nvPicPr>
          <p:cNvPr id="5" name="Picture 4"/>
          <p:cNvPicPr/>
          <p:nvPr/>
        </p:nvPicPr>
        <p:blipFill>
          <a:blip r:embed="rId2"/>
          <a:stretch>
            <a:fillRect/>
          </a:stretch>
        </p:blipFill>
        <p:spPr>
          <a:xfrm>
            <a:off x="8581529" y="643467"/>
            <a:ext cx="2641200" cy="2705100"/>
          </a:xfrm>
          <a:prstGeom prst="rect">
            <a:avLst/>
          </a:prstGeom>
          <a:ln>
            <a:noFill/>
          </a:ln>
          <a:effectLst/>
        </p:spPr>
      </p:pic>
      <p:pic>
        <p:nvPicPr>
          <p:cNvPr id="6" name="Picture 5"/>
          <p:cNvPicPr/>
          <p:nvPr/>
        </p:nvPicPr>
        <p:blipFill>
          <a:blip r:embed="rId3"/>
          <a:stretch>
            <a:fillRect/>
          </a:stretch>
        </p:blipFill>
        <p:spPr>
          <a:xfrm>
            <a:off x="8037090" y="3547131"/>
            <a:ext cx="3730079" cy="2629705"/>
          </a:xfrm>
          <a:prstGeom prst="rect">
            <a:avLst/>
          </a:prstGeom>
          <a:ln>
            <a:noFill/>
          </a:ln>
          <a:effectLst/>
        </p:spPr>
      </p:pic>
    </p:spTree>
    <p:extLst>
      <p:ext uri="{BB962C8B-B14F-4D97-AF65-F5344CB8AC3E}">
        <p14:creationId xmlns:p14="http://schemas.microsoft.com/office/powerpoint/2010/main" val="2305514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i="1"/>
              <a:t>Escape Sequences (a.k.a. Character Entities)</a:t>
            </a:r>
          </a:p>
        </p:txBody>
      </p:sp>
      <p:sp>
        <p:nvSpPr>
          <p:cNvPr id="3" name="Content Placeholder 2"/>
          <p:cNvSpPr>
            <a:spLocks noGrp="1"/>
          </p:cNvSpPr>
          <p:nvPr>
            <p:ph idx="1"/>
          </p:nvPr>
        </p:nvSpPr>
        <p:spPr/>
        <p:txBody>
          <a:bodyPr>
            <a:normAutofit fontScale="92500" lnSpcReduction="20000"/>
          </a:bodyPr>
          <a:lstStyle/>
          <a:p>
            <a:pPr marL="0" indent="0">
              <a:buNone/>
            </a:pPr>
            <a:r>
              <a:rPr lang="en-AU" dirty="0"/>
              <a:t>Character entities have two functions: </a:t>
            </a:r>
          </a:p>
          <a:p>
            <a:pPr marL="457200" lvl="0" indent="-457200">
              <a:buFont typeface="+mj-lt"/>
              <a:buAutoNum type="arabicPeriod"/>
            </a:pPr>
            <a:r>
              <a:rPr lang="en-AU" dirty="0"/>
              <a:t>displaying characters which have special meaning in HTML e.g. &gt;&lt;&amp;</a:t>
            </a:r>
          </a:p>
          <a:p>
            <a:pPr marL="457200" lvl="0" indent="-457200">
              <a:buFont typeface="+mj-lt"/>
              <a:buAutoNum type="arabicPeriod"/>
            </a:pPr>
            <a:r>
              <a:rPr lang="en-AU" dirty="0"/>
              <a:t>displaying other characters not available on the keyboard (primarily characters with diacritic marks like é) </a:t>
            </a:r>
          </a:p>
          <a:p>
            <a:pPr marL="0" indent="0">
              <a:buNone/>
            </a:pPr>
            <a:r>
              <a:rPr lang="en-AU" dirty="0"/>
              <a:t>Three ASCII characters--the left angle bracket (&lt;), the right angle bracket (&gt;), and the ampersand (&amp;)--have special meanings in HTML and therefore cannot be used "as is" in text. </a:t>
            </a:r>
          </a:p>
          <a:p>
            <a:pPr marL="0" indent="0">
              <a:buNone/>
            </a:pPr>
            <a:r>
              <a:rPr lang="en-AU" dirty="0"/>
              <a:t>The angle brackets are used to indicate the beginning and end of HTML tags, and the ampersand is used to indicate the beginning of an escape sequence.) </a:t>
            </a:r>
          </a:p>
          <a:p>
            <a:pPr marL="0" indent="0">
              <a:buNone/>
            </a:pPr>
            <a:r>
              <a:rPr lang="en-AU" dirty="0"/>
              <a:t>To use one of the three characters in an HTML document, you must enter its </a:t>
            </a:r>
            <a:r>
              <a:rPr lang="en-AU" i="1" dirty="0"/>
              <a:t>escape sequence</a:t>
            </a:r>
            <a:r>
              <a:rPr lang="en-AU" dirty="0"/>
              <a:t> instead: </a:t>
            </a:r>
          </a:p>
          <a:p>
            <a:pPr marL="0" indent="0">
              <a:buNone/>
            </a:pPr>
            <a:r>
              <a:rPr lang="en-AU" dirty="0"/>
              <a:t>For example compare the HTML code with the output</a:t>
            </a:r>
          </a:p>
          <a:p>
            <a:pPr marL="0" indent="0">
              <a:buNone/>
            </a:pPr>
            <a:endParaRPr lang="en-AU" dirty="0"/>
          </a:p>
        </p:txBody>
      </p:sp>
    </p:spTree>
    <p:extLst>
      <p:ext uri="{BB962C8B-B14F-4D97-AF65-F5344CB8AC3E}">
        <p14:creationId xmlns:p14="http://schemas.microsoft.com/office/powerpoint/2010/main" val="2129007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53089" y="338033"/>
            <a:ext cx="3494976" cy="4980416"/>
          </a:xfrm>
          <a:prstGeom prst="rect">
            <a:avLst/>
          </a:prstGeom>
        </p:spPr>
      </p:pic>
      <p:pic>
        <p:nvPicPr>
          <p:cNvPr id="5" name="Picture 4"/>
          <p:cNvPicPr/>
          <p:nvPr/>
        </p:nvPicPr>
        <p:blipFill>
          <a:blip r:embed="rId3"/>
          <a:stretch>
            <a:fillRect/>
          </a:stretch>
        </p:blipFill>
        <p:spPr>
          <a:xfrm>
            <a:off x="4688872" y="338033"/>
            <a:ext cx="3708679" cy="4980416"/>
          </a:xfrm>
          <a:prstGeom prst="rect">
            <a:avLst/>
          </a:prstGeom>
        </p:spPr>
      </p:pic>
      <p:sp>
        <p:nvSpPr>
          <p:cNvPr id="6" name="Rectangle 5"/>
          <p:cNvSpPr/>
          <p:nvPr/>
        </p:nvSpPr>
        <p:spPr>
          <a:xfrm>
            <a:off x="2600577" y="5318449"/>
            <a:ext cx="6096000" cy="1277273"/>
          </a:xfrm>
          <a:prstGeom prst="rect">
            <a:avLst/>
          </a:prstGeom>
        </p:spPr>
        <p:txBody>
          <a:bodyPr>
            <a:spAutoFit/>
          </a:bodyPr>
          <a:lstStyle/>
          <a:p>
            <a:pPr>
              <a:spcAft>
                <a:spcPts val="600"/>
              </a:spcAft>
            </a:pPr>
            <a:r>
              <a:rPr lang="en-AU">
                <a:latin typeface="Arial" panose="020B0604020202020204" pitchFamily="34" charset="0"/>
                <a:ea typeface="Times New Roman" panose="02020603050405020304" pitchFamily="18" charset="0"/>
              </a:rPr>
              <a:t>You can substitute other letters for the </a:t>
            </a:r>
            <a:r>
              <a:rPr lang="en-AU" i="1">
                <a:latin typeface="Arial" panose="020B0604020202020204" pitchFamily="34" charset="0"/>
                <a:ea typeface="Times New Roman" panose="02020603050405020304" pitchFamily="18" charset="0"/>
              </a:rPr>
              <a:t>o</a:t>
            </a:r>
            <a:r>
              <a:rPr lang="en-AU">
                <a:latin typeface="Arial" panose="020B0604020202020204" pitchFamily="34" charset="0"/>
                <a:ea typeface="Times New Roman" panose="02020603050405020304" pitchFamily="18" charset="0"/>
              </a:rPr>
              <a:t>, </a:t>
            </a:r>
            <a:r>
              <a:rPr lang="en-AU" i="1">
                <a:latin typeface="Arial" panose="020B0604020202020204" pitchFamily="34" charset="0"/>
                <a:ea typeface="Times New Roman" panose="02020603050405020304" pitchFamily="18" charset="0"/>
              </a:rPr>
              <a:t>n</a:t>
            </a:r>
            <a:r>
              <a:rPr lang="en-AU">
                <a:latin typeface="Arial" panose="020B0604020202020204" pitchFamily="34" charset="0"/>
                <a:ea typeface="Times New Roman" panose="02020603050405020304" pitchFamily="18" charset="0"/>
              </a:rPr>
              <a:t>, and </a:t>
            </a:r>
            <a:r>
              <a:rPr lang="en-AU" i="1">
                <a:latin typeface="Arial" panose="020B0604020202020204" pitchFamily="34" charset="0"/>
                <a:ea typeface="Times New Roman" panose="02020603050405020304" pitchFamily="18" charset="0"/>
              </a:rPr>
              <a:t>E</a:t>
            </a:r>
            <a:r>
              <a:rPr lang="en-AU">
                <a:latin typeface="Arial" panose="020B0604020202020204" pitchFamily="34" charset="0"/>
                <a:ea typeface="Times New Roman" panose="02020603050405020304" pitchFamily="18" charset="0"/>
              </a:rPr>
              <a:t> shown above. Visit </a:t>
            </a:r>
            <a:r>
              <a:rPr lang="en-AU" u="sng">
                <a:solidFill>
                  <a:srgbClr val="0000FF"/>
                </a:solidFill>
                <a:latin typeface="Arial" panose="020B0604020202020204" pitchFamily="34" charset="0"/>
                <a:ea typeface="Times New Roman" panose="02020603050405020304" pitchFamily="18" charset="0"/>
                <a:hlinkClick r:id="rId4"/>
              </a:rPr>
              <a:t>https://www.w3.org/TR/2014/REC-html5-20141028/syntax.html#character-references</a:t>
            </a:r>
            <a:r>
              <a:rPr lang="en-AU">
                <a:latin typeface="Arial" panose="020B0604020202020204" pitchFamily="34" charset="0"/>
                <a:ea typeface="Times New Roman" panose="02020603050405020304" pitchFamily="18" charset="0"/>
              </a:rPr>
              <a:t> </a:t>
            </a:r>
          </a:p>
          <a:p>
            <a:pPr>
              <a:spcAft>
                <a:spcPts val="600"/>
              </a:spcAft>
            </a:pPr>
            <a:r>
              <a:rPr lang="en-AU">
                <a:latin typeface="Arial" panose="020B0604020202020204" pitchFamily="34" charset="0"/>
                <a:ea typeface="Times New Roman" panose="02020603050405020304" pitchFamily="18" charset="0"/>
              </a:rPr>
              <a:t>for a complete list of special cha</a:t>
            </a:r>
            <a:r>
              <a:rPr lang="en-AU" u="sng">
                <a:solidFill>
                  <a:srgbClr val="0000FF"/>
                </a:solidFill>
                <a:latin typeface="Arial" panose="020B0604020202020204" pitchFamily="34" charset="0"/>
                <a:ea typeface="Times New Roman" panose="02020603050405020304" pitchFamily="18" charset="0"/>
              </a:rPr>
              <a:t>r</a:t>
            </a:r>
            <a:r>
              <a:rPr lang="en-AU">
                <a:latin typeface="Arial" panose="020B0604020202020204" pitchFamily="34" charset="0"/>
                <a:ea typeface="Times New Roman" panose="02020603050405020304" pitchFamily="18" charset="0"/>
              </a:rPr>
              <a:t>acters. </a:t>
            </a:r>
            <a:endParaRPr lang="en-AU">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89638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a:t>Alternate Text for Images</a:t>
            </a:r>
          </a:p>
        </p:txBody>
      </p:sp>
      <p:sp>
        <p:nvSpPr>
          <p:cNvPr id="3" name="Content Placeholder 2"/>
          <p:cNvSpPr>
            <a:spLocks noGrp="1"/>
          </p:cNvSpPr>
          <p:nvPr>
            <p:ph idx="1"/>
          </p:nvPr>
        </p:nvSpPr>
        <p:spPr>
          <a:xfrm>
            <a:off x="1371600" y="1539551"/>
            <a:ext cx="9601200" cy="3581400"/>
          </a:xfrm>
        </p:spPr>
        <p:txBody>
          <a:bodyPr/>
          <a:lstStyle/>
          <a:p>
            <a:r>
              <a:rPr lang="en-US"/>
              <a:t>The alt attribute lets you specify text to be displayed instead of an image. For example: </a:t>
            </a:r>
            <a:endParaRPr lang="en-AU"/>
          </a:p>
        </p:txBody>
      </p:sp>
      <p:pic>
        <p:nvPicPr>
          <p:cNvPr id="4" name="Picture 3"/>
          <p:cNvPicPr>
            <a:picLocks noChangeAspect="1"/>
          </p:cNvPicPr>
          <p:nvPr/>
        </p:nvPicPr>
        <p:blipFill>
          <a:blip r:embed="rId2"/>
          <a:stretch>
            <a:fillRect/>
          </a:stretch>
        </p:blipFill>
        <p:spPr>
          <a:xfrm>
            <a:off x="1669264" y="2223739"/>
            <a:ext cx="3889585" cy="2176461"/>
          </a:xfrm>
          <a:prstGeom prst="rect">
            <a:avLst/>
          </a:prstGeom>
        </p:spPr>
      </p:pic>
      <p:pic>
        <p:nvPicPr>
          <p:cNvPr id="5" name="Picture 4"/>
          <p:cNvPicPr>
            <a:picLocks noChangeAspect="1"/>
          </p:cNvPicPr>
          <p:nvPr/>
        </p:nvPicPr>
        <p:blipFill>
          <a:blip r:embed="rId3"/>
          <a:stretch>
            <a:fillRect/>
          </a:stretch>
        </p:blipFill>
        <p:spPr>
          <a:xfrm>
            <a:off x="7006826" y="2260302"/>
            <a:ext cx="2706342" cy="2139898"/>
          </a:xfrm>
          <a:prstGeom prst="rect">
            <a:avLst/>
          </a:prstGeom>
        </p:spPr>
      </p:pic>
      <p:sp>
        <p:nvSpPr>
          <p:cNvPr id="6" name="Rectangle 5"/>
          <p:cNvSpPr/>
          <p:nvPr/>
        </p:nvSpPr>
        <p:spPr>
          <a:xfrm>
            <a:off x="2699194" y="4401737"/>
            <a:ext cx="6096000" cy="2031325"/>
          </a:xfrm>
          <a:prstGeom prst="rect">
            <a:avLst/>
          </a:prstGeom>
        </p:spPr>
        <p:txBody>
          <a:bodyPr>
            <a:spAutoFit/>
          </a:bodyPr>
          <a:lstStyle/>
          <a:p>
            <a:r>
              <a:rPr lang="en-US"/>
              <a:t>where porsche.jpg is the picture of a </a:t>
            </a:r>
            <a:r>
              <a:rPr lang="en-US" err="1"/>
              <a:t>porsche</a:t>
            </a:r>
            <a:r>
              <a:rPr lang="en-US"/>
              <a:t>. With graphics-capable viewers that have image-loading turned on, you see the car. With a text-only browser or if image-loading is turned off, the word Porsche Image is shown in your window in place of the image. </a:t>
            </a:r>
          </a:p>
          <a:p>
            <a:r>
              <a:rPr lang="en-US"/>
              <a:t>Note: This tag is required in HTML5 so you need to include it whenever you use the </a:t>
            </a:r>
            <a:r>
              <a:rPr lang="en-US" err="1"/>
              <a:t>img</a:t>
            </a:r>
            <a:r>
              <a:rPr lang="en-US"/>
              <a:t> tag</a:t>
            </a:r>
          </a:p>
        </p:txBody>
      </p:sp>
    </p:spTree>
    <p:extLst>
      <p:ext uri="{BB962C8B-B14F-4D97-AF65-F5344CB8AC3E}">
        <p14:creationId xmlns:p14="http://schemas.microsoft.com/office/powerpoint/2010/main" val="4201395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955" y="144624"/>
            <a:ext cx="9601200" cy="704462"/>
          </a:xfrm>
        </p:spPr>
        <p:txBody>
          <a:bodyPr/>
          <a:lstStyle/>
          <a:p>
            <a:pPr algn="ctr"/>
            <a:r>
              <a:rPr lang="en-AU"/>
              <a:t>Image Size Attributes</a:t>
            </a:r>
          </a:p>
        </p:txBody>
      </p:sp>
      <p:sp>
        <p:nvSpPr>
          <p:cNvPr id="3" name="Content Placeholder 2"/>
          <p:cNvSpPr>
            <a:spLocks noGrp="1"/>
          </p:cNvSpPr>
          <p:nvPr>
            <p:ph idx="1"/>
          </p:nvPr>
        </p:nvSpPr>
        <p:spPr>
          <a:xfrm>
            <a:off x="1091682" y="942391"/>
            <a:ext cx="9601200" cy="3581400"/>
          </a:xfrm>
        </p:spPr>
        <p:txBody>
          <a:bodyPr>
            <a:normAutofit fontScale="85000" lnSpcReduction="10000"/>
          </a:bodyPr>
          <a:lstStyle/>
          <a:p>
            <a:r>
              <a:rPr lang="en-US"/>
              <a:t>You should include two other attributes on &lt;</a:t>
            </a:r>
            <a:r>
              <a:rPr lang="en-US" err="1"/>
              <a:t>img</a:t>
            </a:r>
            <a:r>
              <a:rPr lang="en-US"/>
              <a:t>&gt; tags to tell your browser the size of the images it is downloading with the text. </a:t>
            </a:r>
          </a:p>
          <a:p>
            <a:endParaRPr lang="en-US"/>
          </a:p>
          <a:p>
            <a:r>
              <a:rPr lang="en-US"/>
              <a:t>The height and width attributes let your browser set aside the appropriate space (in pixels) for the images as it downloads the rest of the file. Remember that scaling the image in this way does not in any way reduce or increase the size of the file being downloaded.  If the file is 1Mbyte then making it the size of a postage stamp on screen will not make the file itself any smaller.  Changing the size of the file needs to be done in a separate graphics package (</a:t>
            </a:r>
            <a:r>
              <a:rPr lang="en-US" err="1"/>
              <a:t>eg</a:t>
            </a:r>
            <a:r>
              <a:rPr lang="en-US"/>
              <a:t> </a:t>
            </a:r>
            <a:r>
              <a:rPr lang="en-US" err="1"/>
              <a:t>PhotoShop</a:t>
            </a:r>
            <a:r>
              <a:rPr lang="en-US"/>
              <a:t>, </a:t>
            </a:r>
            <a:r>
              <a:rPr lang="en-US" err="1"/>
              <a:t>MSPaint</a:t>
            </a:r>
            <a:r>
              <a:rPr lang="en-US"/>
              <a:t> </a:t>
            </a:r>
            <a:r>
              <a:rPr lang="en-US" err="1"/>
              <a:t>etc</a:t>
            </a:r>
            <a:r>
              <a:rPr lang="en-US"/>
              <a:t>).</a:t>
            </a:r>
          </a:p>
          <a:p>
            <a:r>
              <a:rPr lang="en-US"/>
              <a:t>If you put in only the width or the height then the browser will scale the other dimension of the image by the same proportion as the one you specify e.g. if you specify a height that is half the original then the width will be reduced by the same proportion.</a:t>
            </a:r>
          </a:p>
          <a:p>
            <a:r>
              <a:rPr lang="en-US"/>
              <a:t>For example the following example specifies the exact height of an image and the width is scaled by the same amount: </a:t>
            </a:r>
          </a:p>
          <a:p>
            <a:endParaRPr lang="en-AU"/>
          </a:p>
        </p:txBody>
      </p:sp>
      <p:pic>
        <p:nvPicPr>
          <p:cNvPr id="4" name="Picture 3"/>
          <p:cNvPicPr/>
          <p:nvPr/>
        </p:nvPicPr>
        <p:blipFill>
          <a:blip r:embed="rId2"/>
          <a:stretch>
            <a:fillRect/>
          </a:stretch>
        </p:blipFill>
        <p:spPr>
          <a:xfrm>
            <a:off x="1686656" y="4617096"/>
            <a:ext cx="3883720" cy="2082284"/>
          </a:xfrm>
          <a:prstGeom prst="rect">
            <a:avLst/>
          </a:prstGeom>
        </p:spPr>
      </p:pic>
      <p:pic>
        <p:nvPicPr>
          <p:cNvPr id="5" name="Picture 4"/>
          <p:cNvPicPr/>
          <p:nvPr/>
        </p:nvPicPr>
        <p:blipFill>
          <a:blip r:embed="rId3"/>
          <a:stretch>
            <a:fillRect/>
          </a:stretch>
        </p:blipFill>
        <p:spPr>
          <a:xfrm>
            <a:off x="6536094" y="4430485"/>
            <a:ext cx="3867538" cy="2035629"/>
          </a:xfrm>
          <a:prstGeom prst="rect">
            <a:avLst/>
          </a:prstGeom>
        </p:spPr>
      </p:pic>
    </p:spTree>
    <p:extLst>
      <p:ext uri="{BB962C8B-B14F-4D97-AF65-F5344CB8AC3E}">
        <p14:creationId xmlns:p14="http://schemas.microsoft.com/office/powerpoint/2010/main" val="175348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8549C-9061-4CFA-89A9-A90A16E1CF4B}"/>
              </a:ext>
            </a:extLst>
          </p:cNvPr>
          <p:cNvSpPr>
            <a:spLocks noGrp="1"/>
          </p:cNvSpPr>
          <p:nvPr>
            <p:ph type="title"/>
          </p:nvPr>
        </p:nvSpPr>
        <p:spPr>
          <a:xfrm>
            <a:off x="8471424" y="1110883"/>
            <a:ext cx="3053039" cy="535038"/>
          </a:xfrm>
        </p:spPr>
        <p:txBody>
          <a:bodyPr vert="horz" lIns="91440" tIns="45720" rIns="91440" bIns="45720" rtlCol="0" anchor="b">
            <a:normAutofit/>
          </a:bodyPr>
          <a:lstStyle/>
          <a:p>
            <a:r>
              <a:rPr lang="en-US" sz="2800" dirty="0"/>
              <a:t>Explanation</a:t>
            </a:r>
          </a:p>
        </p:txBody>
      </p:sp>
      <p:pic>
        <p:nvPicPr>
          <p:cNvPr id="4" name="Content Placeholder 3">
            <a:extLst>
              <a:ext uri="{FF2B5EF4-FFF2-40B4-BE49-F238E27FC236}">
                <a16:creationId xmlns:a16="http://schemas.microsoft.com/office/drawing/2014/main" id="{D7380778-B3B6-4233-AF49-3865DE5DD326}"/>
              </a:ext>
            </a:extLst>
          </p:cNvPr>
          <p:cNvPicPr>
            <a:picLocks noGrp="1" noChangeAspect="1"/>
          </p:cNvPicPr>
          <p:nvPr>
            <p:ph idx="1"/>
          </p:nvPr>
        </p:nvPicPr>
        <p:blipFill>
          <a:blip r:embed="rId2"/>
          <a:stretch>
            <a:fillRect/>
          </a:stretch>
        </p:blipFill>
        <p:spPr>
          <a:xfrm>
            <a:off x="634275" y="2014422"/>
            <a:ext cx="6900380" cy="2829155"/>
          </a:xfrm>
          <a:prstGeom prst="rect">
            <a:avLst/>
          </a:prstGeom>
        </p:spPr>
      </p:pic>
      <p:sp>
        <p:nvSpPr>
          <p:cNvPr id="5" name="Rectangle 4">
            <a:extLst>
              <a:ext uri="{FF2B5EF4-FFF2-40B4-BE49-F238E27FC236}">
                <a16:creationId xmlns:a16="http://schemas.microsoft.com/office/drawing/2014/main" id="{917F354C-4CC8-4C82-9A2D-F6B7070848B8}"/>
              </a:ext>
            </a:extLst>
          </p:cNvPr>
          <p:cNvSpPr/>
          <p:nvPr/>
        </p:nvSpPr>
        <p:spPr>
          <a:xfrm>
            <a:off x="8471423" y="1645921"/>
            <a:ext cx="3053039" cy="4571999"/>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1600" dirty="0">
                <a:solidFill>
                  <a:schemeClr val="tx2"/>
                </a:solidFill>
              </a:rPr>
              <a:t>       When the user clicks one of these links, the browser contacts the web server at the URL contained within the link, and the process begins again. </a:t>
            </a:r>
          </a:p>
          <a:p>
            <a:pPr marL="384048" indent="-384048" defTabSz="914400">
              <a:lnSpc>
                <a:spcPct val="94000"/>
              </a:lnSpc>
              <a:spcAft>
                <a:spcPts val="200"/>
              </a:spcAft>
              <a:buFont typeface="Franklin Gothic Book" panose="020B0503020102020204" pitchFamily="34" charset="0"/>
            </a:pPr>
            <a:endParaRPr lang="en-US" sz="1600" dirty="0">
              <a:solidFill>
                <a:schemeClr val="tx2"/>
              </a:solidFill>
            </a:endParaRPr>
          </a:p>
          <a:p>
            <a:pPr marL="384048" indent="-384048" defTabSz="914400">
              <a:lnSpc>
                <a:spcPct val="94000"/>
              </a:lnSpc>
              <a:spcAft>
                <a:spcPts val="200"/>
              </a:spcAft>
              <a:buFont typeface="Franklin Gothic Book" panose="020B0503020102020204" pitchFamily="34" charset="0"/>
            </a:pPr>
            <a:r>
              <a:rPr lang="en-US" sz="1600" dirty="0">
                <a:solidFill>
                  <a:schemeClr val="tx2"/>
                </a:solidFill>
              </a:rPr>
              <a:t>       The picture shows the basic operation of a browser requesting the content and the web server responding to the browser request. </a:t>
            </a:r>
          </a:p>
        </p:txBody>
      </p:sp>
      <p:sp>
        <p:nvSpPr>
          <p:cNvPr id="1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589802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Web Design">
            <a:extLst>
              <a:ext uri="{FF2B5EF4-FFF2-40B4-BE49-F238E27FC236}">
                <a16:creationId xmlns:a16="http://schemas.microsoft.com/office/drawing/2014/main" id="{AAFB79D7-D25A-48F6-B360-A8FD81448A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8220" y="645106"/>
            <a:ext cx="5247747" cy="5247747"/>
          </a:xfrm>
          <a:prstGeom prst="rect">
            <a:avLst/>
          </a:prstGeom>
        </p:spPr>
      </p:pic>
      <p:sp>
        <p:nvSpPr>
          <p:cNvPr id="3" name="Content Placeholder 2">
            <a:extLst>
              <a:ext uri="{FF2B5EF4-FFF2-40B4-BE49-F238E27FC236}">
                <a16:creationId xmlns:a16="http://schemas.microsoft.com/office/drawing/2014/main" id="{1C09CA1B-CFC9-4FC4-BE5F-39F6DB6C1F57}"/>
              </a:ext>
            </a:extLst>
          </p:cNvPr>
          <p:cNvSpPr>
            <a:spLocks noGrp="1"/>
          </p:cNvSpPr>
          <p:nvPr>
            <p:ph idx="1"/>
          </p:nvPr>
        </p:nvSpPr>
        <p:spPr>
          <a:xfrm>
            <a:off x="7860667" y="145915"/>
            <a:ext cx="3656419" cy="5721485"/>
          </a:xfrm>
        </p:spPr>
        <p:txBody>
          <a:bodyPr>
            <a:normAutofit/>
          </a:bodyPr>
          <a:lstStyle/>
          <a:p>
            <a:r>
              <a:rPr lang="en-US" sz="3600" dirty="0"/>
              <a:t>HTML is the most important component for building websites, web apps and anything else that’s delivered via the web. </a:t>
            </a:r>
            <a:endParaRPr lang="en-AU" sz="3600" dirty="0"/>
          </a:p>
        </p:txBody>
      </p:sp>
      <p:sp>
        <p:nvSpPr>
          <p:cNvPr id="2" name="TextBox 1">
            <a:extLst>
              <a:ext uri="{FF2B5EF4-FFF2-40B4-BE49-F238E27FC236}">
                <a16:creationId xmlns:a16="http://schemas.microsoft.com/office/drawing/2014/main" id="{4CEFD6B2-0988-471A-9FF9-02C4C7114E71}"/>
              </a:ext>
            </a:extLst>
          </p:cNvPr>
          <p:cNvSpPr txBox="1"/>
          <p:nvPr/>
        </p:nvSpPr>
        <p:spPr>
          <a:xfrm>
            <a:off x="2159541" y="1177047"/>
            <a:ext cx="4153710" cy="369332"/>
          </a:xfrm>
          <a:prstGeom prst="rect">
            <a:avLst/>
          </a:prstGeom>
          <a:noFill/>
        </p:spPr>
        <p:txBody>
          <a:bodyPr wrap="square" rtlCol="0">
            <a:spAutoFit/>
          </a:bodyPr>
          <a:lstStyle/>
          <a:p>
            <a:r>
              <a:rPr lang="en-US" dirty="0"/>
              <a:t>TAGS ARE HTML ESSENTIALS</a:t>
            </a:r>
            <a:endParaRPr lang="en-AU" dirty="0"/>
          </a:p>
        </p:txBody>
      </p:sp>
    </p:spTree>
    <p:extLst>
      <p:ext uri="{BB962C8B-B14F-4D97-AF65-F5344CB8AC3E}">
        <p14:creationId xmlns:p14="http://schemas.microsoft.com/office/powerpoint/2010/main" val="122275825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5D8E0-92D9-4A35-B653-54D385AFA2A5}"/>
              </a:ext>
            </a:extLst>
          </p:cNvPr>
          <p:cNvSpPr>
            <a:spLocks noGrp="1"/>
          </p:cNvSpPr>
          <p:nvPr>
            <p:ph type="title"/>
          </p:nvPr>
        </p:nvSpPr>
        <p:spPr>
          <a:xfrm>
            <a:off x="640080" y="639704"/>
            <a:ext cx="3299579" cy="5577840"/>
          </a:xfrm>
        </p:spPr>
        <p:txBody>
          <a:bodyPr anchor="ctr">
            <a:normAutofit/>
          </a:bodyPr>
          <a:lstStyle/>
          <a:p>
            <a:pPr algn="ctr"/>
            <a:r>
              <a:rPr lang="en-AU"/>
              <a:t>URL</a:t>
            </a:r>
          </a:p>
        </p:txBody>
      </p:sp>
      <p:graphicFrame>
        <p:nvGraphicFramePr>
          <p:cNvPr id="5" name="Content Placeholder 2">
            <a:extLst>
              <a:ext uri="{FF2B5EF4-FFF2-40B4-BE49-F238E27FC236}">
                <a16:creationId xmlns:a16="http://schemas.microsoft.com/office/drawing/2014/main" id="{D6160349-C279-49AC-9348-544C355F6DF1}"/>
              </a:ext>
            </a:extLst>
          </p:cNvPr>
          <p:cNvGraphicFramePr>
            <a:graphicFrameLocks noGrp="1"/>
          </p:cNvGraphicFramePr>
          <p:nvPr>
            <p:ph idx="1"/>
            <p:extLst>
              <p:ext uri="{D42A27DB-BD31-4B8C-83A1-F6EECF244321}">
                <p14:modId xmlns:p14="http://schemas.microsoft.com/office/powerpoint/2010/main" val="124055937"/>
              </p:ext>
            </p:extLst>
          </p:nvPr>
        </p:nvGraphicFramePr>
        <p:xfrm>
          <a:off x="2988129" y="571500"/>
          <a:ext cx="9203871" cy="6368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94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65801-F3CC-4716-8397-D40CACDA3CFD}"/>
              </a:ext>
            </a:extLst>
          </p:cNvPr>
          <p:cNvSpPr>
            <a:spLocks noGrp="1"/>
          </p:cNvSpPr>
          <p:nvPr>
            <p:ph type="title"/>
          </p:nvPr>
        </p:nvSpPr>
        <p:spPr>
          <a:xfrm>
            <a:off x="8471424" y="1110882"/>
            <a:ext cx="3053039" cy="1060817"/>
          </a:xfrm>
        </p:spPr>
        <p:txBody>
          <a:bodyPr anchor="b">
            <a:normAutofit/>
          </a:bodyPr>
          <a:lstStyle/>
          <a:p>
            <a:r>
              <a:rPr lang="en-AU" sz="2800"/>
              <a:t>Web Server</a:t>
            </a:r>
          </a:p>
        </p:txBody>
      </p:sp>
      <p:pic>
        <p:nvPicPr>
          <p:cNvPr id="5" name="Picture 4">
            <a:extLst>
              <a:ext uri="{FF2B5EF4-FFF2-40B4-BE49-F238E27FC236}">
                <a16:creationId xmlns:a16="http://schemas.microsoft.com/office/drawing/2014/main" id="{DD7A95E1-D2C7-4E35-AA12-4A389877F30D}"/>
              </a:ext>
            </a:extLst>
          </p:cNvPr>
          <p:cNvPicPr>
            <a:picLocks noChangeAspect="1"/>
          </p:cNvPicPr>
          <p:nvPr/>
        </p:nvPicPr>
        <p:blipFill>
          <a:blip r:embed="rId2"/>
          <a:stretch>
            <a:fillRect/>
          </a:stretch>
        </p:blipFill>
        <p:spPr>
          <a:xfrm>
            <a:off x="0" y="177443"/>
            <a:ext cx="3287949" cy="4600253"/>
          </a:xfrm>
          <a:prstGeom prst="rect">
            <a:avLst/>
          </a:prstGeom>
        </p:spPr>
      </p:pic>
      <p:sp>
        <p:nvSpPr>
          <p:cNvPr id="3" name="Content Placeholder 2">
            <a:extLst>
              <a:ext uri="{FF2B5EF4-FFF2-40B4-BE49-F238E27FC236}">
                <a16:creationId xmlns:a16="http://schemas.microsoft.com/office/drawing/2014/main" id="{5533759B-1647-4874-BC79-023FE08CFCC3}"/>
              </a:ext>
            </a:extLst>
          </p:cNvPr>
          <p:cNvSpPr>
            <a:spLocks noGrp="1"/>
          </p:cNvSpPr>
          <p:nvPr>
            <p:ph idx="1"/>
          </p:nvPr>
        </p:nvSpPr>
        <p:spPr>
          <a:xfrm>
            <a:off x="8471423" y="2286000"/>
            <a:ext cx="3053039" cy="2669141"/>
          </a:xfrm>
        </p:spPr>
        <p:txBody>
          <a:bodyPr>
            <a:normAutofit/>
          </a:bodyPr>
          <a:lstStyle/>
          <a:p>
            <a:r>
              <a:rPr lang="en-AU" sz="1600" dirty="0"/>
              <a:t>Web servers are computers that store all the pages and content for a web site.</a:t>
            </a:r>
          </a:p>
          <a:p>
            <a:r>
              <a:rPr lang="en-AU" sz="1600" dirty="0"/>
              <a:t> They may be located anywhere in the world, as long as they are connected to the Internet. They are operated by the person or organisation that owns the site. </a:t>
            </a:r>
          </a:p>
        </p:txBody>
      </p:sp>
      <p:sp>
        <p:nvSpPr>
          <p:cNvPr id="1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a:extLst>
              <a:ext uri="{FF2B5EF4-FFF2-40B4-BE49-F238E27FC236}">
                <a16:creationId xmlns:a16="http://schemas.microsoft.com/office/drawing/2014/main" id="{0FD820F1-088A-4735-9679-57CD12A716BE}"/>
              </a:ext>
            </a:extLst>
          </p:cNvPr>
          <p:cNvPicPr>
            <a:picLocks noChangeAspect="1"/>
          </p:cNvPicPr>
          <p:nvPr/>
        </p:nvPicPr>
        <p:blipFill>
          <a:blip r:embed="rId3"/>
          <a:stretch>
            <a:fillRect/>
          </a:stretch>
        </p:blipFill>
        <p:spPr>
          <a:xfrm>
            <a:off x="3632729" y="257175"/>
            <a:ext cx="3760291" cy="4441285"/>
          </a:xfrm>
          <a:prstGeom prst="rect">
            <a:avLst/>
          </a:prstGeom>
        </p:spPr>
      </p:pic>
      <p:sp>
        <p:nvSpPr>
          <p:cNvPr id="12" name="TextBox 11">
            <a:extLst>
              <a:ext uri="{FF2B5EF4-FFF2-40B4-BE49-F238E27FC236}">
                <a16:creationId xmlns:a16="http://schemas.microsoft.com/office/drawing/2014/main" id="{B0EC7770-7090-4D69-821C-11E589C30161}"/>
              </a:ext>
            </a:extLst>
          </p:cNvPr>
          <p:cNvSpPr txBox="1"/>
          <p:nvPr/>
        </p:nvSpPr>
        <p:spPr>
          <a:xfrm rot="10800000" flipV="1">
            <a:off x="68093" y="5324778"/>
            <a:ext cx="10710153" cy="646331"/>
          </a:xfrm>
          <a:prstGeom prst="rect">
            <a:avLst/>
          </a:prstGeom>
          <a:noFill/>
        </p:spPr>
        <p:txBody>
          <a:bodyPr wrap="square">
            <a:spAutoFit/>
          </a:bodyPr>
          <a:lstStyle/>
          <a:p>
            <a:r>
              <a:rPr lang="en-US" b="0" i="0" dirty="0">
                <a:effectLst/>
                <a:latin typeface="arial" panose="020B0604020202020204" pitchFamily="34" charset="0"/>
              </a:rPr>
              <a:t>Amazon Web Services offers </a:t>
            </a:r>
            <a:r>
              <a:rPr lang="en-US" b="1" i="0" dirty="0">
                <a:effectLst/>
                <a:latin typeface="arial" panose="020B0604020202020204" pitchFamily="34" charset="0"/>
              </a:rPr>
              <a:t>cloud web hosting solutions</a:t>
            </a:r>
            <a:r>
              <a:rPr lang="en-US" b="0" i="0" dirty="0">
                <a:effectLst/>
                <a:latin typeface="arial" panose="020B0604020202020204" pitchFamily="34" charset="0"/>
              </a:rPr>
              <a:t> that provide businesses, non-profits, and governmental organizations with low-cost ways to deliver their websites and web applications.</a:t>
            </a:r>
            <a:endParaRPr lang="en-AU" dirty="0"/>
          </a:p>
        </p:txBody>
      </p:sp>
    </p:spTree>
    <p:extLst>
      <p:ext uri="{BB962C8B-B14F-4D97-AF65-F5344CB8AC3E}">
        <p14:creationId xmlns:p14="http://schemas.microsoft.com/office/powerpoint/2010/main" val="74800346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78AB6-7C59-49C9-8C2F-C498BCDA6FC4}"/>
              </a:ext>
            </a:extLst>
          </p:cNvPr>
          <p:cNvSpPr>
            <a:spLocks noGrp="1"/>
          </p:cNvSpPr>
          <p:nvPr>
            <p:ph type="title"/>
          </p:nvPr>
        </p:nvSpPr>
        <p:spPr>
          <a:xfrm>
            <a:off x="8471424" y="1110883"/>
            <a:ext cx="3053039" cy="535038"/>
          </a:xfrm>
        </p:spPr>
        <p:txBody>
          <a:bodyPr anchor="b">
            <a:normAutofit/>
          </a:bodyPr>
          <a:lstStyle/>
          <a:p>
            <a:r>
              <a:rPr lang="en-AU" sz="2800" dirty="0"/>
              <a:t>URLs in Depth</a:t>
            </a:r>
          </a:p>
        </p:txBody>
      </p:sp>
      <p:pic>
        <p:nvPicPr>
          <p:cNvPr id="4" name="Picture 3">
            <a:extLst>
              <a:ext uri="{FF2B5EF4-FFF2-40B4-BE49-F238E27FC236}">
                <a16:creationId xmlns:a16="http://schemas.microsoft.com/office/drawing/2014/main" id="{94ADB814-31E6-44D8-845D-32C1015E217A}"/>
              </a:ext>
            </a:extLst>
          </p:cNvPr>
          <p:cNvPicPr>
            <a:picLocks noChangeAspect="1"/>
          </p:cNvPicPr>
          <p:nvPr/>
        </p:nvPicPr>
        <p:blipFill>
          <a:blip r:embed="rId2"/>
          <a:stretch>
            <a:fillRect/>
          </a:stretch>
        </p:blipFill>
        <p:spPr>
          <a:xfrm>
            <a:off x="634275" y="1979921"/>
            <a:ext cx="6900380" cy="2898158"/>
          </a:xfrm>
          <a:prstGeom prst="rect">
            <a:avLst/>
          </a:prstGeom>
        </p:spPr>
      </p:pic>
      <p:sp>
        <p:nvSpPr>
          <p:cNvPr id="3" name="Content Placeholder 2">
            <a:extLst>
              <a:ext uri="{FF2B5EF4-FFF2-40B4-BE49-F238E27FC236}">
                <a16:creationId xmlns:a16="http://schemas.microsoft.com/office/drawing/2014/main" id="{68EC8712-D734-4A41-9905-1EB5D26E22D1}"/>
              </a:ext>
            </a:extLst>
          </p:cNvPr>
          <p:cNvSpPr>
            <a:spLocks noGrp="1"/>
          </p:cNvSpPr>
          <p:nvPr>
            <p:ph idx="1"/>
          </p:nvPr>
        </p:nvSpPr>
        <p:spPr>
          <a:xfrm>
            <a:off x="8471423" y="1770434"/>
            <a:ext cx="3053039" cy="4447486"/>
          </a:xfrm>
        </p:spPr>
        <p:txBody>
          <a:bodyPr>
            <a:normAutofit/>
          </a:bodyPr>
          <a:lstStyle/>
          <a:p>
            <a:r>
              <a:rPr lang="en-AU" dirty="0"/>
              <a:t>People like to share URLs with each other via email or social sites like Facebook, but they do not usually share the URL of a top-level page such as www.youtube.com. More often, the URL links to something they found funny, interesting or useful. Let us look at an example</a:t>
            </a:r>
            <a:r>
              <a:rPr lang="en-AU" sz="1600" dirty="0"/>
              <a:t>. </a:t>
            </a:r>
          </a:p>
        </p:txBody>
      </p:sp>
      <p:sp>
        <p:nvSpPr>
          <p:cNvPr id="2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884474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459</TotalTime>
  <Words>4288</Words>
  <Application>Microsoft Office PowerPoint</Application>
  <PresentationFormat>Widescreen</PresentationFormat>
  <Paragraphs>213</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vt:lpstr>
      <vt:lpstr>Consolas</vt:lpstr>
      <vt:lpstr>Franklin Gothic Book</vt:lpstr>
      <vt:lpstr>Mier B</vt:lpstr>
      <vt:lpstr>Crop</vt:lpstr>
      <vt:lpstr>Web development basics</vt:lpstr>
      <vt:lpstr>Objectives</vt:lpstr>
      <vt:lpstr>PowerPoint Presentation</vt:lpstr>
      <vt:lpstr>1. HOW WEB BROWSING WORKS </vt:lpstr>
      <vt:lpstr>Explanation</vt:lpstr>
      <vt:lpstr>PowerPoint Presentation</vt:lpstr>
      <vt:lpstr>URL</vt:lpstr>
      <vt:lpstr>Web Server</vt:lpstr>
      <vt:lpstr>URLs in Depth</vt:lpstr>
      <vt:lpstr>Protocol </vt:lpstr>
      <vt:lpstr>PowerPoint Presentation</vt:lpstr>
      <vt:lpstr>INTRODUCTION TO HTML5</vt:lpstr>
      <vt:lpstr>&lt;XHTML&gt;</vt:lpstr>
      <vt:lpstr>HTML Basics </vt:lpstr>
      <vt:lpstr>An example of a HTML element is shown below.     </vt:lpstr>
      <vt:lpstr>Sample HTML Code</vt:lpstr>
      <vt:lpstr>HTML elements also come in a self-closing form</vt:lpstr>
      <vt:lpstr>Attributes</vt:lpstr>
      <vt:lpstr>Explanation</vt:lpstr>
      <vt:lpstr>More explanation</vt:lpstr>
      <vt:lpstr>Elements can have several attributes</vt:lpstr>
      <vt:lpstr>The Basic HTML Document </vt:lpstr>
      <vt:lpstr>A HTML document </vt:lpstr>
      <vt:lpstr>Modern web browsers are programmed according to HTML specifications</vt:lpstr>
      <vt:lpstr>Example</vt:lpstr>
      <vt:lpstr>DOCTYPE</vt:lpstr>
      <vt:lpstr>HTML</vt:lpstr>
      <vt:lpstr>HEAD</vt:lpstr>
      <vt:lpstr>TITLE</vt:lpstr>
      <vt:lpstr>BODY</vt:lpstr>
      <vt:lpstr>Headings</vt:lpstr>
      <vt:lpstr>Paragraphs </vt:lpstr>
      <vt:lpstr>Attributes</vt:lpstr>
      <vt:lpstr>Meta Tags</vt:lpstr>
      <vt:lpstr>XHTML Validation </vt:lpstr>
      <vt:lpstr>HTML Formatting</vt:lpstr>
      <vt:lpstr>Introduction</vt:lpstr>
      <vt:lpstr>Preformatted Text</vt:lpstr>
      <vt:lpstr>PowerPoint Presentation</vt:lpstr>
      <vt:lpstr>Extended Quotations</vt:lpstr>
      <vt:lpstr>Line Breaks</vt:lpstr>
      <vt:lpstr>Horizontal Rules</vt:lpstr>
      <vt:lpstr>Escape Sequences (a.k.a. Character Entities)</vt:lpstr>
      <vt:lpstr>PowerPoint Presentation</vt:lpstr>
      <vt:lpstr>Alternate Text for Images</vt:lpstr>
      <vt:lpstr>Image Size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basics</dc:title>
  <dc:creator>Milan Topuzovic</dc:creator>
  <cp:lastModifiedBy>Saranya Chandrukannan</cp:lastModifiedBy>
  <cp:revision>5</cp:revision>
  <dcterms:created xsi:type="dcterms:W3CDTF">2019-07-21T03:50:27Z</dcterms:created>
  <dcterms:modified xsi:type="dcterms:W3CDTF">2022-07-19T14:17:32Z</dcterms:modified>
</cp:coreProperties>
</file>