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5" r:id="rId2"/>
    <p:sldId id="283" r:id="rId3"/>
    <p:sldId id="284" r:id="rId4"/>
    <p:sldId id="259" r:id="rId5"/>
    <p:sldId id="278" r:id="rId6"/>
    <p:sldId id="260" r:id="rId7"/>
    <p:sldId id="263" r:id="rId8"/>
    <p:sldId id="262" r:id="rId9"/>
    <p:sldId id="275" r:id="rId10"/>
    <p:sldId id="258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7A632303-39DF-4F12-BE78-0C7320910D78}"/>
    <pc:docChg chg="undo custSel delSld modSld">
      <pc:chgData name="Saranya Chandrukannan" userId="9243bfc0-428f-40b6-89ee-4e3df44ea244" providerId="ADAL" clId="{7A632303-39DF-4F12-BE78-0C7320910D78}" dt="2022-03-23T04:06:52.364" v="25" actId="26606"/>
      <pc:docMkLst>
        <pc:docMk/>
      </pc:docMkLst>
      <pc:sldChg chg="del">
        <pc:chgData name="Saranya Chandrukannan" userId="9243bfc0-428f-40b6-89ee-4e3df44ea244" providerId="ADAL" clId="{7A632303-39DF-4F12-BE78-0C7320910D78}" dt="2022-03-23T04:05:25.779" v="6" actId="2696"/>
        <pc:sldMkLst>
          <pc:docMk/>
          <pc:sldMk cId="4234253480" sldId="256"/>
        </pc:sldMkLst>
      </pc:sldChg>
      <pc:sldChg chg="del">
        <pc:chgData name="Saranya Chandrukannan" userId="9243bfc0-428f-40b6-89ee-4e3df44ea244" providerId="ADAL" clId="{7A632303-39DF-4F12-BE78-0C7320910D78}" dt="2022-03-23T04:05:20.901" v="4" actId="2696"/>
        <pc:sldMkLst>
          <pc:docMk/>
          <pc:sldMk cId="2544783182" sldId="257"/>
        </pc:sldMkLst>
      </pc:sldChg>
      <pc:sldChg chg="del">
        <pc:chgData name="Saranya Chandrukannan" userId="9243bfc0-428f-40b6-89ee-4e3df44ea244" providerId="ADAL" clId="{7A632303-39DF-4F12-BE78-0C7320910D78}" dt="2022-03-23T04:05:23.415" v="5" actId="2696"/>
        <pc:sldMkLst>
          <pc:docMk/>
          <pc:sldMk cId="954588153" sldId="272"/>
        </pc:sldMkLst>
      </pc:sldChg>
      <pc:sldChg chg="del">
        <pc:chgData name="Saranya Chandrukannan" userId="9243bfc0-428f-40b6-89ee-4e3df44ea244" providerId="ADAL" clId="{7A632303-39DF-4F12-BE78-0C7320910D78}" dt="2022-03-23T04:05:17.806" v="3" actId="2696"/>
        <pc:sldMkLst>
          <pc:docMk/>
          <pc:sldMk cId="1549949339" sldId="279"/>
        </pc:sldMkLst>
      </pc:sldChg>
      <pc:sldChg chg="del">
        <pc:chgData name="Saranya Chandrukannan" userId="9243bfc0-428f-40b6-89ee-4e3df44ea244" providerId="ADAL" clId="{7A632303-39DF-4F12-BE78-0C7320910D78}" dt="2022-03-23T04:05:14.931" v="2" actId="2696"/>
        <pc:sldMkLst>
          <pc:docMk/>
          <pc:sldMk cId="3892755543" sldId="280"/>
        </pc:sldMkLst>
      </pc:sldChg>
      <pc:sldChg chg="del">
        <pc:chgData name="Saranya Chandrukannan" userId="9243bfc0-428f-40b6-89ee-4e3df44ea244" providerId="ADAL" clId="{7A632303-39DF-4F12-BE78-0C7320910D78}" dt="2022-03-23T04:05:12.751" v="1" actId="2696"/>
        <pc:sldMkLst>
          <pc:docMk/>
          <pc:sldMk cId="1009689819" sldId="281"/>
        </pc:sldMkLst>
      </pc:sldChg>
      <pc:sldChg chg="del">
        <pc:chgData name="Saranya Chandrukannan" userId="9243bfc0-428f-40b6-89ee-4e3df44ea244" providerId="ADAL" clId="{7A632303-39DF-4F12-BE78-0C7320910D78}" dt="2022-03-23T04:05:10.220" v="0" actId="2696"/>
        <pc:sldMkLst>
          <pc:docMk/>
          <pc:sldMk cId="4140819659" sldId="282"/>
        </pc:sldMkLst>
      </pc:sldChg>
      <pc:sldChg chg="addSp delSp modSp mod setBg setClrOvrMap">
        <pc:chgData name="Saranya Chandrukannan" userId="9243bfc0-428f-40b6-89ee-4e3df44ea244" providerId="ADAL" clId="{7A632303-39DF-4F12-BE78-0C7320910D78}" dt="2022-03-23T04:06:52.364" v="25" actId="26606"/>
        <pc:sldMkLst>
          <pc:docMk/>
          <pc:sldMk cId="2750946900" sldId="283"/>
        </pc:sldMkLst>
        <pc:spChg chg="mod">
          <ac:chgData name="Saranya Chandrukannan" userId="9243bfc0-428f-40b6-89ee-4e3df44ea244" providerId="ADAL" clId="{7A632303-39DF-4F12-BE78-0C7320910D78}" dt="2022-03-23T04:06:52.332" v="24" actId="26606"/>
          <ac:spMkLst>
            <pc:docMk/>
            <pc:sldMk cId="2750946900" sldId="283"/>
            <ac:spMk id="2" creationId="{658AAF95-71F5-4465-97D0-46E6531C043C}"/>
          </ac:spMkLst>
        </pc:spChg>
        <pc:spChg chg="add del">
          <ac:chgData name="Saranya Chandrukannan" userId="9243bfc0-428f-40b6-89ee-4e3df44ea244" providerId="ADAL" clId="{7A632303-39DF-4F12-BE78-0C7320910D78}" dt="2022-03-23T04:06:49.719" v="22" actId="26606"/>
          <ac:spMkLst>
            <pc:docMk/>
            <pc:sldMk cId="2750946900" sldId="283"/>
            <ac:spMk id="7" creationId="{1E1665A6-74DB-4F44-A6EF-F01205E8718B}"/>
          </ac:spMkLst>
        </pc:spChg>
        <pc:spChg chg="add del">
          <ac:chgData name="Saranya Chandrukannan" userId="9243bfc0-428f-40b6-89ee-4e3df44ea244" providerId="ADAL" clId="{7A632303-39DF-4F12-BE78-0C7320910D78}" dt="2022-03-23T04:06:52.332" v="24" actId="26606"/>
          <ac:spMkLst>
            <pc:docMk/>
            <pc:sldMk cId="2750946900" sldId="283"/>
            <ac:spMk id="9" creationId="{843FBEE9-5F5A-4EFB-898C-5D1770B31C5D}"/>
          </ac:spMkLst>
        </pc:spChg>
        <pc:spChg chg="add del">
          <ac:chgData name="Saranya Chandrukannan" userId="9243bfc0-428f-40b6-89ee-4e3df44ea244" providerId="ADAL" clId="{7A632303-39DF-4F12-BE78-0C7320910D78}" dt="2022-03-23T04:06:41.618" v="18" actId="26606"/>
          <ac:spMkLst>
            <pc:docMk/>
            <pc:sldMk cId="2750946900" sldId="283"/>
            <ac:spMk id="10" creationId="{59DB74EB-2A7D-443D-B969-8BF48F993159}"/>
          </ac:spMkLst>
        </pc:spChg>
        <pc:spChg chg="add del">
          <ac:chgData name="Saranya Chandrukannan" userId="9243bfc0-428f-40b6-89ee-4e3df44ea244" providerId="ADAL" clId="{7A632303-39DF-4F12-BE78-0C7320910D78}" dt="2022-03-23T04:06:41.618" v="18" actId="26606"/>
          <ac:spMkLst>
            <pc:docMk/>
            <pc:sldMk cId="2750946900" sldId="283"/>
            <ac:spMk id="12" creationId="{19036E77-5F7B-494E-A117-FEA947B357EE}"/>
          </ac:spMkLst>
        </pc:spChg>
        <pc:graphicFrameChg chg="mod modGraphic">
          <ac:chgData name="Saranya Chandrukannan" userId="9243bfc0-428f-40b6-89ee-4e3df44ea244" providerId="ADAL" clId="{7A632303-39DF-4F12-BE78-0C7320910D78}" dt="2022-03-23T04:06:52.364" v="25" actId="26606"/>
          <ac:graphicFrameMkLst>
            <pc:docMk/>
            <pc:sldMk cId="2750946900" sldId="283"/>
            <ac:graphicFrameMk id="5" creationId="{5EF2E940-B24D-493F-A181-896D4922AA2F}"/>
          </ac:graphicFrameMkLst>
        </pc:graphicFrameChg>
      </pc:sldChg>
      <pc:sldChg chg="addSp delSp modSp mod setBg addAnim setClrOvrMap">
        <pc:chgData name="Saranya Chandrukannan" userId="9243bfc0-428f-40b6-89ee-4e3df44ea244" providerId="ADAL" clId="{7A632303-39DF-4F12-BE78-0C7320910D78}" dt="2022-03-23T04:06:04.772" v="14"/>
        <pc:sldMkLst>
          <pc:docMk/>
          <pc:sldMk cId="3572081012" sldId="285"/>
        </pc:sldMkLst>
        <pc:spChg chg="mod ord">
          <ac:chgData name="Saranya Chandrukannan" userId="9243bfc0-428f-40b6-89ee-4e3df44ea244" providerId="ADAL" clId="{7A632303-39DF-4F12-BE78-0C7320910D78}" dt="2022-03-23T04:06:04.771" v="13" actId="26606"/>
          <ac:spMkLst>
            <pc:docMk/>
            <pc:sldMk cId="3572081012" sldId="285"/>
            <ac:spMk id="2" creationId="{D7C29770-B085-40FB-9B55-33C194B53945}"/>
          </ac:spMkLst>
        </pc:spChg>
        <pc:spChg chg="del">
          <ac:chgData name="Saranya Chandrukannan" userId="9243bfc0-428f-40b6-89ee-4e3df44ea244" providerId="ADAL" clId="{7A632303-39DF-4F12-BE78-0C7320910D78}" dt="2022-03-23T04:05:29.739" v="7" actId="478"/>
          <ac:spMkLst>
            <pc:docMk/>
            <pc:sldMk cId="3572081012" sldId="285"/>
            <ac:spMk id="3" creationId="{A74D940E-629E-43D8-996C-5685B8A757EE}"/>
          </ac:spMkLst>
        </pc:spChg>
        <pc:spChg chg="add del">
          <ac:chgData name="Saranya Chandrukannan" userId="9243bfc0-428f-40b6-89ee-4e3df44ea244" providerId="ADAL" clId="{7A632303-39DF-4F12-BE78-0C7320910D78}" dt="2022-03-23T04:06:04.771" v="13" actId="26606"/>
          <ac:spMkLst>
            <pc:docMk/>
            <pc:sldMk cId="3572081012" sldId="285"/>
            <ac:spMk id="12" creationId="{0CDA5809-5664-4520-ADC8-6959936A11B1}"/>
          </ac:spMkLst>
        </pc:spChg>
        <pc:spChg chg="add del">
          <ac:chgData name="Saranya Chandrukannan" userId="9243bfc0-428f-40b6-89ee-4e3df44ea244" providerId="ADAL" clId="{7A632303-39DF-4F12-BE78-0C7320910D78}" dt="2022-03-23T04:06:04.771" v="13" actId="26606"/>
          <ac:spMkLst>
            <pc:docMk/>
            <pc:sldMk cId="3572081012" sldId="285"/>
            <ac:spMk id="14" creationId="{D4C54414-6E76-4C63-9BDF-ED19F3B331E7}"/>
          </ac:spMkLst>
        </pc:spChg>
        <pc:spChg chg="add">
          <ac:chgData name="Saranya Chandrukannan" userId="9243bfc0-428f-40b6-89ee-4e3df44ea244" providerId="ADAL" clId="{7A632303-39DF-4F12-BE78-0C7320910D78}" dt="2022-03-23T04:06:04.771" v="13" actId="26606"/>
          <ac:spMkLst>
            <pc:docMk/>
            <pc:sldMk cId="3572081012" sldId="285"/>
            <ac:spMk id="19" creationId="{5ABA7F3F-D56F-4C06-84AC-03FC83B0642E}"/>
          </ac:spMkLst>
        </pc:spChg>
        <pc:grpChg chg="add">
          <ac:chgData name="Saranya Chandrukannan" userId="9243bfc0-428f-40b6-89ee-4e3df44ea244" providerId="ADAL" clId="{7A632303-39DF-4F12-BE78-0C7320910D78}" dt="2022-03-23T04:06:04.771" v="13" actId="26606"/>
          <ac:grpSpMkLst>
            <pc:docMk/>
            <pc:sldMk cId="3572081012" sldId="285"/>
            <ac:grpSpMk id="21" creationId="{715374B5-D7C8-4AA9-BE65-DB7A0CA9B420}"/>
          </ac:grpSpMkLst>
        </pc:grpChg>
        <pc:picChg chg="del mod">
          <ac:chgData name="Saranya Chandrukannan" userId="9243bfc0-428f-40b6-89ee-4e3df44ea244" providerId="ADAL" clId="{7A632303-39DF-4F12-BE78-0C7320910D78}" dt="2022-03-23T04:05:59.666" v="12" actId="478"/>
          <ac:picMkLst>
            <pc:docMk/>
            <pc:sldMk cId="3572081012" sldId="285"/>
            <ac:picMk id="7" creationId="{FA1FD6D2-7AEC-4FB7-94D2-428A23F89CE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B4A99-1F4E-415C-B11B-3E4380B97DA8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025988-1287-463F-8284-E028F851185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Create a database connection</a:t>
          </a:r>
          <a:endParaRPr lang="en-US"/>
        </a:p>
      </dgm:t>
    </dgm:pt>
    <dgm:pt modelId="{DC3FECB3-F277-44ED-9BB5-6A9B00C6E0A3}" type="parTrans" cxnId="{B21ADC7D-82B5-46B2-8342-ED7111CBEBAD}">
      <dgm:prSet/>
      <dgm:spPr/>
      <dgm:t>
        <a:bodyPr/>
        <a:lstStyle/>
        <a:p>
          <a:endParaRPr lang="en-US"/>
        </a:p>
      </dgm:t>
    </dgm:pt>
    <dgm:pt modelId="{70F2CE4B-8FB6-4E71-84A2-232903E162A5}" type="sibTrans" cxnId="{B21ADC7D-82B5-46B2-8342-ED7111CBEBAD}">
      <dgm:prSet/>
      <dgm:spPr/>
      <dgm:t>
        <a:bodyPr/>
        <a:lstStyle/>
        <a:p>
          <a:endParaRPr lang="en-US"/>
        </a:p>
      </dgm:t>
    </dgm:pt>
    <dgm:pt modelId="{4756F1BB-2840-4F26-BCF5-BC02790D2C2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Perform a database query</a:t>
          </a:r>
          <a:endParaRPr lang="en-US"/>
        </a:p>
      </dgm:t>
    </dgm:pt>
    <dgm:pt modelId="{47F1ED87-03CB-468C-8D73-98BDE5248E61}" type="parTrans" cxnId="{54F44CF7-72BF-4174-906E-CA7691C942AB}">
      <dgm:prSet/>
      <dgm:spPr/>
      <dgm:t>
        <a:bodyPr/>
        <a:lstStyle/>
        <a:p>
          <a:endParaRPr lang="en-US"/>
        </a:p>
      </dgm:t>
    </dgm:pt>
    <dgm:pt modelId="{AC13AA79-F942-4976-AC2E-A182EE569F1D}" type="sibTrans" cxnId="{54F44CF7-72BF-4174-906E-CA7691C942AB}">
      <dgm:prSet/>
      <dgm:spPr/>
      <dgm:t>
        <a:bodyPr/>
        <a:lstStyle/>
        <a:p>
          <a:endParaRPr lang="en-US"/>
        </a:p>
      </dgm:t>
    </dgm:pt>
    <dgm:pt modelId="{5E52B73B-37FA-4141-8BE0-48EE51D3D92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Use returned data</a:t>
          </a:r>
          <a:endParaRPr lang="en-US"/>
        </a:p>
      </dgm:t>
    </dgm:pt>
    <dgm:pt modelId="{EEC866B6-CCF4-4EC7-AFC7-9BEE7D04001F}" type="parTrans" cxnId="{07219BF8-4E38-4038-B56C-1DF68A62B9F0}">
      <dgm:prSet/>
      <dgm:spPr/>
      <dgm:t>
        <a:bodyPr/>
        <a:lstStyle/>
        <a:p>
          <a:endParaRPr lang="en-US"/>
        </a:p>
      </dgm:t>
    </dgm:pt>
    <dgm:pt modelId="{94F48EFD-FF53-49CB-B062-DD8BB0E1F06A}" type="sibTrans" cxnId="{07219BF8-4E38-4038-B56C-1DF68A62B9F0}">
      <dgm:prSet/>
      <dgm:spPr/>
      <dgm:t>
        <a:bodyPr/>
        <a:lstStyle/>
        <a:p>
          <a:endParaRPr lang="en-US"/>
        </a:p>
      </dgm:t>
    </dgm:pt>
    <dgm:pt modelId="{9A54E857-7177-45E7-940B-54E68F62C9F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Release returned data</a:t>
          </a:r>
          <a:endParaRPr lang="en-US"/>
        </a:p>
      </dgm:t>
    </dgm:pt>
    <dgm:pt modelId="{AE0788A7-FB1B-49AE-9260-B4086A377C92}" type="parTrans" cxnId="{B9B35985-C3E8-463D-AB54-BB9EA001A833}">
      <dgm:prSet/>
      <dgm:spPr/>
      <dgm:t>
        <a:bodyPr/>
        <a:lstStyle/>
        <a:p>
          <a:endParaRPr lang="en-US"/>
        </a:p>
      </dgm:t>
    </dgm:pt>
    <dgm:pt modelId="{ACA601E5-5A95-4BD9-B5D9-35B24056D5C7}" type="sibTrans" cxnId="{B9B35985-C3E8-463D-AB54-BB9EA001A833}">
      <dgm:prSet/>
      <dgm:spPr/>
      <dgm:t>
        <a:bodyPr/>
        <a:lstStyle/>
        <a:p>
          <a:endParaRPr lang="en-US"/>
        </a:p>
      </dgm:t>
    </dgm:pt>
    <dgm:pt modelId="{3944B031-94B1-4262-8BF4-43B50F4EE82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Close the database connection</a:t>
          </a:r>
          <a:endParaRPr lang="en-US"/>
        </a:p>
      </dgm:t>
    </dgm:pt>
    <dgm:pt modelId="{9A56B054-3483-4EA7-A5A3-178A789F2134}" type="parTrans" cxnId="{DA91C96C-EDE4-4B03-825B-C08034499DA9}">
      <dgm:prSet/>
      <dgm:spPr/>
      <dgm:t>
        <a:bodyPr/>
        <a:lstStyle/>
        <a:p>
          <a:endParaRPr lang="en-US"/>
        </a:p>
      </dgm:t>
    </dgm:pt>
    <dgm:pt modelId="{5D60AC90-5AFF-4FAA-B5FA-A600B3573596}" type="sibTrans" cxnId="{DA91C96C-EDE4-4B03-825B-C08034499DA9}">
      <dgm:prSet/>
      <dgm:spPr/>
      <dgm:t>
        <a:bodyPr/>
        <a:lstStyle/>
        <a:p>
          <a:endParaRPr lang="en-US"/>
        </a:p>
      </dgm:t>
    </dgm:pt>
    <dgm:pt modelId="{92B7FA41-F21B-4F7E-8593-A778E3F6697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1and 5 can only happen once</a:t>
          </a:r>
          <a:endParaRPr lang="en-US"/>
        </a:p>
      </dgm:t>
    </dgm:pt>
    <dgm:pt modelId="{623AE9BB-8098-4693-B5DA-46597F7B7475}" type="parTrans" cxnId="{DD778B60-4CDF-4803-B747-D8222D4FBEA5}">
      <dgm:prSet/>
      <dgm:spPr/>
      <dgm:t>
        <a:bodyPr/>
        <a:lstStyle/>
        <a:p>
          <a:endParaRPr lang="en-US"/>
        </a:p>
      </dgm:t>
    </dgm:pt>
    <dgm:pt modelId="{C14CDB60-060E-4629-BBCE-ABCC2D1608CB}" type="sibTrans" cxnId="{DD778B60-4CDF-4803-B747-D8222D4FBEA5}">
      <dgm:prSet/>
      <dgm:spPr/>
      <dgm:t>
        <a:bodyPr/>
        <a:lstStyle/>
        <a:p>
          <a:endParaRPr lang="en-US"/>
        </a:p>
      </dgm:t>
    </dgm:pt>
    <dgm:pt modelId="{98A291DD-D6E4-437A-9E0F-9059381DED9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Others 2-4 can perform often per php page</a:t>
          </a:r>
          <a:endParaRPr lang="en-US"/>
        </a:p>
      </dgm:t>
    </dgm:pt>
    <dgm:pt modelId="{4E5BEE68-5C3C-4A9A-AD44-B89FFD49DB53}" type="parTrans" cxnId="{81F710ED-BAC6-4D14-9F46-408270D287A4}">
      <dgm:prSet/>
      <dgm:spPr/>
      <dgm:t>
        <a:bodyPr/>
        <a:lstStyle/>
        <a:p>
          <a:endParaRPr lang="en-US"/>
        </a:p>
      </dgm:t>
    </dgm:pt>
    <dgm:pt modelId="{37C61E5B-743B-4752-BF08-1C5A524D339F}" type="sibTrans" cxnId="{81F710ED-BAC6-4D14-9F46-408270D287A4}">
      <dgm:prSet/>
      <dgm:spPr/>
      <dgm:t>
        <a:bodyPr/>
        <a:lstStyle/>
        <a:p>
          <a:endParaRPr lang="en-US"/>
        </a:p>
      </dgm:t>
    </dgm:pt>
    <dgm:pt modelId="{3163C466-38C8-4C16-86E4-ED96DE8E033E}" type="pres">
      <dgm:prSet presAssocID="{52CB4A99-1F4E-415C-B11B-3E4380B97DA8}" presName="vert0" presStyleCnt="0">
        <dgm:presLayoutVars>
          <dgm:dir/>
          <dgm:animOne val="branch"/>
          <dgm:animLvl val="lvl"/>
        </dgm:presLayoutVars>
      </dgm:prSet>
      <dgm:spPr/>
    </dgm:pt>
    <dgm:pt modelId="{612B4387-ED8B-4EFA-B9DD-FC9B26D719AC}" type="pres">
      <dgm:prSet presAssocID="{25025988-1287-463F-8284-E028F851185C}" presName="thickLine" presStyleLbl="alignNode1" presStyleIdx="0" presStyleCnt="7"/>
      <dgm:spPr/>
    </dgm:pt>
    <dgm:pt modelId="{41541C6D-BCFC-4CA0-ADBC-49F1E00500A4}" type="pres">
      <dgm:prSet presAssocID="{25025988-1287-463F-8284-E028F851185C}" presName="horz1" presStyleCnt="0"/>
      <dgm:spPr/>
    </dgm:pt>
    <dgm:pt modelId="{D1E89825-A5A7-4A93-BB61-B6DEB01847F5}" type="pres">
      <dgm:prSet presAssocID="{25025988-1287-463F-8284-E028F851185C}" presName="tx1" presStyleLbl="revTx" presStyleIdx="0" presStyleCnt="7"/>
      <dgm:spPr/>
    </dgm:pt>
    <dgm:pt modelId="{C70C1A81-BF3B-4F0E-B797-821FB59C0E7E}" type="pres">
      <dgm:prSet presAssocID="{25025988-1287-463F-8284-E028F851185C}" presName="vert1" presStyleCnt="0"/>
      <dgm:spPr/>
    </dgm:pt>
    <dgm:pt modelId="{AE8C69BD-781D-4C42-817B-60D72FF071AC}" type="pres">
      <dgm:prSet presAssocID="{4756F1BB-2840-4F26-BCF5-BC02790D2C2E}" presName="thickLine" presStyleLbl="alignNode1" presStyleIdx="1" presStyleCnt="7"/>
      <dgm:spPr/>
    </dgm:pt>
    <dgm:pt modelId="{C775EB1E-E1EE-4681-8242-440C7AFF2DCB}" type="pres">
      <dgm:prSet presAssocID="{4756F1BB-2840-4F26-BCF5-BC02790D2C2E}" presName="horz1" presStyleCnt="0"/>
      <dgm:spPr/>
    </dgm:pt>
    <dgm:pt modelId="{7E2C6CEC-7522-4512-BB1C-737D6BECC725}" type="pres">
      <dgm:prSet presAssocID="{4756F1BB-2840-4F26-BCF5-BC02790D2C2E}" presName="tx1" presStyleLbl="revTx" presStyleIdx="1" presStyleCnt="7"/>
      <dgm:spPr/>
    </dgm:pt>
    <dgm:pt modelId="{A554BE4D-D03F-4E99-AEE9-88ECB00D2AF3}" type="pres">
      <dgm:prSet presAssocID="{4756F1BB-2840-4F26-BCF5-BC02790D2C2E}" presName="vert1" presStyleCnt="0"/>
      <dgm:spPr/>
    </dgm:pt>
    <dgm:pt modelId="{FA1AE331-4E95-468A-8B71-8B37FC83420F}" type="pres">
      <dgm:prSet presAssocID="{5E52B73B-37FA-4141-8BE0-48EE51D3D92F}" presName="thickLine" presStyleLbl="alignNode1" presStyleIdx="2" presStyleCnt="7"/>
      <dgm:spPr/>
    </dgm:pt>
    <dgm:pt modelId="{F0774ADC-D697-4553-BAB5-3DD58A47BE75}" type="pres">
      <dgm:prSet presAssocID="{5E52B73B-37FA-4141-8BE0-48EE51D3D92F}" presName="horz1" presStyleCnt="0"/>
      <dgm:spPr/>
    </dgm:pt>
    <dgm:pt modelId="{92663414-FF5E-43B1-B9E4-E2111A1DEB66}" type="pres">
      <dgm:prSet presAssocID="{5E52B73B-37FA-4141-8BE0-48EE51D3D92F}" presName="tx1" presStyleLbl="revTx" presStyleIdx="2" presStyleCnt="7"/>
      <dgm:spPr/>
    </dgm:pt>
    <dgm:pt modelId="{9C4DD679-01FB-43DD-AEA7-04E538FAE8BB}" type="pres">
      <dgm:prSet presAssocID="{5E52B73B-37FA-4141-8BE0-48EE51D3D92F}" presName="vert1" presStyleCnt="0"/>
      <dgm:spPr/>
    </dgm:pt>
    <dgm:pt modelId="{4624F670-98D1-453C-BCF5-72F06E19E24F}" type="pres">
      <dgm:prSet presAssocID="{9A54E857-7177-45E7-940B-54E68F62C9FC}" presName="thickLine" presStyleLbl="alignNode1" presStyleIdx="3" presStyleCnt="7"/>
      <dgm:spPr/>
    </dgm:pt>
    <dgm:pt modelId="{B652267C-EB47-49E8-88E3-1EF45C10FE15}" type="pres">
      <dgm:prSet presAssocID="{9A54E857-7177-45E7-940B-54E68F62C9FC}" presName="horz1" presStyleCnt="0"/>
      <dgm:spPr/>
    </dgm:pt>
    <dgm:pt modelId="{C3F71E44-AE5B-4190-8E40-1A9C29B769DD}" type="pres">
      <dgm:prSet presAssocID="{9A54E857-7177-45E7-940B-54E68F62C9FC}" presName="tx1" presStyleLbl="revTx" presStyleIdx="3" presStyleCnt="7"/>
      <dgm:spPr/>
    </dgm:pt>
    <dgm:pt modelId="{8027E4B1-8457-4694-9B24-B22048400B9F}" type="pres">
      <dgm:prSet presAssocID="{9A54E857-7177-45E7-940B-54E68F62C9FC}" presName="vert1" presStyleCnt="0"/>
      <dgm:spPr/>
    </dgm:pt>
    <dgm:pt modelId="{7A4A2FB5-DE7F-4AD7-AED8-4AF9FDEDBAA8}" type="pres">
      <dgm:prSet presAssocID="{3944B031-94B1-4262-8BF4-43B50F4EE827}" presName="thickLine" presStyleLbl="alignNode1" presStyleIdx="4" presStyleCnt="7"/>
      <dgm:spPr/>
    </dgm:pt>
    <dgm:pt modelId="{77495066-D26D-4747-BC44-0D3484BFCB79}" type="pres">
      <dgm:prSet presAssocID="{3944B031-94B1-4262-8BF4-43B50F4EE827}" presName="horz1" presStyleCnt="0"/>
      <dgm:spPr/>
    </dgm:pt>
    <dgm:pt modelId="{2AC10A6A-FDCA-431D-91F8-C757BAD3AE76}" type="pres">
      <dgm:prSet presAssocID="{3944B031-94B1-4262-8BF4-43B50F4EE827}" presName="tx1" presStyleLbl="revTx" presStyleIdx="4" presStyleCnt="7"/>
      <dgm:spPr/>
    </dgm:pt>
    <dgm:pt modelId="{7731E11E-0467-413B-9EE2-E446AEFF3032}" type="pres">
      <dgm:prSet presAssocID="{3944B031-94B1-4262-8BF4-43B50F4EE827}" presName="vert1" presStyleCnt="0"/>
      <dgm:spPr/>
    </dgm:pt>
    <dgm:pt modelId="{9BC6DB88-0685-4AE7-937B-60B3FB328460}" type="pres">
      <dgm:prSet presAssocID="{92B7FA41-F21B-4F7E-8593-A778E3F66970}" presName="thickLine" presStyleLbl="alignNode1" presStyleIdx="5" presStyleCnt="7"/>
      <dgm:spPr/>
    </dgm:pt>
    <dgm:pt modelId="{71696A52-97C3-44DC-9BCF-9A0E00682585}" type="pres">
      <dgm:prSet presAssocID="{92B7FA41-F21B-4F7E-8593-A778E3F66970}" presName="horz1" presStyleCnt="0"/>
      <dgm:spPr/>
    </dgm:pt>
    <dgm:pt modelId="{9AC3844E-30CA-4DE7-AB12-1B6460753F75}" type="pres">
      <dgm:prSet presAssocID="{92B7FA41-F21B-4F7E-8593-A778E3F66970}" presName="tx1" presStyleLbl="revTx" presStyleIdx="5" presStyleCnt="7"/>
      <dgm:spPr/>
    </dgm:pt>
    <dgm:pt modelId="{324C7AD5-27E4-421D-9D56-1026C24D6311}" type="pres">
      <dgm:prSet presAssocID="{92B7FA41-F21B-4F7E-8593-A778E3F66970}" presName="vert1" presStyleCnt="0"/>
      <dgm:spPr/>
    </dgm:pt>
    <dgm:pt modelId="{9A529B3E-C9EF-4351-92EB-8D32E6B20FF2}" type="pres">
      <dgm:prSet presAssocID="{98A291DD-D6E4-437A-9E0F-9059381DED9B}" presName="thickLine" presStyleLbl="alignNode1" presStyleIdx="6" presStyleCnt="7"/>
      <dgm:spPr/>
    </dgm:pt>
    <dgm:pt modelId="{315FCFF0-26F8-45E5-B5EB-4AF11F711681}" type="pres">
      <dgm:prSet presAssocID="{98A291DD-D6E4-437A-9E0F-9059381DED9B}" presName="horz1" presStyleCnt="0"/>
      <dgm:spPr/>
    </dgm:pt>
    <dgm:pt modelId="{31329187-25EF-41C9-94A9-B0C8CD0729A7}" type="pres">
      <dgm:prSet presAssocID="{98A291DD-D6E4-437A-9E0F-9059381DED9B}" presName="tx1" presStyleLbl="revTx" presStyleIdx="6" presStyleCnt="7"/>
      <dgm:spPr/>
    </dgm:pt>
    <dgm:pt modelId="{4A7D59D2-145F-4B81-85FD-48396F62F157}" type="pres">
      <dgm:prSet presAssocID="{98A291DD-D6E4-437A-9E0F-9059381DED9B}" presName="vert1" presStyleCnt="0"/>
      <dgm:spPr/>
    </dgm:pt>
  </dgm:ptLst>
  <dgm:cxnLst>
    <dgm:cxn modelId="{4A85CD10-D400-430B-AAD0-5BC28ABE5B2A}" type="presOf" srcId="{98A291DD-D6E4-437A-9E0F-9059381DED9B}" destId="{31329187-25EF-41C9-94A9-B0C8CD0729A7}" srcOrd="0" destOrd="0" presId="urn:microsoft.com/office/officeart/2008/layout/LinedList"/>
    <dgm:cxn modelId="{85AD6C1B-80B9-4BA9-8D01-B392D33C4D8B}" type="presOf" srcId="{92B7FA41-F21B-4F7E-8593-A778E3F66970}" destId="{9AC3844E-30CA-4DE7-AB12-1B6460753F75}" srcOrd="0" destOrd="0" presId="urn:microsoft.com/office/officeart/2008/layout/LinedList"/>
    <dgm:cxn modelId="{DD778B60-4CDF-4803-B747-D8222D4FBEA5}" srcId="{52CB4A99-1F4E-415C-B11B-3E4380B97DA8}" destId="{92B7FA41-F21B-4F7E-8593-A778E3F66970}" srcOrd="5" destOrd="0" parTransId="{623AE9BB-8098-4693-B5DA-46597F7B7475}" sibTransId="{C14CDB60-060E-4629-BBCE-ABCC2D1608CB}"/>
    <dgm:cxn modelId="{DA91C96C-EDE4-4B03-825B-C08034499DA9}" srcId="{52CB4A99-1F4E-415C-B11B-3E4380B97DA8}" destId="{3944B031-94B1-4262-8BF4-43B50F4EE827}" srcOrd="4" destOrd="0" parTransId="{9A56B054-3483-4EA7-A5A3-178A789F2134}" sibTransId="{5D60AC90-5AFF-4FAA-B5FA-A600B3573596}"/>
    <dgm:cxn modelId="{1C6A035A-2829-4936-AD7C-9E0BD46B606C}" type="presOf" srcId="{25025988-1287-463F-8284-E028F851185C}" destId="{D1E89825-A5A7-4A93-BB61-B6DEB01847F5}" srcOrd="0" destOrd="0" presId="urn:microsoft.com/office/officeart/2008/layout/LinedList"/>
    <dgm:cxn modelId="{B21ADC7D-82B5-46B2-8342-ED7111CBEBAD}" srcId="{52CB4A99-1F4E-415C-B11B-3E4380B97DA8}" destId="{25025988-1287-463F-8284-E028F851185C}" srcOrd="0" destOrd="0" parTransId="{DC3FECB3-F277-44ED-9BB5-6A9B00C6E0A3}" sibTransId="{70F2CE4B-8FB6-4E71-84A2-232903E162A5}"/>
    <dgm:cxn modelId="{9E7FF483-4452-4295-AD34-24D32427E266}" type="presOf" srcId="{5E52B73B-37FA-4141-8BE0-48EE51D3D92F}" destId="{92663414-FF5E-43B1-B9E4-E2111A1DEB66}" srcOrd="0" destOrd="0" presId="urn:microsoft.com/office/officeart/2008/layout/LinedList"/>
    <dgm:cxn modelId="{B9B35985-C3E8-463D-AB54-BB9EA001A833}" srcId="{52CB4A99-1F4E-415C-B11B-3E4380B97DA8}" destId="{9A54E857-7177-45E7-940B-54E68F62C9FC}" srcOrd="3" destOrd="0" parTransId="{AE0788A7-FB1B-49AE-9260-B4086A377C92}" sibTransId="{ACA601E5-5A95-4BD9-B5D9-35B24056D5C7}"/>
    <dgm:cxn modelId="{455DC48F-CCCC-4219-B769-A112864F08F0}" type="presOf" srcId="{4756F1BB-2840-4F26-BCF5-BC02790D2C2E}" destId="{7E2C6CEC-7522-4512-BB1C-737D6BECC725}" srcOrd="0" destOrd="0" presId="urn:microsoft.com/office/officeart/2008/layout/LinedList"/>
    <dgm:cxn modelId="{9D7933A6-39E1-4D09-B1A0-604470A5BB44}" type="presOf" srcId="{9A54E857-7177-45E7-940B-54E68F62C9FC}" destId="{C3F71E44-AE5B-4190-8E40-1A9C29B769DD}" srcOrd="0" destOrd="0" presId="urn:microsoft.com/office/officeart/2008/layout/LinedList"/>
    <dgm:cxn modelId="{4668C5BE-2B73-4543-8656-CD77FA02049C}" type="presOf" srcId="{3944B031-94B1-4262-8BF4-43B50F4EE827}" destId="{2AC10A6A-FDCA-431D-91F8-C757BAD3AE76}" srcOrd="0" destOrd="0" presId="urn:microsoft.com/office/officeart/2008/layout/LinedList"/>
    <dgm:cxn modelId="{81F710ED-BAC6-4D14-9F46-408270D287A4}" srcId="{52CB4A99-1F4E-415C-B11B-3E4380B97DA8}" destId="{98A291DD-D6E4-437A-9E0F-9059381DED9B}" srcOrd="6" destOrd="0" parTransId="{4E5BEE68-5C3C-4A9A-AD44-B89FFD49DB53}" sibTransId="{37C61E5B-743B-4752-BF08-1C5A524D339F}"/>
    <dgm:cxn modelId="{BD1127F1-7C5A-42DA-AD41-31AE8E2828A8}" type="presOf" srcId="{52CB4A99-1F4E-415C-B11B-3E4380B97DA8}" destId="{3163C466-38C8-4C16-86E4-ED96DE8E033E}" srcOrd="0" destOrd="0" presId="urn:microsoft.com/office/officeart/2008/layout/LinedList"/>
    <dgm:cxn modelId="{54F44CF7-72BF-4174-906E-CA7691C942AB}" srcId="{52CB4A99-1F4E-415C-B11B-3E4380B97DA8}" destId="{4756F1BB-2840-4F26-BCF5-BC02790D2C2E}" srcOrd="1" destOrd="0" parTransId="{47F1ED87-03CB-468C-8D73-98BDE5248E61}" sibTransId="{AC13AA79-F942-4976-AC2E-A182EE569F1D}"/>
    <dgm:cxn modelId="{07219BF8-4E38-4038-B56C-1DF68A62B9F0}" srcId="{52CB4A99-1F4E-415C-B11B-3E4380B97DA8}" destId="{5E52B73B-37FA-4141-8BE0-48EE51D3D92F}" srcOrd="2" destOrd="0" parTransId="{EEC866B6-CCF4-4EC7-AFC7-9BEE7D04001F}" sibTransId="{94F48EFD-FF53-49CB-B062-DD8BB0E1F06A}"/>
    <dgm:cxn modelId="{E2811F70-AA1C-480F-82AF-1FE0C3B4802B}" type="presParOf" srcId="{3163C466-38C8-4C16-86E4-ED96DE8E033E}" destId="{612B4387-ED8B-4EFA-B9DD-FC9B26D719AC}" srcOrd="0" destOrd="0" presId="urn:microsoft.com/office/officeart/2008/layout/LinedList"/>
    <dgm:cxn modelId="{4993551B-6C8F-47B5-840F-AE9B41250987}" type="presParOf" srcId="{3163C466-38C8-4C16-86E4-ED96DE8E033E}" destId="{41541C6D-BCFC-4CA0-ADBC-49F1E00500A4}" srcOrd="1" destOrd="0" presId="urn:microsoft.com/office/officeart/2008/layout/LinedList"/>
    <dgm:cxn modelId="{B2A12049-AF21-4AA5-8F1D-77C7B6603AC6}" type="presParOf" srcId="{41541C6D-BCFC-4CA0-ADBC-49F1E00500A4}" destId="{D1E89825-A5A7-4A93-BB61-B6DEB01847F5}" srcOrd="0" destOrd="0" presId="urn:microsoft.com/office/officeart/2008/layout/LinedList"/>
    <dgm:cxn modelId="{08691E4F-1B75-497D-A94F-110C329B77E7}" type="presParOf" srcId="{41541C6D-BCFC-4CA0-ADBC-49F1E00500A4}" destId="{C70C1A81-BF3B-4F0E-B797-821FB59C0E7E}" srcOrd="1" destOrd="0" presId="urn:microsoft.com/office/officeart/2008/layout/LinedList"/>
    <dgm:cxn modelId="{20E4C809-149D-4D7C-A0CD-8F671FE7626E}" type="presParOf" srcId="{3163C466-38C8-4C16-86E4-ED96DE8E033E}" destId="{AE8C69BD-781D-4C42-817B-60D72FF071AC}" srcOrd="2" destOrd="0" presId="urn:microsoft.com/office/officeart/2008/layout/LinedList"/>
    <dgm:cxn modelId="{C6A3B0D9-3BCA-4106-BC6B-DEAF97C57A65}" type="presParOf" srcId="{3163C466-38C8-4C16-86E4-ED96DE8E033E}" destId="{C775EB1E-E1EE-4681-8242-440C7AFF2DCB}" srcOrd="3" destOrd="0" presId="urn:microsoft.com/office/officeart/2008/layout/LinedList"/>
    <dgm:cxn modelId="{B3BDFB9C-93C2-4C80-A300-C7C44863289C}" type="presParOf" srcId="{C775EB1E-E1EE-4681-8242-440C7AFF2DCB}" destId="{7E2C6CEC-7522-4512-BB1C-737D6BECC725}" srcOrd="0" destOrd="0" presId="urn:microsoft.com/office/officeart/2008/layout/LinedList"/>
    <dgm:cxn modelId="{90BD29A5-2B68-4452-AB80-1A1EA492789C}" type="presParOf" srcId="{C775EB1E-E1EE-4681-8242-440C7AFF2DCB}" destId="{A554BE4D-D03F-4E99-AEE9-88ECB00D2AF3}" srcOrd="1" destOrd="0" presId="urn:microsoft.com/office/officeart/2008/layout/LinedList"/>
    <dgm:cxn modelId="{17D4DEAD-A330-4681-A182-82124290D9E6}" type="presParOf" srcId="{3163C466-38C8-4C16-86E4-ED96DE8E033E}" destId="{FA1AE331-4E95-468A-8B71-8B37FC83420F}" srcOrd="4" destOrd="0" presId="urn:microsoft.com/office/officeart/2008/layout/LinedList"/>
    <dgm:cxn modelId="{4D9676A1-52C2-4157-84BE-761E2DB82414}" type="presParOf" srcId="{3163C466-38C8-4C16-86E4-ED96DE8E033E}" destId="{F0774ADC-D697-4553-BAB5-3DD58A47BE75}" srcOrd="5" destOrd="0" presId="urn:microsoft.com/office/officeart/2008/layout/LinedList"/>
    <dgm:cxn modelId="{524257A6-FB83-4FEF-84C6-18CDBA26CA88}" type="presParOf" srcId="{F0774ADC-D697-4553-BAB5-3DD58A47BE75}" destId="{92663414-FF5E-43B1-B9E4-E2111A1DEB66}" srcOrd="0" destOrd="0" presId="urn:microsoft.com/office/officeart/2008/layout/LinedList"/>
    <dgm:cxn modelId="{75DEA608-A1BC-4314-A6AC-60DCB5B0D8A2}" type="presParOf" srcId="{F0774ADC-D697-4553-BAB5-3DD58A47BE75}" destId="{9C4DD679-01FB-43DD-AEA7-04E538FAE8BB}" srcOrd="1" destOrd="0" presId="urn:microsoft.com/office/officeart/2008/layout/LinedList"/>
    <dgm:cxn modelId="{FCAED55A-6885-470A-9739-660EC40257C5}" type="presParOf" srcId="{3163C466-38C8-4C16-86E4-ED96DE8E033E}" destId="{4624F670-98D1-453C-BCF5-72F06E19E24F}" srcOrd="6" destOrd="0" presId="urn:microsoft.com/office/officeart/2008/layout/LinedList"/>
    <dgm:cxn modelId="{008E4825-C76B-4ED4-8497-4635ABD56CD7}" type="presParOf" srcId="{3163C466-38C8-4C16-86E4-ED96DE8E033E}" destId="{B652267C-EB47-49E8-88E3-1EF45C10FE15}" srcOrd="7" destOrd="0" presId="urn:microsoft.com/office/officeart/2008/layout/LinedList"/>
    <dgm:cxn modelId="{8A5CDB18-17B0-46CA-911F-E5C384B10E97}" type="presParOf" srcId="{B652267C-EB47-49E8-88E3-1EF45C10FE15}" destId="{C3F71E44-AE5B-4190-8E40-1A9C29B769DD}" srcOrd="0" destOrd="0" presId="urn:microsoft.com/office/officeart/2008/layout/LinedList"/>
    <dgm:cxn modelId="{37313364-79AE-433A-88C2-13D9BDE2CA0F}" type="presParOf" srcId="{B652267C-EB47-49E8-88E3-1EF45C10FE15}" destId="{8027E4B1-8457-4694-9B24-B22048400B9F}" srcOrd="1" destOrd="0" presId="urn:microsoft.com/office/officeart/2008/layout/LinedList"/>
    <dgm:cxn modelId="{72B78479-EB22-4FD9-A0AC-D61770AFBECE}" type="presParOf" srcId="{3163C466-38C8-4C16-86E4-ED96DE8E033E}" destId="{7A4A2FB5-DE7F-4AD7-AED8-4AF9FDEDBAA8}" srcOrd="8" destOrd="0" presId="urn:microsoft.com/office/officeart/2008/layout/LinedList"/>
    <dgm:cxn modelId="{BEB99DDB-E2A6-4CA5-ABAC-C77A32FF4D3E}" type="presParOf" srcId="{3163C466-38C8-4C16-86E4-ED96DE8E033E}" destId="{77495066-D26D-4747-BC44-0D3484BFCB79}" srcOrd="9" destOrd="0" presId="urn:microsoft.com/office/officeart/2008/layout/LinedList"/>
    <dgm:cxn modelId="{17728F18-56DE-449B-9F54-9657394BB6BC}" type="presParOf" srcId="{77495066-D26D-4747-BC44-0D3484BFCB79}" destId="{2AC10A6A-FDCA-431D-91F8-C757BAD3AE76}" srcOrd="0" destOrd="0" presId="urn:microsoft.com/office/officeart/2008/layout/LinedList"/>
    <dgm:cxn modelId="{2D465571-53F3-433C-B855-D307C32684D0}" type="presParOf" srcId="{77495066-D26D-4747-BC44-0D3484BFCB79}" destId="{7731E11E-0467-413B-9EE2-E446AEFF3032}" srcOrd="1" destOrd="0" presId="urn:microsoft.com/office/officeart/2008/layout/LinedList"/>
    <dgm:cxn modelId="{31BF06F5-0EFD-4067-B469-2B46B1650DBE}" type="presParOf" srcId="{3163C466-38C8-4C16-86E4-ED96DE8E033E}" destId="{9BC6DB88-0685-4AE7-937B-60B3FB328460}" srcOrd="10" destOrd="0" presId="urn:microsoft.com/office/officeart/2008/layout/LinedList"/>
    <dgm:cxn modelId="{7A1F0F29-3509-42F6-8565-598DFA018796}" type="presParOf" srcId="{3163C466-38C8-4C16-86E4-ED96DE8E033E}" destId="{71696A52-97C3-44DC-9BCF-9A0E00682585}" srcOrd="11" destOrd="0" presId="urn:microsoft.com/office/officeart/2008/layout/LinedList"/>
    <dgm:cxn modelId="{D317421A-18E8-4C36-9C62-41DEC7ACD437}" type="presParOf" srcId="{71696A52-97C3-44DC-9BCF-9A0E00682585}" destId="{9AC3844E-30CA-4DE7-AB12-1B6460753F75}" srcOrd="0" destOrd="0" presId="urn:microsoft.com/office/officeart/2008/layout/LinedList"/>
    <dgm:cxn modelId="{84895C41-A52A-4100-963E-3F9EB72D3024}" type="presParOf" srcId="{71696A52-97C3-44DC-9BCF-9A0E00682585}" destId="{324C7AD5-27E4-421D-9D56-1026C24D6311}" srcOrd="1" destOrd="0" presId="urn:microsoft.com/office/officeart/2008/layout/LinedList"/>
    <dgm:cxn modelId="{C171BF35-F85A-438F-988E-F5B953530756}" type="presParOf" srcId="{3163C466-38C8-4C16-86E4-ED96DE8E033E}" destId="{9A529B3E-C9EF-4351-92EB-8D32E6B20FF2}" srcOrd="12" destOrd="0" presId="urn:microsoft.com/office/officeart/2008/layout/LinedList"/>
    <dgm:cxn modelId="{F3BFECDD-1359-4201-866D-043515DC5A7C}" type="presParOf" srcId="{3163C466-38C8-4C16-86E4-ED96DE8E033E}" destId="{315FCFF0-26F8-45E5-B5EB-4AF11F711681}" srcOrd="13" destOrd="0" presId="urn:microsoft.com/office/officeart/2008/layout/LinedList"/>
    <dgm:cxn modelId="{C6F53435-7758-4B85-BF81-149BC4218CC4}" type="presParOf" srcId="{315FCFF0-26F8-45E5-B5EB-4AF11F711681}" destId="{31329187-25EF-41C9-94A9-B0C8CD0729A7}" srcOrd="0" destOrd="0" presId="urn:microsoft.com/office/officeart/2008/layout/LinedList"/>
    <dgm:cxn modelId="{B2C43933-93CC-4607-B5C7-2ABC35D540FD}" type="presParOf" srcId="{315FCFF0-26F8-45E5-B5EB-4AF11F711681}" destId="{4A7D59D2-145F-4B81-85FD-48396F62F1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70EB1-C84F-4839-BC2D-C734F6D932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2CF626-4E87-494B-9F68-EAEF94CCDA0F}">
      <dgm:prSet/>
      <dgm:spPr/>
      <dgm:t>
        <a:bodyPr/>
        <a:lstStyle/>
        <a:p>
          <a:r>
            <a:rPr lang="en-AU"/>
            <a:t>mysqli_connect($host,$user,$password,$database)</a:t>
          </a:r>
          <a:endParaRPr lang="en-US"/>
        </a:p>
      </dgm:t>
    </dgm:pt>
    <dgm:pt modelId="{ECE6FF28-5F31-4EDE-BD04-56AE6118E7B8}" type="parTrans" cxnId="{A9722F27-486F-40DC-B39D-F5A920D03943}">
      <dgm:prSet/>
      <dgm:spPr/>
      <dgm:t>
        <a:bodyPr/>
        <a:lstStyle/>
        <a:p>
          <a:endParaRPr lang="en-US"/>
        </a:p>
      </dgm:t>
    </dgm:pt>
    <dgm:pt modelId="{8DEF77FD-74F6-493C-AE9D-59FBCB947CB0}" type="sibTrans" cxnId="{A9722F27-486F-40DC-B39D-F5A920D03943}">
      <dgm:prSet/>
      <dgm:spPr/>
      <dgm:t>
        <a:bodyPr/>
        <a:lstStyle/>
        <a:p>
          <a:endParaRPr lang="en-US"/>
        </a:p>
      </dgm:t>
    </dgm:pt>
    <dgm:pt modelId="{35F4C8D8-0D78-42CE-855F-88E5A70B5F89}">
      <dgm:prSet/>
      <dgm:spPr/>
      <dgm:t>
        <a:bodyPr/>
        <a:lstStyle/>
        <a:p>
          <a:r>
            <a:rPr lang="en-AU"/>
            <a:t>mysqli_close($connection)</a:t>
          </a:r>
          <a:endParaRPr lang="en-US"/>
        </a:p>
      </dgm:t>
    </dgm:pt>
    <dgm:pt modelId="{474F6614-9877-4441-AB6E-C8D825703183}" type="parTrans" cxnId="{105D9E10-B28B-4F5D-8FE6-0C8B0A2A5555}">
      <dgm:prSet/>
      <dgm:spPr/>
      <dgm:t>
        <a:bodyPr/>
        <a:lstStyle/>
        <a:p>
          <a:endParaRPr lang="en-US"/>
        </a:p>
      </dgm:t>
    </dgm:pt>
    <dgm:pt modelId="{8BEC040B-5D45-421A-8D21-23B0ACEDB43F}" type="sibTrans" cxnId="{105D9E10-B28B-4F5D-8FE6-0C8B0A2A5555}">
      <dgm:prSet/>
      <dgm:spPr/>
      <dgm:t>
        <a:bodyPr/>
        <a:lstStyle/>
        <a:p>
          <a:endParaRPr lang="en-US"/>
        </a:p>
      </dgm:t>
    </dgm:pt>
    <dgm:pt modelId="{3ADB7BD3-7792-4E6D-98EA-8FD2B1C838A4}" type="pres">
      <dgm:prSet presAssocID="{8C770EB1-C84F-4839-BC2D-C734F6D93266}" presName="root" presStyleCnt="0">
        <dgm:presLayoutVars>
          <dgm:dir/>
          <dgm:resizeHandles val="exact"/>
        </dgm:presLayoutVars>
      </dgm:prSet>
      <dgm:spPr/>
    </dgm:pt>
    <dgm:pt modelId="{A215D915-8A24-4A49-A391-00D2E42B5817}" type="pres">
      <dgm:prSet presAssocID="{152CF626-4E87-494B-9F68-EAEF94CCDA0F}" presName="compNode" presStyleCnt="0"/>
      <dgm:spPr/>
    </dgm:pt>
    <dgm:pt modelId="{F4377011-8049-4937-B762-4A7011D605BC}" type="pres">
      <dgm:prSet presAssocID="{152CF626-4E87-494B-9F68-EAEF94CCDA0F}" presName="bgRect" presStyleLbl="bgShp" presStyleIdx="0" presStyleCnt="2"/>
      <dgm:spPr/>
    </dgm:pt>
    <dgm:pt modelId="{FB8F55A6-EE63-4886-AC34-D54D732ED60C}" type="pres">
      <dgm:prSet presAssocID="{152CF626-4E87-494B-9F68-EAEF94CCDA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2F01DEA-1CE6-4FA6-8450-24A14FEB16F7}" type="pres">
      <dgm:prSet presAssocID="{152CF626-4E87-494B-9F68-EAEF94CCDA0F}" presName="spaceRect" presStyleCnt="0"/>
      <dgm:spPr/>
    </dgm:pt>
    <dgm:pt modelId="{C67B2771-CE3A-45E8-8925-7EC6F1AD7DE3}" type="pres">
      <dgm:prSet presAssocID="{152CF626-4E87-494B-9F68-EAEF94CCDA0F}" presName="parTx" presStyleLbl="revTx" presStyleIdx="0" presStyleCnt="2">
        <dgm:presLayoutVars>
          <dgm:chMax val="0"/>
          <dgm:chPref val="0"/>
        </dgm:presLayoutVars>
      </dgm:prSet>
      <dgm:spPr/>
    </dgm:pt>
    <dgm:pt modelId="{E9F19467-CF0A-49D3-872B-D8C20CEE8362}" type="pres">
      <dgm:prSet presAssocID="{8DEF77FD-74F6-493C-AE9D-59FBCB947CB0}" presName="sibTrans" presStyleCnt="0"/>
      <dgm:spPr/>
    </dgm:pt>
    <dgm:pt modelId="{F899294E-8F0B-48BB-AC51-058004B38B60}" type="pres">
      <dgm:prSet presAssocID="{35F4C8D8-0D78-42CE-855F-88E5A70B5F89}" presName="compNode" presStyleCnt="0"/>
      <dgm:spPr/>
    </dgm:pt>
    <dgm:pt modelId="{5BACCE0E-FB42-40B7-AE41-7852A6921DF1}" type="pres">
      <dgm:prSet presAssocID="{35F4C8D8-0D78-42CE-855F-88E5A70B5F89}" presName="bgRect" presStyleLbl="bgShp" presStyleIdx="1" presStyleCnt="2"/>
      <dgm:spPr/>
    </dgm:pt>
    <dgm:pt modelId="{5CB5F21F-BE34-4AF0-97DB-E00A6A969BC7}" type="pres">
      <dgm:prSet presAssocID="{35F4C8D8-0D78-42CE-855F-88E5A70B5F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D594F46-5FB6-42E3-94BA-610FEFF7E189}" type="pres">
      <dgm:prSet presAssocID="{35F4C8D8-0D78-42CE-855F-88E5A70B5F89}" presName="spaceRect" presStyleCnt="0"/>
      <dgm:spPr/>
    </dgm:pt>
    <dgm:pt modelId="{50523D5C-D577-4145-AF0A-49A687CB6E81}" type="pres">
      <dgm:prSet presAssocID="{35F4C8D8-0D78-42CE-855F-88E5A70B5F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05D9E10-B28B-4F5D-8FE6-0C8B0A2A5555}" srcId="{8C770EB1-C84F-4839-BC2D-C734F6D93266}" destId="{35F4C8D8-0D78-42CE-855F-88E5A70B5F89}" srcOrd="1" destOrd="0" parTransId="{474F6614-9877-4441-AB6E-C8D825703183}" sibTransId="{8BEC040B-5D45-421A-8D21-23B0ACEDB43F}"/>
    <dgm:cxn modelId="{A9722F27-486F-40DC-B39D-F5A920D03943}" srcId="{8C770EB1-C84F-4839-BC2D-C734F6D93266}" destId="{152CF626-4E87-494B-9F68-EAEF94CCDA0F}" srcOrd="0" destOrd="0" parTransId="{ECE6FF28-5F31-4EDE-BD04-56AE6118E7B8}" sibTransId="{8DEF77FD-74F6-493C-AE9D-59FBCB947CB0}"/>
    <dgm:cxn modelId="{E88AD931-C86E-4464-9D9E-8ADF0A6680E0}" type="presOf" srcId="{8C770EB1-C84F-4839-BC2D-C734F6D93266}" destId="{3ADB7BD3-7792-4E6D-98EA-8FD2B1C838A4}" srcOrd="0" destOrd="0" presId="urn:microsoft.com/office/officeart/2018/2/layout/IconVerticalSolidList"/>
    <dgm:cxn modelId="{993A49AB-698A-48D5-BE28-50A2A71C9E4D}" type="presOf" srcId="{35F4C8D8-0D78-42CE-855F-88E5A70B5F89}" destId="{50523D5C-D577-4145-AF0A-49A687CB6E81}" srcOrd="0" destOrd="0" presId="urn:microsoft.com/office/officeart/2018/2/layout/IconVerticalSolidList"/>
    <dgm:cxn modelId="{80CB9DDF-6941-459F-B652-AE9E321B9CEC}" type="presOf" srcId="{152CF626-4E87-494B-9F68-EAEF94CCDA0F}" destId="{C67B2771-CE3A-45E8-8925-7EC6F1AD7DE3}" srcOrd="0" destOrd="0" presId="urn:microsoft.com/office/officeart/2018/2/layout/IconVerticalSolidList"/>
    <dgm:cxn modelId="{1323379C-D03B-4DF5-B9DD-2172C1C9A80A}" type="presParOf" srcId="{3ADB7BD3-7792-4E6D-98EA-8FD2B1C838A4}" destId="{A215D915-8A24-4A49-A391-00D2E42B5817}" srcOrd="0" destOrd="0" presId="urn:microsoft.com/office/officeart/2018/2/layout/IconVerticalSolidList"/>
    <dgm:cxn modelId="{7DD0C0D4-90FB-470A-875A-FF75EC5ADD77}" type="presParOf" srcId="{A215D915-8A24-4A49-A391-00D2E42B5817}" destId="{F4377011-8049-4937-B762-4A7011D605BC}" srcOrd="0" destOrd="0" presId="urn:microsoft.com/office/officeart/2018/2/layout/IconVerticalSolidList"/>
    <dgm:cxn modelId="{F8C003A4-6049-4137-837E-CD5804F3E62D}" type="presParOf" srcId="{A215D915-8A24-4A49-A391-00D2E42B5817}" destId="{FB8F55A6-EE63-4886-AC34-D54D732ED60C}" srcOrd="1" destOrd="0" presId="urn:microsoft.com/office/officeart/2018/2/layout/IconVerticalSolidList"/>
    <dgm:cxn modelId="{9B96CEDE-08A9-47C8-B03F-77F958E2FEFD}" type="presParOf" srcId="{A215D915-8A24-4A49-A391-00D2E42B5817}" destId="{B2F01DEA-1CE6-4FA6-8450-24A14FEB16F7}" srcOrd="2" destOrd="0" presId="urn:microsoft.com/office/officeart/2018/2/layout/IconVerticalSolidList"/>
    <dgm:cxn modelId="{7E5E08B3-EBAC-4CAE-A788-C0B73EE5709D}" type="presParOf" srcId="{A215D915-8A24-4A49-A391-00D2E42B5817}" destId="{C67B2771-CE3A-45E8-8925-7EC6F1AD7DE3}" srcOrd="3" destOrd="0" presId="urn:microsoft.com/office/officeart/2018/2/layout/IconVerticalSolidList"/>
    <dgm:cxn modelId="{91702F24-0FDB-42E5-973A-9C8E5F82ED11}" type="presParOf" srcId="{3ADB7BD3-7792-4E6D-98EA-8FD2B1C838A4}" destId="{E9F19467-CF0A-49D3-872B-D8C20CEE8362}" srcOrd="1" destOrd="0" presId="urn:microsoft.com/office/officeart/2018/2/layout/IconVerticalSolidList"/>
    <dgm:cxn modelId="{32E7041D-EAEB-429E-AE34-D6DC4BE258EF}" type="presParOf" srcId="{3ADB7BD3-7792-4E6D-98EA-8FD2B1C838A4}" destId="{F899294E-8F0B-48BB-AC51-058004B38B60}" srcOrd="2" destOrd="0" presId="urn:microsoft.com/office/officeart/2018/2/layout/IconVerticalSolidList"/>
    <dgm:cxn modelId="{198061D1-137E-4F0B-884F-E57EA4E2794C}" type="presParOf" srcId="{F899294E-8F0B-48BB-AC51-058004B38B60}" destId="{5BACCE0E-FB42-40B7-AE41-7852A6921DF1}" srcOrd="0" destOrd="0" presId="urn:microsoft.com/office/officeart/2018/2/layout/IconVerticalSolidList"/>
    <dgm:cxn modelId="{5CB77912-EB38-4B46-B5FC-9490E574EDC1}" type="presParOf" srcId="{F899294E-8F0B-48BB-AC51-058004B38B60}" destId="{5CB5F21F-BE34-4AF0-97DB-E00A6A969BC7}" srcOrd="1" destOrd="0" presId="urn:microsoft.com/office/officeart/2018/2/layout/IconVerticalSolidList"/>
    <dgm:cxn modelId="{C103E4BC-5049-418B-83B4-B76077960C21}" type="presParOf" srcId="{F899294E-8F0B-48BB-AC51-058004B38B60}" destId="{9D594F46-5FB6-42E3-94BA-610FEFF7E189}" srcOrd="2" destOrd="0" presId="urn:microsoft.com/office/officeart/2018/2/layout/IconVerticalSolidList"/>
    <dgm:cxn modelId="{81D4B87B-6B07-4695-833C-1EEB9DB69551}" type="presParOf" srcId="{F899294E-8F0B-48BB-AC51-058004B38B60}" destId="{50523D5C-D577-4145-AF0A-49A687CB6E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B4387-ED8B-4EFA-B9DD-FC9B26D719AC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89825-A5A7-4A93-BB61-B6DEB01847F5}">
      <dsp:nvSpPr>
        <dsp:cNvPr id="0" name=""/>
        <dsp:cNvSpPr/>
      </dsp:nvSpPr>
      <dsp:spPr>
        <a:xfrm>
          <a:off x="0" y="68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Create a database connection</a:t>
          </a:r>
          <a:endParaRPr lang="en-US" sz="2700" kern="1200"/>
        </a:p>
      </dsp:txBody>
      <dsp:txXfrm>
        <a:off x="0" y="680"/>
        <a:ext cx="6506304" cy="796639"/>
      </dsp:txXfrm>
    </dsp:sp>
    <dsp:sp modelId="{AE8C69BD-781D-4C42-817B-60D72FF071AC}">
      <dsp:nvSpPr>
        <dsp:cNvPr id="0" name=""/>
        <dsp:cNvSpPr/>
      </dsp:nvSpPr>
      <dsp:spPr>
        <a:xfrm>
          <a:off x="0" y="797320"/>
          <a:ext cx="6506304" cy="0"/>
        </a:xfrm>
        <a:prstGeom prst="line">
          <a:avLst/>
        </a:prstGeom>
        <a:solidFill>
          <a:schemeClr val="accent5">
            <a:hueOff val="1472059"/>
            <a:satOff val="4793"/>
            <a:lumOff val="1667"/>
            <a:alphaOff val="0"/>
          </a:schemeClr>
        </a:solidFill>
        <a:ln w="34925" cap="flat" cmpd="sng" algn="in">
          <a:solidFill>
            <a:schemeClr val="accent5">
              <a:hueOff val="1472059"/>
              <a:satOff val="4793"/>
              <a:lumOff val="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C6CEC-7522-4512-BB1C-737D6BECC725}">
      <dsp:nvSpPr>
        <dsp:cNvPr id="0" name=""/>
        <dsp:cNvSpPr/>
      </dsp:nvSpPr>
      <dsp:spPr>
        <a:xfrm>
          <a:off x="0" y="79732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Perform a database query</a:t>
          </a:r>
          <a:endParaRPr lang="en-US" sz="2700" kern="1200"/>
        </a:p>
      </dsp:txBody>
      <dsp:txXfrm>
        <a:off x="0" y="797320"/>
        <a:ext cx="6506304" cy="796639"/>
      </dsp:txXfrm>
    </dsp:sp>
    <dsp:sp modelId="{FA1AE331-4E95-468A-8B71-8B37FC83420F}">
      <dsp:nvSpPr>
        <dsp:cNvPr id="0" name=""/>
        <dsp:cNvSpPr/>
      </dsp:nvSpPr>
      <dsp:spPr>
        <a:xfrm>
          <a:off x="0" y="1593960"/>
          <a:ext cx="6506304" cy="0"/>
        </a:xfrm>
        <a:prstGeom prst="lin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63414-FF5E-43B1-B9E4-E2111A1DEB66}">
      <dsp:nvSpPr>
        <dsp:cNvPr id="0" name=""/>
        <dsp:cNvSpPr/>
      </dsp:nvSpPr>
      <dsp:spPr>
        <a:xfrm>
          <a:off x="0" y="159396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Use returned data</a:t>
          </a:r>
          <a:endParaRPr lang="en-US" sz="2700" kern="1200"/>
        </a:p>
      </dsp:txBody>
      <dsp:txXfrm>
        <a:off x="0" y="1593960"/>
        <a:ext cx="6506304" cy="796639"/>
      </dsp:txXfrm>
    </dsp:sp>
    <dsp:sp modelId="{4624F670-98D1-453C-BCF5-72F06E19E24F}">
      <dsp:nvSpPr>
        <dsp:cNvPr id="0" name=""/>
        <dsp:cNvSpPr/>
      </dsp:nvSpPr>
      <dsp:spPr>
        <a:xfrm>
          <a:off x="0" y="2390600"/>
          <a:ext cx="6506304" cy="0"/>
        </a:xfrm>
        <a:prstGeom prst="lin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71E44-AE5B-4190-8E40-1A9C29B769DD}">
      <dsp:nvSpPr>
        <dsp:cNvPr id="0" name=""/>
        <dsp:cNvSpPr/>
      </dsp:nvSpPr>
      <dsp:spPr>
        <a:xfrm>
          <a:off x="0" y="239060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Release returned data</a:t>
          </a:r>
          <a:endParaRPr lang="en-US" sz="2700" kern="1200"/>
        </a:p>
      </dsp:txBody>
      <dsp:txXfrm>
        <a:off x="0" y="2390600"/>
        <a:ext cx="6506304" cy="796639"/>
      </dsp:txXfrm>
    </dsp:sp>
    <dsp:sp modelId="{7A4A2FB5-DE7F-4AD7-AED8-4AF9FDEDBAA8}">
      <dsp:nvSpPr>
        <dsp:cNvPr id="0" name=""/>
        <dsp:cNvSpPr/>
      </dsp:nvSpPr>
      <dsp:spPr>
        <a:xfrm>
          <a:off x="0" y="3187239"/>
          <a:ext cx="6506304" cy="0"/>
        </a:xfrm>
        <a:prstGeom prst="lin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10A6A-FDCA-431D-91F8-C757BAD3AE76}">
      <dsp:nvSpPr>
        <dsp:cNvPr id="0" name=""/>
        <dsp:cNvSpPr/>
      </dsp:nvSpPr>
      <dsp:spPr>
        <a:xfrm>
          <a:off x="0" y="318723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Close the database connection</a:t>
          </a:r>
          <a:endParaRPr lang="en-US" sz="2700" kern="1200"/>
        </a:p>
      </dsp:txBody>
      <dsp:txXfrm>
        <a:off x="0" y="3187239"/>
        <a:ext cx="6506304" cy="796639"/>
      </dsp:txXfrm>
    </dsp:sp>
    <dsp:sp modelId="{9BC6DB88-0685-4AE7-937B-60B3FB328460}">
      <dsp:nvSpPr>
        <dsp:cNvPr id="0" name=""/>
        <dsp:cNvSpPr/>
      </dsp:nvSpPr>
      <dsp:spPr>
        <a:xfrm>
          <a:off x="0" y="3983879"/>
          <a:ext cx="6506304" cy="0"/>
        </a:xfrm>
        <a:prstGeom prst="line">
          <a:avLst/>
        </a:prstGeom>
        <a:solidFill>
          <a:schemeClr val="accent5">
            <a:hueOff val="7360296"/>
            <a:satOff val="23965"/>
            <a:lumOff val="8333"/>
            <a:alphaOff val="0"/>
          </a:schemeClr>
        </a:solidFill>
        <a:ln w="34925" cap="flat" cmpd="sng" algn="in">
          <a:solidFill>
            <a:schemeClr val="accent5">
              <a:hueOff val="7360296"/>
              <a:satOff val="23965"/>
              <a:lumOff val="8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3844E-30CA-4DE7-AB12-1B6460753F75}">
      <dsp:nvSpPr>
        <dsp:cNvPr id="0" name=""/>
        <dsp:cNvSpPr/>
      </dsp:nvSpPr>
      <dsp:spPr>
        <a:xfrm>
          <a:off x="0" y="398387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1and 5 can only happen once</a:t>
          </a:r>
          <a:endParaRPr lang="en-US" sz="2700" kern="1200"/>
        </a:p>
      </dsp:txBody>
      <dsp:txXfrm>
        <a:off x="0" y="3983879"/>
        <a:ext cx="6506304" cy="796639"/>
      </dsp:txXfrm>
    </dsp:sp>
    <dsp:sp modelId="{9A529B3E-C9EF-4351-92EB-8D32E6B20FF2}">
      <dsp:nvSpPr>
        <dsp:cNvPr id="0" name=""/>
        <dsp:cNvSpPr/>
      </dsp:nvSpPr>
      <dsp:spPr>
        <a:xfrm>
          <a:off x="0" y="4780519"/>
          <a:ext cx="6506304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29187-25EF-41C9-94A9-B0C8CD0729A7}">
      <dsp:nvSpPr>
        <dsp:cNvPr id="0" name=""/>
        <dsp:cNvSpPr/>
      </dsp:nvSpPr>
      <dsp:spPr>
        <a:xfrm>
          <a:off x="0" y="478051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Others 2-4 can perform often per php page</a:t>
          </a:r>
          <a:endParaRPr lang="en-US" sz="2700" kern="1200"/>
        </a:p>
      </dsp:txBody>
      <dsp:txXfrm>
        <a:off x="0" y="4780519"/>
        <a:ext cx="6506304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7011-8049-4937-B762-4A7011D605BC}">
      <dsp:nvSpPr>
        <dsp:cNvPr id="0" name=""/>
        <dsp:cNvSpPr/>
      </dsp:nvSpPr>
      <dsp:spPr>
        <a:xfrm>
          <a:off x="0" y="906398"/>
          <a:ext cx="6506304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F55A6-EE63-4886-AC34-D54D732ED60C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B2771-CE3A-45E8-8925-7EC6F1AD7DE3}">
      <dsp:nvSpPr>
        <dsp:cNvPr id="0" name=""/>
        <dsp:cNvSpPr/>
      </dsp:nvSpPr>
      <dsp:spPr>
        <a:xfrm>
          <a:off x="1932721" y="906398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mysqli_connect($host,$user,$password,$database)</a:t>
          </a:r>
          <a:endParaRPr lang="en-US" sz="1500" kern="1200"/>
        </a:p>
      </dsp:txBody>
      <dsp:txXfrm>
        <a:off x="1932721" y="906398"/>
        <a:ext cx="4573582" cy="1673352"/>
      </dsp:txXfrm>
    </dsp:sp>
    <dsp:sp modelId="{5BACCE0E-FB42-40B7-AE41-7852A6921DF1}">
      <dsp:nvSpPr>
        <dsp:cNvPr id="0" name=""/>
        <dsp:cNvSpPr/>
      </dsp:nvSpPr>
      <dsp:spPr>
        <a:xfrm>
          <a:off x="0" y="2998089"/>
          <a:ext cx="6506304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5F21F-BE34-4AF0-97DB-E00A6A969BC7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23D5C-D577-4145-AF0A-49A687CB6E81}">
      <dsp:nvSpPr>
        <dsp:cNvPr id="0" name=""/>
        <dsp:cNvSpPr/>
      </dsp:nvSpPr>
      <dsp:spPr>
        <a:xfrm>
          <a:off x="1932721" y="2998089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mysqli_close($connection)</a:t>
          </a:r>
          <a:endParaRPr lang="en-US" sz="1500" kern="1200"/>
        </a:p>
      </dsp:txBody>
      <dsp:txXfrm>
        <a:off x="1932721" y="2998089"/>
        <a:ext cx="4573582" cy="1673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C29770-B085-40FB-9B55-33C194B5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AU"/>
              <a:t>PHP-database interaction</a:t>
            </a:r>
          </a:p>
        </p:txBody>
      </p:sp>
    </p:spTree>
    <p:extLst>
      <p:ext uri="{BB962C8B-B14F-4D97-AF65-F5344CB8AC3E}">
        <p14:creationId xmlns:p14="http://schemas.microsoft.com/office/powerpoint/2010/main" val="3572081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95376-21E4-477E-914A-FE844061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00037"/>
            <a:ext cx="7353300" cy="6257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10998" y="1156772"/>
            <a:ext cx="5706737" cy="104660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76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C18B8-0BD5-401A-9C73-EE8779F4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9" y="871537"/>
            <a:ext cx="11083281" cy="42251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66092" y="871537"/>
            <a:ext cx="7458419" cy="2852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73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E9177-B187-4CD4-B63B-4F2989A9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581" y="592110"/>
            <a:ext cx="8755740" cy="56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8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AF95-71F5-4465-97D0-46E6531C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AU"/>
              <a:t>Steps: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2E940-B24D-493F-A181-896D4922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1672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94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7DF5-80CC-46FB-959A-BFAC7953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For steps 1 and 5 we need:	</a:t>
            </a:r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2F28D-680C-4D3A-B0B3-FBDFBA8AB1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1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66FE-231C-4BAC-AC6B-41E5CE92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pPr algn="ctr"/>
            <a:r>
              <a:rPr lang="en-AU" dirty="0"/>
              <a:t>Connect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3375-B48C-49BE-80C2-BAC07F30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0"/>
            <a:ext cx="96012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&lt;?</a:t>
            </a:r>
            <a:r>
              <a:rPr lang="en-AU" dirty="0" err="1"/>
              <a:t>php</a:t>
            </a: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// Database interaction using PHP.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// Credentials</a:t>
            </a:r>
          </a:p>
          <a:p>
            <a:pPr marL="0" indent="0">
              <a:buNone/>
            </a:pPr>
            <a:r>
              <a:rPr lang="en-AU" dirty="0"/>
              <a:t>$dbhost = ‘ ‘;</a:t>
            </a:r>
          </a:p>
          <a:p>
            <a:pPr marL="0" indent="0">
              <a:buNone/>
            </a:pPr>
            <a:r>
              <a:rPr lang="en-AU" dirty="0"/>
              <a:t>$dbuser = ‘’;</a:t>
            </a:r>
          </a:p>
          <a:p>
            <a:pPr marL="0" indent="0">
              <a:buNone/>
            </a:pPr>
            <a:r>
              <a:rPr lang="en-AU" dirty="0"/>
              <a:t>$dbpass = ‘’;</a:t>
            </a:r>
          </a:p>
          <a:p>
            <a:pPr marL="0" indent="0">
              <a:buNone/>
            </a:pPr>
            <a:r>
              <a:rPr lang="en-AU" dirty="0"/>
              <a:t>$dbname = ‘’;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// 1. Create a database connection</a:t>
            </a:r>
          </a:p>
          <a:p>
            <a:pPr marL="0" indent="0">
              <a:buNone/>
            </a:pPr>
            <a:r>
              <a:rPr lang="en-AU" dirty="0"/>
              <a:t>$connection = mysqli_connect($dbhost, $dbuser, $dbpass, $dbname);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// 2. Perform database query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// 3. Use returned data (if any)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// 4. Release returned data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// 5. Close database </a:t>
            </a:r>
          </a:p>
          <a:p>
            <a:pPr marL="0" indent="0">
              <a:buNone/>
            </a:pPr>
            <a:r>
              <a:rPr lang="en-AU" dirty="0" err="1"/>
              <a:t>connectionmysqli_close</a:t>
            </a:r>
            <a:r>
              <a:rPr lang="en-AU" dirty="0"/>
              <a:t>($connection);?&gt;</a:t>
            </a:r>
          </a:p>
        </p:txBody>
      </p:sp>
    </p:spTree>
    <p:extLst>
      <p:ext uri="{BB962C8B-B14F-4D97-AF65-F5344CB8AC3E}">
        <p14:creationId xmlns:p14="http://schemas.microsoft.com/office/powerpoint/2010/main" val="32510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9584-31E6-4DF8-8C39-E345B051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Now, the plan is to remove our array and use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53DE-5A4D-4BC4-8F75-0468863B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52" y="2587752"/>
            <a:ext cx="9601200" cy="94183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WILL REMOVE OUR ARRAY AND REPLACE IT WITH A FUNCTION</a:t>
            </a:r>
          </a:p>
          <a:p>
            <a:pPr marL="457200" indent="-4572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3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5D4-448E-49FB-A59A-59F9C8A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2 files into our website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F1BD-F154-4242-BD39-EE6312E2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Add: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err="1"/>
              <a:t>database.php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 err="1"/>
              <a:t>db_credentials.php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23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DCF09-22B5-4A09-AF3C-82B59910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32" y="1110254"/>
            <a:ext cx="6743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FEF161-2976-4C9E-A987-CA2DF2E1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5" y="801504"/>
            <a:ext cx="11373030" cy="52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5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897E1E-AABD-4D21-94C4-09B0DA7EE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732" y="1289918"/>
            <a:ext cx="7749504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745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190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PHP-database interaction</vt:lpstr>
      <vt:lpstr>Steps:</vt:lpstr>
      <vt:lpstr>For steps 1 and 5 we need: </vt:lpstr>
      <vt:lpstr>Connect Steps</vt:lpstr>
      <vt:lpstr>Now, the plan is to remove our array and use db</vt:lpstr>
      <vt:lpstr>Create 2 files into our website folder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the database</dc:title>
  <dc:creator>Milan Topuzovic</dc:creator>
  <cp:lastModifiedBy>Saranya Chandrukannan</cp:lastModifiedBy>
  <cp:revision>15</cp:revision>
  <dcterms:created xsi:type="dcterms:W3CDTF">2019-03-31T01:47:05Z</dcterms:created>
  <dcterms:modified xsi:type="dcterms:W3CDTF">2022-03-23T04:08:22Z</dcterms:modified>
</cp:coreProperties>
</file>