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86" r:id="rId5"/>
    <p:sldId id="287" r:id="rId6"/>
    <p:sldId id="279" r:id="rId7"/>
    <p:sldId id="280" r:id="rId8"/>
    <p:sldId id="281" r:id="rId9"/>
    <p:sldId id="282" r:id="rId10"/>
    <p:sldId id="278" r:id="rId11"/>
    <p:sldId id="285" r:id="rId12"/>
    <p:sldId id="284" r:id="rId13"/>
    <p:sldId id="275" r:id="rId14"/>
    <p:sldId id="258" r:id="rId15"/>
    <p:sldId id="273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54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ya" userId="9243bfc0-428f-40b6-89ee-4e3df44ea244" providerId="ADAL" clId="{18B41565-19A7-488E-8A8D-67614DFD7A9A}"/>
    <pc:docChg chg="undo custSel addSld modSld sldOrd">
      <pc:chgData name="Saranya" userId="9243bfc0-428f-40b6-89ee-4e3df44ea244" providerId="ADAL" clId="{18B41565-19A7-488E-8A8D-67614DFD7A9A}" dt="2021-09-14T13:37:26.120" v="182" actId="1076"/>
      <pc:docMkLst>
        <pc:docMk/>
      </pc:docMkLst>
      <pc:sldChg chg="addSp delSp modSp mod">
        <pc:chgData name="Saranya" userId="9243bfc0-428f-40b6-89ee-4e3df44ea244" providerId="ADAL" clId="{18B41565-19A7-488E-8A8D-67614DFD7A9A}" dt="2021-09-14T13:36:47.035" v="174" actId="14100"/>
        <pc:sldMkLst>
          <pc:docMk/>
          <pc:sldMk cId="3522763420" sldId="258"/>
        </pc:sldMkLst>
        <pc:spChg chg="mod">
          <ac:chgData name="Saranya" userId="9243bfc0-428f-40b6-89ee-4e3df44ea244" providerId="ADAL" clId="{18B41565-19A7-488E-8A8D-67614DFD7A9A}" dt="2021-09-14T13:36:47.035" v="174" actId="14100"/>
          <ac:spMkLst>
            <pc:docMk/>
            <pc:sldMk cId="3522763420" sldId="258"/>
            <ac:spMk id="2" creationId="{00000000-0000-0000-0000-000000000000}"/>
          </ac:spMkLst>
        </pc:spChg>
        <pc:picChg chg="del">
          <ac:chgData name="Saranya" userId="9243bfc0-428f-40b6-89ee-4e3df44ea244" providerId="ADAL" clId="{18B41565-19A7-488E-8A8D-67614DFD7A9A}" dt="2021-09-14T13:35:36.332" v="158" actId="478"/>
          <ac:picMkLst>
            <pc:docMk/>
            <pc:sldMk cId="3522763420" sldId="258"/>
            <ac:picMk id="3" creationId="{61E95376-21E4-477E-914A-FE8440617278}"/>
          </ac:picMkLst>
        </pc:picChg>
        <pc:picChg chg="add mod ord">
          <ac:chgData name="Saranya" userId="9243bfc0-428f-40b6-89ee-4e3df44ea244" providerId="ADAL" clId="{18B41565-19A7-488E-8A8D-67614DFD7A9A}" dt="2021-09-14T13:36:29.013" v="169" actId="14100"/>
          <ac:picMkLst>
            <pc:docMk/>
            <pc:sldMk cId="3522763420" sldId="258"/>
            <ac:picMk id="5" creationId="{9CFAA4D7-9B5A-4AE4-90AD-F0A95B9C227A}"/>
          </ac:picMkLst>
        </pc:picChg>
      </pc:sldChg>
      <pc:sldChg chg="addSp delSp modSp mod">
        <pc:chgData name="Saranya" userId="9243bfc0-428f-40b6-89ee-4e3df44ea244" providerId="ADAL" clId="{18B41565-19A7-488E-8A8D-67614DFD7A9A}" dt="2021-09-14T13:37:26.120" v="182" actId="1076"/>
        <pc:sldMkLst>
          <pc:docMk/>
          <pc:sldMk cId="2797733105" sldId="273"/>
        </pc:sldMkLst>
        <pc:spChg chg="mod">
          <ac:chgData name="Saranya" userId="9243bfc0-428f-40b6-89ee-4e3df44ea244" providerId="ADAL" clId="{18B41565-19A7-488E-8A8D-67614DFD7A9A}" dt="2021-09-14T13:37:26.120" v="182" actId="1076"/>
          <ac:spMkLst>
            <pc:docMk/>
            <pc:sldMk cId="2797733105" sldId="273"/>
            <ac:spMk id="2" creationId="{00000000-0000-0000-0000-000000000000}"/>
          </ac:spMkLst>
        </pc:spChg>
        <pc:picChg chg="del">
          <ac:chgData name="Saranya" userId="9243bfc0-428f-40b6-89ee-4e3df44ea244" providerId="ADAL" clId="{18B41565-19A7-488E-8A8D-67614DFD7A9A}" dt="2021-09-14T13:36:52.452" v="175" actId="478"/>
          <ac:picMkLst>
            <pc:docMk/>
            <pc:sldMk cId="2797733105" sldId="273"/>
            <ac:picMk id="3" creationId="{8EDC18B8-0BD5-401A-9C73-EE8779F4CC88}"/>
          </ac:picMkLst>
        </pc:picChg>
        <pc:picChg chg="add mod ord">
          <ac:chgData name="Saranya" userId="9243bfc0-428f-40b6-89ee-4e3df44ea244" providerId="ADAL" clId="{18B41565-19A7-488E-8A8D-67614DFD7A9A}" dt="2021-09-14T13:37:23.900" v="181" actId="167"/>
          <ac:picMkLst>
            <pc:docMk/>
            <pc:sldMk cId="2797733105" sldId="273"/>
            <ac:picMk id="5" creationId="{1D13E0B1-7842-4C01-927F-42AA1FE9AD53}"/>
          </ac:picMkLst>
        </pc:picChg>
      </pc:sldChg>
      <pc:sldChg chg="addSp delSp modSp mod ord">
        <pc:chgData name="Saranya" userId="9243bfc0-428f-40b6-89ee-4e3df44ea244" providerId="ADAL" clId="{18B41565-19A7-488E-8A8D-67614DFD7A9A}" dt="2021-09-14T13:33:29.246" v="121"/>
        <pc:sldMkLst>
          <pc:docMk/>
          <pc:sldMk cId="2825174504" sldId="275"/>
        </pc:sldMkLst>
        <pc:spChg chg="add del mod">
          <ac:chgData name="Saranya" userId="9243bfc0-428f-40b6-89ee-4e3df44ea244" providerId="ADAL" clId="{18B41565-19A7-488E-8A8D-67614DFD7A9A}" dt="2021-09-14T13:33:04.102" v="111" actId="478"/>
          <ac:spMkLst>
            <pc:docMk/>
            <pc:sldMk cId="2825174504" sldId="275"/>
            <ac:spMk id="3" creationId="{D4F7B838-BD27-498F-BEFE-46CD0C9EF834}"/>
          </ac:spMkLst>
        </pc:spChg>
        <pc:picChg chg="del">
          <ac:chgData name="Saranya" userId="9243bfc0-428f-40b6-89ee-4e3df44ea244" providerId="ADAL" clId="{18B41565-19A7-488E-8A8D-67614DFD7A9A}" dt="2021-09-14T13:32:57.329" v="107" actId="478"/>
          <ac:picMkLst>
            <pc:docMk/>
            <pc:sldMk cId="2825174504" sldId="275"/>
            <ac:picMk id="5" creationId="{37897E1E-AABD-4D21-94C4-09B0DA7EE06F}"/>
          </ac:picMkLst>
        </pc:picChg>
        <pc:picChg chg="add mod">
          <ac:chgData name="Saranya" userId="9243bfc0-428f-40b6-89ee-4e3df44ea244" providerId="ADAL" clId="{18B41565-19A7-488E-8A8D-67614DFD7A9A}" dt="2021-09-14T13:33:18.723" v="119" actId="1076"/>
          <ac:picMkLst>
            <pc:docMk/>
            <pc:sldMk cId="2825174504" sldId="275"/>
            <ac:picMk id="6" creationId="{FFF39C31-9FE1-4EF0-A3DC-BA2152C694AA}"/>
          </ac:picMkLst>
        </pc:picChg>
      </pc:sldChg>
      <pc:sldChg chg="modSp mod">
        <pc:chgData name="Saranya" userId="9243bfc0-428f-40b6-89ee-4e3df44ea244" providerId="ADAL" clId="{18B41565-19A7-488E-8A8D-67614DFD7A9A}" dt="2021-09-14T13:33:44.467" v="155" actId="20577"/>
        <pc:sldMkLst>
          <pc:docMk/>
          <pc:sldMk cId="1572334968" sldId="278"/>
        </pc:sldMkLst>
        <pc:spChg chg="mod">
          <ac:chgData name="Saranya" userId="9243bfc0-428f-40b6-89ee-4e3df44ea244" providerId="ADAL" clId="{18B41565-19A7-488E-8A8D-67614DFD7A9A}" dt="2021-09-14T13:33:44.467" v="155" actId="20577"/>
          <ac:spMkLst>
            <pc:docMk/>
            <pc:sldMk cId="1572334968" sldId="278"/>
            <ac:spMk id="2" creationId="{76CC9584-31E6-4DF8-8C39-E345B05195DE}"/>
          </ac:spMkLst>
        </pc:spChg>
      </pc:sldChg>
      <pc:sldChg chg="addSp delSp modSp mod">
        <pc:chgData name="Saranya" userId="9243bfc0-428f-40b6-89ee-4e3df44ea244" providerId="ADAL" clId="{18B41565-19A7-488E-8A8D-67614DFD7A9A}" dt="2021-09-13T13:08:21.588" v="90" actId="14100"/>
        <pc:sldMkLst>
          <pc:docMk/>
          <pc:sldMk cId="1549949339" sldId="279"/>
        </pc:sldMkLst>
        <pc:spChg chg="add mod">
          <ac:chgData name="Saranya" userId="9243bfc0-428f-40b6-89ee-4e3df44ea244" providerId="ADAL" clId="{18B41565-19A7-488E-8A8D-67614DFD7A9A}" dt="2021-09-13T13:04:52.141" v="12" actId="1076"/>
          <ac:spMkLst>
            <pc:docMk/>
            <pc:sldMk cId="1549949339" sldId="279"/>
            <ac:spMk id="5" creationId="{22CDE458-C7E2-4CC5-A297-A710C2621D41}"/>
          </ac:spMkLst>
        </pc:spChg>
        <pc:spChg chg="add del mod">
          <ac:chgData name="Saranya" userId="9243bfc0-428f-40b6-89ee-4e3df44ea244" providerId="ADAL" clId="{18B41565-19A7-488E-8A8D-67614DFD7A9A}" dt="2021-09-13T13:02:11.322" v="1" actId="478"/>
          <ac:spMkLst>
            <pc:docMk/>
            <pc:sldMk cId="1549949339" sldId="279"/>
            <ac:spMk id="5" creationId="{CA87F4D8-F670-4FF9-B95D-F7098B0B776E}"/>
          </ac:spMkLst>
        </pc:spChg>
        <pc:spChg chg="add mod">
          <ac:chgData name="Saranya" userId="9243bfc0-428f-40b6-89ee-4e3df44ea244" providerId="ADAL" clId="{18B41565-19A7-488E-8A8D-67614DFD7A9A}" dt="2021-09-13T13:08:21.588" v="90" actId="14100"/>
          <ac:spMkLst>
            <pc:docMk/>
            <pc:sldMk cId="1549949339" sldId="279"/>
            <ac:spMk id="6" creationId="{D2D54BC9-37A0-4784-A6B1-275195740566}"/>
          </ac:spMkLst>
        </pc:spChg>
        <pc:picChg chg="del">
          <ac:chgData name="Saranya" userId="9243bfc0-428f-40b6-89ee-4e3df44ea244" providerId="ADAL" clId="{18B41565-19A7-488E-8A8D-67614DFD7A9A}" dt="2021-09-13T13:02:06.608" v="0" actId="478"/>
          <ac:picMkLst>
            <pc:docMk/>
            <pc:sldMk cId="1549949339" sldId="279"/>
            <ac:picMk id="4" creationId="{3EB5F667-5983-4A0D-BAF8-B28EC6938F03}"/>
          </ac:picMkLst>
        </pc:picChg>
        <pc:picChg chg="add mod">
          <ac:chgData name="Saranya" userId="9243bfc0-428f-40b6-89ee-4e3df44ea244" providerId="ADAL" clId="{18B41565-19A7-488E-8A8D-67614DFD7A9A}" dt="2021-09-13T13:07:49.120" v="14" actId="1076"/>
          <ac:picMkLst>
            <pc:docMk/>
            <pc:sldMk cId="1549949339" sldId="279"/>
            <ac:picMk id="7" creationId="{7B35152F-B2C4-4145-86A4-CFEDEEEF7491}"/>
          </ac:picMkLst>
        </pc:picChg>
        <pc:cxnChg chg="add del">
          <ac:chgData name="Saranya" userId="9243bfc0-428f-40b6-89ee-4e3df44ea244" providerId="ADAL" clId="{18B41565-19A7-488E-8A8D-67614DFD7A9A}" dt="2021-09-13T13:04:35.680" v="8" actId="11529"/>
          <ac:cxnSpMkLst>
            <pc:docMk/>
            <pc:sldMk cId="1549949339" sldId="279"/>
            <ac:cxnSpMk id="4" creationId="{0450E9D3-C149-41EA-8EDC-5575E7D59AB6}"/>
          </ac:cxnSpMkLst>
        </pc:cxnChg>
      </pc:sldChg>
      <pc:sldChg chg="addSp delSp modSp new mod">
        <pc:chgData name="Saranya" userId="9243bfc0-428f-40b6-89ee-4e3df44ea244" providerId="ADAL" clId="{18B41565-19A7-488E-8A8D-67614DFD7A9A}" dt="2021-09-14T13:32:04.374" v="98" actId="1076"/>
        <pc:sldMkLst>
          <pc:docMk/>
          <pc:sldMk cId="2075052508" sldId="284"/>
        </pc:sldMkLst>
        <pc:spChg chg="del">
          <ac:chgData name="Saranya" userId="9243bfc0-428f-40b6-89ee-4e3df44ea244" providerId="ADAL" clId="{18B41565-19A7-488E-8A8D-67614DFD7A9A}" dt="2021-09-14T13:31:58.067" v="95" actId="478"/>
          <ac:spMkLst>
            <pc:docMk/>
            <pc:sldMk cId="2075052508" sldId="284"/>
            <ac:spMk id="2" creationId="{5A82C884-11A2-4B2A-9BED-BF672468361C}"/>
          </ac:spMkLst>
        </pc:spChg>
        <pc:spChg chg="del">
          <ac:chgData name="Saranya" userId="9243bfc0-428f-40b6-89ee-4e3df44ea244" providerId="ADAL" clId="{18B41565-19A7-488E-8A8D-67614DFD7A9A}" dt="2021-09-14T13:32:00.184" v="96" actId="478"/>
          <ac:spMkLst>
            <pc:docMk/>
            <pc:sldMk cId="2075052508" sldId="284"/>
            <ac:spMk id="3" creationId="{92909B9D-D7BF-4E37-921E-4520354C6A9D}"/>
          </ac:spMkLst>
        </pc:spChg>
        <pc:picChg chg="add mod">
          <ac:chgData name="Saranya" userId="9243bfc0-428f-40b6-89ee-4e3df44ea244" providerId="ADAL" clId="{18B41565-19A7-488E-8A8D-67614DFD7A9A}" dt="2021-09-14T13:32:04.374" v="98" actId="1076"/>
          <ac:picMkLst>
            <pc:docMk/>
            <pc:sldMk cId="2075052508" sldId="284"/>
            <ac:picMk id="5" creationId="{808B707A-9EDA-4780-A858-AEF0F3F826E5}"/>
          </ac:picMkLst>
        </pc:picChg>
      </pc:sldChg>
      <pc:sldChg chg="addSp delSp modSp new mod">
        <pc:chgData name="Saranya" userId="9243bfc0-428f-40b6-89ee-4e3df44ea244" providerId="ADAL" clId="{18B41565-19A7-488E-8A8D-67614DFD7A9A}" dt="2021-09-14T13:32:35.441" v="106" actId="14100"/>
        <pc:sldMkLst>
          <pc:docMk/>
          <pc:sldMk cId="1551432760" sldId="285"/>
        </pc:sldMkLst>
        <pc:spChg chg="del">
          <ac:chgData name="Saranya" userId="9243bfc0-428f-40b6-89ee-4e3df44ea244" providerId="ADAL" clId="{18B41565-19A7-488E-8A8D-67614DFD7A9A}" dt="2021-09-14T13:32:27.470" v="103" actId="478"/>
          <ac:spMkLst>
            <pc:docMk/>
            <pc:sldMk cId="1551432760" sldId="285"/>
            <ac:spMk id="2" creationId="{5586F381-C97F-406F-BF15-F9A533F98C39}"/>
          </ac:spMkLst>
        </pc:spChg>
        <pc:spChg chg="del">
          <ac:chgData name="Saranya" userId="9243bfc0-428f-40b6-89ee-4e3df44ea244" providerId="ADAL" clId="{18B41565-19A7-488E-8A8D-67614DFD7A9A}" dt="2021-09-14T13:32:30.333" v="104" actId="478"/>
          <ac:spMkLst>
            <pc:docMk/>
            <pc:sldMk cId="1551432760" sldId="285"/>
            <ac:spMk id="3" creationId="{855666D6-63B1-466F-A492-8B93AC185B77}"/>
          </ac:spMkLst>
        </pc:spChg>
        <pc:picChg chg="add mod">
          <ac:chgData name="Saranya" userId="9243bfc0-428f-40b6-89ee-4e3df44ea244" providerId="ADAL" clId="{18B41565-19A7-488E-8A8D-67614DFD7A9A}" dt="2021-09-14T13:32:35.441" v="106" actId="14100"/>
          <ac:picMkLst>
            <pc:docMk/>
            <pc:sldMk cId="1551432760" sldId="285"/>
            <ac:picMk id="5" creationId="{77B94E0D-B907-43D4-89CC-353F731C8407}"/>
          </ac:picMkLst>
        </pc:picChg>
      </pc:sldChg>
    </pc:docChg>
  </pc:docChgLst>
  <pc:docChgLst>
    <pc:chgData name="Saranya Chandrukannan" userId="9243bfc0-428f-40b6-89ee-4e3df44ea244" providerId="ADAL" clId="{18B41565-19A7-488E-8A8D-67614DFD7A9A}"/>
    <pc:docChg chg="undo custSel addSld delSld modSld sldOrd">
      <pc:chgData name="Saranya Chandrukannan" userId="9243bfc0-428f-40b6-89ee-4e3df44ea244" providerId="ADAL" clId="{18B41565-19A7-488E-8A8D-67614DFD7A9A}" dt="2022-03-29T13:02:18.539" v="224"/>
      <pc:docMkLst>
        <pc:docMk/>
      </pc:docMkLst>
      <pc:sldChg chg="addSp delSp mod">
        <pc:chgData name="Saranya Chandrukannan" userId="9243bfc0-428f-40b6-89ee-4e3df44ea244" providerId="ADAL" clId="{18B41565-19A7-488E-8A8D-67614DFD7A9A}" dt="2022-03-23T03:58:08.667" v="0" actId="26606"/>
        <pc:sldMkLst>
          <pc:docMk/>
          <pc:sldMk cId="4234253480" sldId="256"/>
        </pc:sldMkLst>
        <pc:spChg chg="del">
          <ac:chgData name="Saranya Chandrukannan" userId="9243bfc0-428f-40b6-89ee-4e3df44ea244" providerId="ADAL" clId="{18B41565-19A7-488E-8A8D-67614DFD7A9A}" dt="2022-03-23T03:58:08.667" v="0" actId="26606"/>
          <ac:spMkLst>
            <pc:docMk/>
            <pc:sldMk cId="4234253480" sldId="256"/>
            <ac:spMk id="19" creationId="{0CDA5809-5664-4520-ADC8-6959936A11B1}"/>
          </ac:spMkLst>
        </pc:spChg>
        <pc:spChg chg="del">
          <ac:chgData name="Saranya Chandrukannan" userId="9243bfc0-428f-40b6-89ee-4e3df44ea244" providerId="ADAL" clId="{18B41565-19A7-488E-8A8D-67614DFD7A9A}" dt="2022-03-23T03:58:08.667" v="0" actId="26606"/>
          <ac:spMkLst>
            <pc:docMk/>
            <pc:sldMk cId="4234253480" sldId="256"/>
            <ac:spMk id="21" creationId="{D4C54414-6E76-4C63-9BDF-ED19F3B331E7}"/>
          </ac:spMkLst>
        </pc:spChg>
        <pc:spChg chg="add">
          <ac:chgData name="Saranya Chandrukannan" userId="9243bfc0-428f-40b6-89ee-4e3df44ea244" providerId="ADAL" clId="{18B41565-19A7-488E-8A8D-67614DFD7A9A}" dt="2022-03-23T03:58:08.667" v="0" actId="26606"/>
          <ac:spMkLst>
            <pc:docMk/>
            <pc:sldMk cId="4234253480" sldId="256"/>
            <ac:spMk id="26" creationId="{0CDA5809-5664-4520-ADC8-6959936A11B1}"/>
          </ac:spMkLst>
        </pc:spChg>
        <pc:spChg chg="add">
          <ac:chgData name="Saranya Chandrukannan" userId="9243bfc0-428f-40b6-89ee-4e3df44ea244" providerId="ADAL" clId="{18B41565-19A7-488E-8A8D-67614DFD7A9A}" dt="2022-03-23T03:58:08.667" v="0" actId="26606"/>
          <ac:spMkLst>
            <pc:docMk/>
            <pc:sldMk cId="4234253480" sldId="256"/>
            <ac:spMk id="28" creationId="{D4C54414-6E76-4C63-9BDF-ED19F3B331E7}"/>
          </ac:spMkLst>
        </pc:spChg>
      </pc:sldChg>
      <pc:sldChg chg="addSp delSp modSp mod">
        <pc:chgData name="Saranya Chandrukannan" userId="9243bfc0-428f-40b6-89ee-4e3df44ea244" providerId="ADAL" clId="{18B41565-19A7-488E-8A8D-67614DFD7A9A}" dt="2022-03-29T03:59:09.626" v="136" actId="1076"/>
        <pc:sldMkLst>
          <pc:docMk/>
          <pc:sldMk cId="2544783182" sldId="257"/>
        </pc:sldMkLst>
        <pc:spChg chg="mod">
          <ac:chgData name="Saranya Chandrukannan" userId="9243bfc0-428f-40b6-89ee-4e3df44ea244" providerId="ADAL" clId="{18B41565-19A7-488E-8A8D-67614DFD7A9A}" dt="2022-03-29T02:11:28.530" v="109" actId="26606"/>
          <ac:spMkLst>
            <pc:docMk/>
            <pc:sldMk cId="2544783182" sldId="257"/>
            <ac:spMk id="2" creationId="{01AECDC6-F31C-4975-8785-E60A523E6FD8}"/>
          </ac:spMkLst>
        </pc:spChg>
        <pc:spChg chg="add del mod">
          <ac:chgData name="Saranya Chandrukannan" userId="9243bfc0-428f-40b6-89ee-4e3df44ea244" providerId="ADAL" clId="{18B41565-19A7-488E-8A8D-67614DFD7A9A}" dt="2022-03-29T02:09:53.104" v="95" actId="478"/>
          <ac:spMkLst>
            <pc:docMk/>
            <pc:sldMk cId="2544783182" sldId="257"/>
            <ac:spMk id="4" creationId="{586A3196-AB4F-4FBB-9131-54296CEBBF04}"/>
          </ac:spMkLst>
        </pc:spChg>
        <pc:spChg chg="add del mod">
          <ac:chgData name="Saranya Chandrukannan" userId="9243bfc0-428f-40b6-89ee-4e3df44ea244" providerId="ADAL" clId="{18B41565-19A7-488E-8A8D-67614DFD7A9A}" dt="2022-03-29T02:10:20.056" v="100" actId="478"/>
          <ac:spMkLst>
            <pc:docMk/>
            <pc:sldMk cId="2544783182" sldId="257"/>
            <ac:spMk id="7" creationId="{395049A5-78D1-4D86-B01C-3C6DB3922144}"/>
          </ac:spMkLst>
        </pc:spChg>
        <pc:spChg chg="del">
          <ac:chgData name="Saranya Chandrukannan" userId="9243bfc0-428f-40b6-89ee-4e3df44ea244" providerId="ADAL" clId="{18B41565-19A7-488E-8A8D-67614DFD7A9A}" dt="2022-03-23T03:58:21.520" v="2" actId="26606"/>
          <ac:spMkLst>
            <pc:docMk/>
            <pc:sldMk cId="2544783182" sldId="257"/>
            <ac:spMk id="10" creationId="{30BC9609-A8AF-411F-A9E0-C3B93C8945CA}"/>
          </ac:spMkLst>
        </pc:spChg>
        <pc:spChg chg="add del">
          <ac:chgData name="Saranya Chandrukannan" userId="9243bfc0-428f-40b6-89ee-4e3df44ea244" providerId="ADAL" clId="{18B41565-19A7-488E-8A8D-67614DFD7A9A}" dt="2022-03-29T02:11:28.530" v="109" actId="26606"/>
          <ac:spMkLst>
            <pc:docMk/>
            <pc:sldMk cId="2544783182" sldId="257"/>
            <ac:spMk id="15" creationId="{30BC9609-A8AF-411F-A9E0-C3B93C8945CA}"/>
          </ac:spMkLst>
        </pc:spChg>
        <pc:spChg chg="add del">
          <ac:chgData name="Saranya Chandrukannan" userId="9243bfc0-428f-40b6-89ee-4e3df44ea244" providerId="ADAL" clId="{18B41565-19A7-488E-8A8D-67614DFD7A9A}" dt="2022-03-29T02:11:28.530" v="109" actId="26606"/>
          <ac:spMkLst>
            <pc:docMk/>
            <pc:sldMk cId="2544783182" sldId="257"/>
            <ac:spMk id="24" creationId="{EF1A96B9-F717-4812-9DB0-C99D994623B8}"/>
          </ac:spMkLst>
        </pc:spChg>
        <pc:spChg chg="add del">
          <ac:chgData name="Saranya Chandrukannan" userId="9243bfc0-428f-40b6-89ee-4e3df44ea244" providerId="ADAL" clId="{18B41565-19A7-488E-8A8D-67614DFD7A9A}" dt="2022-03-29T02:11:28.530" v="109" actId="26606"/>
          <ac:spMkLst>
            <pc:docMk/>
            <pc:sldMk cId="2544783182" sldId="257"/>
            <ac:spMk id="26" creationId="{226038F9-8CE0-4A41-9EF0-3A27023DEF39}"/>
          </ac:spMkLst>
        </pc:spChg>
        <pc:spChg chg="add del">
          <ac:chgData name="Saranya Chandrukannan" userId="9243bfc0-428f-40b6-89ee-4e3df44ea244" providerId="ADAL" clId="{18B41565-19A7-488E-8A8D-67614DFD7A9A}" dt="2022-03-29T02:11:28.530" v="109" actId="26606"/>
          <ac:spMkLst>
            <pc:docMk/>
            <pc:sldMk cId="2544783182" sldId="257"/>
            <ac:spMk id="28" creationId="{BB5C5996-5C1E-4768-90AE-87BED835C607}"/>
          </ac:spMkLst>
        </pc:spChg>
        <pc:grpChg chg="add del">
          <ac:chgData name="Saranya Chandrukannan" userId="9243bfc0-428f-40b6-89ee-4e3df44ea244" providerId="ADAL" clId="{18B41565-19A7-488E-8A8D-67614DFD7A9A}" dt="2022-03-29T02:11:28.530" v="109" actId="26606"/>
          <ac:grpSpMkLst>
            <pc:docMk/>
            <pc:sldMk cId="2544783182" sldId="257"/>
            <ac:grpSpMk id="20" creationId="{9D9D6BF1-DFF2-4526-9D13-BF339D8C4163}"/>
          </ac:grpSpMkLst>
        </pc:grpChg>
        <pc:graphicFrameChg chg="add del mod modGraphic">
          <ac:chgData name="Saranya Chandrukannan" userId="9243bfc0-428f-40b6-89ee-4e3df44ea244" providerId="ADAL" clId="{18B41565-19A7-488E-8A8D-67614DFD7A9A}" dt="2022-03-29T03:59:09.626" v="136" actId="1076"/>
          <ac:graphicFrameMkLst>
            <pc:docMk/>
            <pc:sldMk cId="2544783182" sldId="257"/>
            <ac:graphicFrameMk id="5" creationId="{898FC37A-2727-4493-85B0-B67FCD3950DB}"/>
          </ac:graphicFrameMkLst>
        </pc:graphicFrameChg>
      </pc:sldChg>
      <pc:sldChg chg="addSp delSp mod">
        <pc:chgData name="Saranya Chandrukannan" userId="9243bfc0-428f-40b6-89ee-4e3df44ea244" providerId="ADAL" clId="{18B41565-19A7-488E-8A8D-67614DFD7A9A}" dt="2022-03-23T03:58:14.211" v="1" actId="26606"/>
        <pc:sldMkLst>
          <pc:docMk/>
          <pc:sldMk cId="954588153" sldId="272"/>
        </pc:sldMkLst>
        <pc:spChg chg="del">
          <ac:chgData name="Saranya Chandrukannan" userId="9243bfc0-428f-40b6-89ee-4e3df44ea244" providerId="ADAL" clId="{18B41565-19A7-488E-8A8D-67614DFD7A9A}" dt="2022-03-23T03:58:14.211" v="1" actId="26606"/>
          <ac:spMkLst>
            <pc:docMk/>
            <pc:sldMk cId="954588153" sldId="272"/>
            <ac:spMk id="10" creationId="{30BC9609-A8AF-411F-A9E0-C3B93C8945CA}"/>
          </ac:spMkLst>
        </pc:spChg>
        <pc:spChg chg="add">
          <ac:chgData name="Saranya Chandrukannan" userId="9243bfc0-428f-40b6-89ee-4e3df44ea244" providerId="ADAL" clId="{18B41565-19A7-488E-8A8D-67614DFD7A9A}" dt="2022-03-23T03:58:14.211" v="1" actId="26606"/>
          <ac:spMkLst>
            <pc:docMk/>
            <pc:sldMk cId="954588153" sldId="272"/>
            <ac:spMk id="13" creationId="{30BC9609-A8AF-411F-A9E0-C3B93C8945CA}"/>
          </ac:spMkLst>
        </pc:spChg>
        <pc:graphicFrameChg chg="del">
          <ac:chgData name="Saranya Chandrukannan" userId="9243bfc0-428f-40b6-89ee-4e3df44ea244" providerId="ADAL" clId="{18B41565-19A7-488E-8A8D-67614DFD7A9A}" dt="2022-03-23T03:58:14.211" v="1" actId="26606"/>
          <ac:graphicFrameMkLst>
            <pc:docMk/>
            <pc:sldMk cId="954588153" sldId="272"/>
            <ac:graphicFrameMk id="5" creationId="{35577DB4-B03D-4BFD-B72E-76E9C7F2BF91}"/>
          </ac:graphicFrameMkLst>
        </pc:graphicFrameChg>
        <pc:graphicFrameChg chg="add">
          <ac:chgData name="Saranya Chandrukannan" userId="9243bfc0-428f-40b6-89ee-4e3df44ea244" providerId="ADAL" clId="{18B41565-19A7-488E-8A8D-67614DFD7A9A}" dt="2022-03-23T03:58:14.211" v="1" actId="26606"/>
          <ac:graphicFrameMkLst>
            <pc:docMk/>
            <pc:sldMk cId="954588153" sldId="272"/>
            <ac:graphicFrameMk id="14" creationId="{9C3C5AEB-486D-4778-4FF7-88D4EF40DA2C}"/>
          </ac:graphicFrameMkLst>
        </pc:graphicFrameChg>
      </pc:sldChg>
      <pc:sldChg chg="ord">
        <pc:chgData name="Saranya Chandrukannan" userId="9243bfc0-428f-40b6-89ee-4e3df44ea244" providerId="ADAL" clId="{18B41565-19A7-488E-8A8D-67614DFD7A9A}" dt="2022-03-29T13:02:13.828" v="222"/>
        <pc:sldMkLst>
          <pc:docMk/>
          <pc:sldMk cId="2825174504" sldId="275"/>
        </pc:sldMkLst>
      </pc:sldChg>
      <pc:sldChg chg="del">
        <pc:chgData name="Saranya Chandrukannan" userId="9243bfc0-428f-40b6-89ee-4e3df44ea244" providerId="ADAL" clId="{18B41565-19A7-488E-8A8D-67614DFD7A9A}" dt="2022-03-29T12:47:37.174" v="220" actId="47"/>
        <pc:sldMkLst>
          <pc:docMk/>
          <pc:sldMk cId="1645237244" sldId="283"/>
        </pc:sldMkLst>
      </pc:sldChg>
      <pc:sldChg chg="ord">
        <pc:chgData name="Saranya Chandrukannan" userId="9243bfc0-428f-40b6-89ee-4e3df44ea244" providerId="ADAL" clId="{18B41565-19A7-488E-8A8D-67614DFD7A9A}" dt="2022-03-29T13:02:18.539" v="224"/>
        <pc:sldMkLst>
          <pc:docMk/>
          <pc:sldMk cId="1551432760" sldId="285"/>
        </pc:sldMkLst>
      </pc:sldChg>
      <pc:sldChg chg="addSp delSp modSp new mod">
        <pc:chgData name="Saranya Chandrukannan" userId="9243bfc0-428f-40b6-89ee-4e3df44ea244" providerId="ADAL" clId="{18B41565-19A7-488E-8A8D-67614DFD7A9A}" dt="2022-03-29T04:05:57.187" v="176" actId="1076"/>
        <pc:sldMkLst>
          <pc:docMk/>
          <pc:sldMk cId="2358222593" sldId="286"/>
        </pc:sldMkLst>
        <pc:spChg chg="del">
          <ac:chgData name="Saranya Chandrukannan" userId="9243bfc0-428f-40b6-89ee-4e3df44ea244" providerId="ADAL" clId="{18B41565-19A7-488E-8A8D-67614DFD7A9A}" dt="2022-03-29T02:07:29.869" v="21" actId="478"/>
          <ac:spMkLst>
            <pc:docMk/>
            <pc:sldMk cId="2358222593" sldId="286"/>
            <ac:spMk id="2" creationId="{B860593C-1CC7-453E-9C36-5D2AD7275E3F}"/>
          </ac:spMkLst>
        </pc:spChg>
        <pc:spChg chg="del">
          <ac:chgData name="Saranya Chandrukannan" userId="9243bfc0-428f-40b6-89ee-4e3df44ea244" providerId="ADAL" clId="{18B41565-19A7-488E-8A8D-67614DFD7A9A}" dt="2022-03-29T02:07:39.287" v="22" actId="478"/>
          <ac:spMkLst>
            <pc:docMk/>
            <pc:sldMk cId="2358222593" sldId="286"/>
            <ac:spMk id="3" creationId="{ACB8A342-050A-44A7-A836-B552EB2B6620}"/>
          </ac:spMkLst>
        </pc:spChg>
        <pc:spChg chg="add mod">
          <ac:chgData name="Saranya Chandrukannan" userId="9243bfc0-428f-40b6-89ee-4e3df44ea244" providerId="ADAL" clId="{18B41565-19A7-488E-8A8D-67614DFD7A9A}" dt="2022-03-29T04:05:57.187" v="176" actId="1076"/>
          <ac:spMkLst>
            <pc:docMk/>
            <pc:sldMk cId="2358222593" sldId="286"/>
            <ac:spMk id="5" creationId="{AACF86F3-25A6-4737-9368-0B2AF8F70A6D}"/>
          </ac:spMkLst>
        </pc:spChg>
        <pc:spChg chg="add del mod">
          <ac:chgData name="Saranya Chandrukannan" userId="9243bfc0-428f-40b6-89ee-4e3df44ea244" providerId="ADAL" clId="{18B41565-19A7-488E-8A8D-67614DFD7A9A}" dt="2022-03-29T02:11:39.935" v="118" actId="478"/>
          <ac:spMkLst>
            <pc:docMk/>
            <pc:sldMk cId="2358222593" sldId="286"/>
            <ac:spMk id="6" creationId="{874827BA-F11B-43B3-B20E-2C39C094E415}"/>
          </ac:spMkLst>
        </pc:spChg>
        <pc:spChg chg="add del mod">
          <ac:chgData name="Saranya Chandrukannan" userId="9243bfc0-428f-40b6-89ee-4e3df44ea244" providerId="ADAL" clId="{18B41565-19A7-488E-8A8D-67614DFD7A9A}" dt="2022-03-29T02:11:42.088" v="119" actId="478"/>
          <ac:spMkLst>
            <pc:docMk/>
            <pc:sldMk cId="2358222593" sldId="286"/>
            <ac:spMk id="7" creationId="{41CE2EB3-F2EF-4B04-81AF-FFCDC91CF4AC}"/>
          </ac:spMkLst>
        </pc:spChg>
        <pc:spChg chg="add mod">
          <ac:chgData name="Saranya Chandrukannan" userId="9243bfc0-428f-40b6-89ee-4e3df44ea244" providerId="ADAL" clId="{18B41565-19A7-488E-8A8D-67614DFD7A9A}" dt="2022-03-29T04:05:54.371" v="175" actId="1076"/>
          <ac:spMkLst>
            <pc:docMk/>
            <pc:sldMk cId="2358222593" sldId="286"/>
            <ac:spMk id="10" creationId="{4A1885E0-0837-41BF-8AB6-10A620F31DB0}"/>
          </ac:spMkLst>
        </pc:spChg>
        <pc:spChg chg="add del">
          <ac:chgData name="Saranya Chandrukannan" userId="9243bfc0-428f-40b6-89ee-4e3df44ea244" providerId="ADAL" clId="{18B41565-19A7-488E-8A8D-67614DFD7A9A}" dt="2022-03-29T03:59:29.329" v="138" actId="22"/>
          <ac:spMkLst>
            <pc:docMk/>
            <pc:sldMk cId="2358222593" sldId="286"/>
            <ac:spMk id="12" creationId="{048EA73B-AF82-4814-8C01-0EA143325040}"/>
          </ac:spMkLst>
        </pc:spChg>
        <pc:spChg chg="add mod">
          <ac:chgData name="Saranya Chandrukannan" userId="9243bfc0-428f-40b6-89ee-4e3df44ea244" providerId="ADAL" clId="{18B41565-19A7-488E-8A8D-67614DFD7A9A}" dt="2022-03-29T04:05:12.626" v="168" actId="1076"/>
          <ac:spMkLst>
            <pc:docMk/>
            <pc:sldMk cId="2358222593" sldId="286"/>
            <ac:spMk id="13" creationId="{B0C9C68D-2B3D-40C9-BA4B-E73247800D69}"/>
          </ac:spMkLst>
        </pc:spChg>
        <pc:spChg chg="add mod">
          <ac:chgData name="Saranya Chandrukannan" userId="9243bfc0-428f-40b6-89ee-4e3df44ea244" providerId="ADAL" clId="{18B41565-19A7-488E-8A8D-67614DFD7A9A}" dt="2022-03-29T04:04:50.731" v="162" actId="1076"/>
          <ac:spMkLst>
            <pc:docMk/>
            <pc:sldMk cId="2358222593" sldId="286"/>
            <ac:spMk id="14" creationId="{9E74EC5C-DC4F-4B5A-898C-49AE5BE16F32}"/>
          </ac:spMkLst>
        </pc:spChg>
        <pc:spChg chg="add mod">
          <ac:chgData name="Saranya Chandrukannan" userId="9243bfc0-428f-40b6-89ee-4e3df44ea244" providerId="ADAL" clId="{18B41565-19A7-488E-8A8D-67614DFD7A9A}" dt="2022-03-29T04:05:06.078" v="167" actId="20577"/>
          <ac:spMkLst>
            <pc:docMk/>
            <pc:sldMk cId="2358222593" sldId="286"/>
            <ac:spMk id="16" creationId="{881F624B-457E-4473-A087-05412B7AB9BE}"/>
          </ac:spMkLst>
        </pc:spChg>
        <pc:spChg chg="add mod">
          <ac:chgData name="Saranya Chandrukannan" userId="9243bfc0-428f-40b6-89ee-4e3df44ea244" providerId="ADAL" clId="{18B41565-19A7-488E-8A8D-67614DFD7A9A}" dt="2022-03-29T04:05:46.989" v="174" actId="20577"/>
          <ac:spMkLst>
            <pc:docMk/>
            <pc:sldMk cId="2358222593" sldId="286"/>
            <ac:spMk id="18" creationId="{FFEFF4E4-F414-4D90-AA71-318C893FC188}"/>
          </ac:spMkLst>
        </pc:spChg>
        <pc:picChg chg="add del">
          <ac:chgData name="Saranya Chandrukannan" userId="9243bfc0-428f-40b6-89ee-4e3df44ea244" providerId="ADAL" clId="{18B41565-19A7-488E-8A8D-67614DFD7A9A}" dt="2022-03-29T02:08:49.955" v="30" actId="478"/>
          <ac:picMkLst>
            <pc:docMk/>
            <pc:sldMk cId="2358222593" sldId="286"/>
            <ac:picMk id="8" creationId="{A6408365-FF1F-42D3-8F31-39F83B299A35}"/>
          </ac:picMkLst>
        </pc:picChg>
      </pc:sldChg>
      <pc:sldChg chg="addSp delSp modSp new mod">
        <pc:chgData name="Saranya Chandrukannan" userId="9243bfc0-428f-40b6-89ee-4e3df44ea244" providerId="ADAL" clId="{18B41565-19A7-488E-8A8D-67614DFD7A9A}" dt="2022-03-29T12:44:34.707" v="219" actId="1076"/>
        <pc:sldMkLst>
          <pc:docMk/>
          <pc:sldMk cId="418125852" sldId="287"/>
        </pc:sldMkLst>
        <pc:spChg chg="del">
          <ac:chgData name="Saranya Chandrukannan" userId="9243bfc0-428f-40b6-89ee-4e3df44ea244" providerId="ADAL" clId="{18B41565-19A7-488E-8A8D-67614DFD7A9A}" dt="2022-03-29T12:43:10.237" v="179" actId="478"/>
          <ac:spMkLst>
            <pc:docMk/>
            <pc:sldMk cId="418125852" sldId="287"/>
            <ac:spMk id="2" creationId="{22DC7D44-CD0A-4FFC-A3A8-FE4012405198}"/>
          </ac:spMkLst>
        </pc:spChg>
        <pc:spChg chg="add del mod">
          <ac:chgData name="Saranya Chandrukannan" userId="9243bfc0-428f-40b6-89ee-4e3df44ea244" providerId="ADAL" clId="{18B41565-19A7-488E-8A8D-67614DFD7A9A}" dt="2022-03-29T12:44:34.707" v="219" actId="1076"/>
          <ac:spMkLst>
            <pc:docMk/>
            <pc:sldMk cId="418125852" sldId="287"/>
            <ac:spMk id="3" creationId="{3AB9002F-9D63-42C0-93A3-72348C641A77}"/>
          </ac:spMkLst>
        </pc:spChg>
      </pc:sldChg>
      <pc:sldChg chg="addSp delSp modSp new del mod">
        <pc:chgData name="Saranya Chandrukannan" userId="9243bfc0-428f-40b6-89ee-4e3df44ea244" providerId="ADAL" clId="{18B41565-19A7-488E-8A8D-67614DFD7A9A}" dt="2022-03-29T04:06:39.230" v="177" actId="47"/>
        <pc:sldMkLst>
          <pc:docMk/>
          <pc:sldMk cId="3351283460" sldId="287"/>
        </pc:sldMkLst>
        <pc:spChg chg="del">
          <ac:chgData name="Saranya Chandrukannan" userId="9243bfc0-428f-40b6-89ee-4e3df44ea244" providerId="ADAL" clId="{18B41565-19A7-488E-8A8D-67614DFD7A9A}" dt="2022-03-29T04:01:39.154" v="140" actId="478"/>
          <ac:spMkLst>
            <pc:docMk/>
            <pc:sldMk cId="3351283460" sldId="287"/>
            <ac:spMk id="2" creationId="{CEE647B2-CB01-47E1-8E9B-FD1BB844C24F}"/>
          </ac:spMkLst>
        </pc:spChg>
        <pc:spChg chg="del">
          <ac:chgData name="Saranya Chandrukannan" userId="9243bfc0-428f-40b6-89ee-4e3df44ea244" providerId="ADAL" clId="{18B41565-19A7-488E-8A8D-67614DFD7A9A}" dt="2022-03-29T04:01:42.011" v="141" actId="478"/>
          <ac:spMkLst>
            <pc:docMk/>
            <pc:sldMk cId="3351283460" sldId="287"/>
            <ac:spMk id="3" creationId="{C8D78C39-9214-4221-BE14-E79D1112DF4E}"/>
          </ac:spMkLst>
        </pc:spChg>
        <pc:spChg chg="add del mod">
          <ac:chgData name="Saranya Chandrukannan" userId="9243bfc0-428f-40b6-89ee-4e3df44ea244" providerId="ADAL" clId="{18B41565-19A7-488E-8A8D-67614DFD7A9A}" dt="2022-03-29T04:02:08.965" v="151"/>
          <ac:spMkLst>
            <pc:docMk/>
            <pc:sldMk cId="3351283460" sldId="287"/>
            <ac:spMk id="5" creationId="{BD7CE993-AF85-4405-8EEC-AD10FCE300D7}"/>
          </ac:spMkLst>
        </pc:spChg>
        <pc:spChg chg="add del mod">
          <ac:chgData name="Saranya Chandrukannan" userId="9243bfc0-428f-40b6-89ee-4e3df44ea244" providerId="ADAL" clId="{18B41565-19A7-488E-8A8D-67614DFD7A9A}" dt="2022-03-29T04:04:19.717" v="156" actId="21"/>
          <ac:spMkLst>
            <pc:docMk/>
            <pc:sldMk cId="3351283460" sldId="287"/>
            <ac:spMk id="7" creationId="{75E48701-03E6-4CBA-B26D-4E78CBEE137B}"/>
          </ac:spMkLst>
        </pc:spChg>
        <pc:spChg chg="add del mod">
          <ac:chgData name="Saranya Chandrukannan" userId="9243bfc0-428f-40b6-89ee-4e3df44ea244" providerId="ADAL" clId="{18B41565-19A7-488E-8A8D-67614DFD7A9A}" dt="2022-03-29T04:04:31.304" v="159" actId="21"/>
          <ac:spMkLst>
            <pc:docMk/>
            <pc:sldMk cId="3351283460" sldId="287"/>
            <ac:spMk id="9" creationId="{4A0BEA30-4917-417B-B2CC-0FC1F734ED49}"/>
          </ac:spMkLst>
        </pc:spChg>
        <pc:graphicFrameChg chg="add del mod modGraphic">
          <ac:chgData name="Saranya Chandrukannan" userId="9243bfc0-428f-40b6-89ee-4e3df44ea244" providerId="ADAL" clId="{18B41565-19A7-488E-8A8D-67614DFD7A9A}" dt="2022-03-29T04:02:08.965" v="151"/>
          <ac:graphicFrameMkLst>
            <pc:docMk/>
            <pc:sldMk cId="3351283460" sldId="287"/>
            <ac:graphicFrameMk id="4" creationId="{5B9ED841-F31B-4473-9196-548B92833306}"/>
          </ac:graphicFrameMkLst>
        </pc:graphicFrameChg>
      </pc:sldChg>
    </pc:docChg>
  </pc:docChgLst>
  <pc:docChgLst>
    <pc:chgData name="Saranya Chandrukannan" userId="9243bfc0-428f-40b6-89ee-4e3df44ea244" providerId="ADAL" clId="{90CE9499-C9C0-4695-8710-F6D9734BD341}"/>
    <pc:docChg chg="undo custSel modSld">
      <pc:chgData name="Saranya Chandrukannan" userId="9243bfc0-428f-40b6-89ee-4e3df44ea244" providerId="ADAL" clId="{90CE9499-C9C0-4695-8710-F6D9734BD341}" dt="2022-02-14T07:58:04.537" v="2" actId="26606"/>
      <pc:docMkLst>
        <pc:docMk/>
      </pc:docMkLst>
      <pc:sldChg chg="addSp delSp modSp mod setClrOvrMap">
        <pc:chgData name="Saranya Chandrukannan" userId="9243bfc0-428f-40b6-89ee-4e3df44ea244" providerId="ADAL" clId="{90CE9499-C9C0-4695-8710-F6D9734BD341}" dt="2022-02-14T07:55:39.248" v="0" actId="26606"/>
        <pc:sldMkLst>
          <pc:docMk/>
          <pc:sldMk cId="4234253480" sldId="256"/>
        </pc:sldMkLst>
        <pc:spChg chg="mod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2" creationId="{7B227166-338D-4301-860F-ED3EA47E1127}"/>
          </ac:spMkLst>
        </pc:spChg>
        <pc:spChg chg="mod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3" creationId="{07AAE023-9AAF-4C8C-9BE3-C0435CDF735C}"/>
          </ac:spMkLst>
        </pc:spChg>
        <pc:spChg chg="del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10" creationId="{CB73C468-D875-4A8E-A540-E43BF8232DD4}"/>
          </ac:spMkLst>
        </pc:spChg>
        <pc:spChg chg="del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12" creationId="{B4734F2F-19FC-4D35-9BDE-5CEAD57D9B55}"/>
          </ac:spMkLst>
        </pc:spChg>
        <pc:spChg chg="del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14" creationId="{D97A8A26-FD96-4968-A34A-727382AC7E46}"/>
          </ac:spMkLst>
        </pc:spChg>
        <pc:spChg chg="add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19" creationId="{0CDA5809-5664-4520-ADC8-6959936A11B1}"/>
          </ac:spMkLst>
        </pc:spChg>
        <pc:spChg chg="add">
          <ac:chgData name="Saranya Chandrukannan" userId="9243bfc0-428f-40b6-89ee-4e3df44ea244" providerId="ADAL" clId="{90CE9499-C9C0-4695-8710-F6D9734BD341}" dt="2022-02-14T07:55:39.248" v="0" actId="26606"/>
          <ac:spMkLst>
            <pc:docMk/>
            <pc:sldMk cId="4234253480" sldId="256"/>
            <ac:spMk id="21" creationId="{D4C54414-6E76-4C63-9BDF-ED19F3B331E7}"/>
          </ac:spMkLst>
        </pc:spChg>
        <pc:picChg chg="mod ord">
          <ac:chgData name="Saranya Chandrukannan" userId="9243bfc0-428f-40b6-89ee-4e3df44ea244" providerId="ADAL" clId="{90CE9499-C9C0-4695-8710-F6D9734BD341}" dt="2022-02-14T07:55:39.248" v="0" actId="26606"/>
          <ac:picMkLst>
            <pc:docMk/>
            <pc:sldMk cId="4234253480" sldId="256"/>
            <ac:picMk id="7" creationId="{43B0BB18-DB11-40B0-B576-818790DEEABE}"/>
          </ac:picMkLst>
        </pc:picChg>
      </pc:sldChg>
      <pc:sldChg chg="addSp delSp mod">
        <pc:chgData name="Saranya Chandrukannan" userId="9243bfc0-428f-40b6-89ee-4e3df44ea244" providerId="ADAL" clId="{90CE9499-C9C0-4695-8710-F6D9734BD341}" dt="2022-02-14T07:58:04.537" v="2" actId="26606"/>
        <pc:sldMkLst>
          <pc:docMk/>
          <pc:sldMk cId="954588153" sldId="272"/>
        </pc:sldMkLst>
        <pc:spChg chg="add del">
          <ac:chgData name="Saranya Chandrukannan" userId="9243bfc0-428f-40b6-89ee-4e3df44ea244" providerId="ADAL" clId="{90CE9499-C9C0-4695-8710-F6D9734BD341}" dt="2022-02-14T07:58:04.537" v="2" actId="26606"/>
          <ac:spMkLst>
            <pc:docMk/>
            <pc:sldMk cId="954588153" sldId="272"/>
            <ac:spMk id="10" creationId="{30BC9609-A8AF-411F-A9E0-C3B93C8945CA}"/>
          </ac:spMkLst>
        </pc:spChg>
        <pc:spChg chg="add del">
          <ac:chgData name="Saranya Chandrukannan" userId="9243bfc0-428f-40b6-89ee-4e3df44ea244" providerId="ADAL" clId="{90CE9499-C9C0-4695-8710-F6D9734BD341}" dt="2022-02-14T07:58:04.537" v="2" actId="26606"/>
          <ac:spMkLst>
            <pc:docMk/>
            <pc:sldMk cId="954588153" sldId="272"/>
            <ac:spMk id="16" creationId="{30BC9609-A8AF-411F-A9E0-C3B93C8945CA}"/>
          </ac:spMkLst>
        </pc:spChg>
        <pc:graphicFrameChg chg="add del">
          <ac:chgData name="Saranya Chandrukannan" userId="9243bfc0-428f-40b6-89ee-4e3df44ea244" providerId="ADAL" clId="{90CE9499-C9C0-4695-8710-F6D9734BD341}" dt="2022-02-14T07:58:04.537" v="2" actId="26606"/>
          <ac:graphicFrameMkLst>
            <pc:docMk/>
            <pc:sldMk cId="954588153" sldId="272"/>
            <ac:graphicFrameMk id="5" creationId="{35577DB4-B03D-4BFD-B72E-76E9C7F2BF91}"/>
          </ac:graphicFrameMkLst>
        </pc:graphicFrameChg>
        <pc:graphicFrameChg chg="add del">
          <ac:chgData name="Saranya Chandrukannan" userId="9243bfc0-428f-40b6-89ee-4e3df44ea244" providerId="ADAL" clId="{90CE9499-C9C0-4695-8710-F6D9734BD341}" dt="2022-02-14T07:58:04.537" v="2" actId="26606"/>
          <ac:graphicFrameMkLst>
            <pc:docMk/>
            <pc:sldMk cId="954588153" sldId="272"/>
            <ac:graphicFrameMk id="12" creationId="{7F25FBD1-1AE6-4D87-8EEA-B009FDBCF348}"/>
          </ac:graphicFrameMkLst>
        </pc:graphicFrameChg>
      </pc:sldChg>
    </pc:docChg>
  </pc:docChgLst>
  <pc:docChgLst>
    <pc:chgData name="Saranya Chandrukannan" userId="9243bfc0-428f-40b6-89ee-4e3df44ea244" providerId="ADAL" clId="{B85A8E33-7141-47DF-8ADA-86D11DD49C19}"/>
    <pc:docChg chg="custSel modSld">
      <pc:chgData name="Saranya Chandrukannan" userId="9243bfc0-428f-40b6-89ee-4e3df44ea244" providerId="ADAL" clId="{B85A8E33-7141-47DF-8ADA-86D11DD49C19}" dt="2023-09-18T23:07:57.884" v="10" actId="1076"/>
      <pc:docMkLst>
        <pc:docMk/>
      </pc:docMkLst>
      <pc:sldChg chg="addSp delSp modSp mod">
        <pc:chgData name="Saranya Chandrukannan" userId="9243bfc0-428f-40b6-89ee-4e3df44ea244" providerId="ADAL" clId="{B85A8E33-7141-47DF-8ADA-86D11DD49C19}" dt="2023-09-18T23:05:32.239" v="4" actId="478"/>
        <pc:sldMkLst>
          <pc:docMk/>
          <pc:sldMk cId="3892755543" sldId="280"/>
        </pc:sldMkLst>
        <pc:spChg chg="add del mod">
          <ac:chgData name="Saranya Chandrukannan" userId="9243bfc0-428f-40b6-89ee-4e3df44ea244" providerId="ADAL" clId="{B85A8E33-7141-47DF-8ADA-86D11DD49C19}" dt="2023-09-18T23:05:32.239" v="4" actId="478"/>
          <ac:spMkLst>
            <pc:docMk/>
            <pc:sldMk cId="3892755543" sldId="280"/>
            <ac:spMk id="5" creationId="{6702A438-717A-A8CD-2EA9-8C09445EAE26}"/>
          </ac:spMkLst>
        </pc:spChg>
        <pc:picChg chg="del">
          <ac:chgData name="Saranya Chandrukannan" userId="9243bfc0-428f-40b6-89ee-4e3df44ea244" providerId="ADAL" clId="{B85A8E33-7141-47DF-8ADA-86D11DD49C19}" dt="2023-09-18T23:05:15.243" v="0" actId="478"/>
          <ac:picMkLst>
            <pc:docMk/>
            <pc:sldMk cId="3892755543" sldId="280"/>
            <ac:picMk id="4" creationId="{0A1C4371-EDDA-4C33-B584-AD91DB12627E}"/>
          </ac:picMkLst>
        </pc:picChg>
        <pc:picChg chg="add mod">
          <ac:chgData name="Saranya Chandrukannan" userId="9243bfc0-428f-40b6-89ee-4e3df44ea244" providerId="ADAL" clId="{B85A8E33-7141-47DF-8ADA-86D11DD49C19}" dt="2023-09-18T23:05:29.238" v="3" actId="14100"/>
          <ac:picMkLst>
            <pc:docMk/>
            <pc:sldMk cId="3892755543" sldId="280"/>
            <ac:picMk id="7" creationId="{D149585C-532F-BBDD-D62D-D7669859F4EE}"/>
          </ac:picMkLst>
        </pc:picChg>
      </pc:sldChg>
      <pc:sldChg chg="addSp delSp modSp mod">
        <pc:chgData name="Saranya Chandrukannan" userId="9243bfc0-428f-40b6-89ee-4e3df44ea244" providerId="ADAL" clId="{B85A8E33-7141-47DF-8ADA-86D11DD49C19}" dt="2023-09-18T23:07:57.884" v="10" actId="1076"/>
        <pc:sldMkLst>
          <pc:docMk/>
          <pc:sldMk cId="1009689819" sldId="281"/>
        </pc:sldMkLst>
        <pc:spChg chg="add del mod">
          <ac:chgData name="Saranya Chandrukannan" userId="9243bfc0-428f-40b6-89ee-4e3df44ea244" providerId="ADAL" clId="{B85A8E33-7141-47DF-8ADA-86D11DD49C19}" dt="2023-09-18T23:07:46.814" v="6" actId="478"/>
          <ac:spMkLst>
            <pc:docMk/>
            <pc:sldMk cId="1009689819" sldId="281"/>
            <ac:spMk id="5" creationId="{F28CBCA3-C255-8DE2-5CCE-FE37EA131918}"/>
          </ac:spMkLst>
        </pc:spChg>
        <pc:picChg chg="del">
          <ac:chgData name="Saranya Chandrukannan" userId="9243bfc0-428f-40b6-89ee-4e3df44ea244" providerId="ADAL" clId="{B85A8E33-7141-47DF-8ADA-86D11DD49C19}" dt="2023-09-18T23:07:41.918" v="5" actId="478"/>
          <ac:picMkLst>
            <pc:docMk/>
            <pc:sldMk cId="1009689819" sldId="281"/>
            <ac:picMk id="4" creationId="{2235BDB1-C6A1-44DF-8912-42FFA02F17F6}"/>
          </ac:picMkLst>
        </pc:picChg>
        <pc:picChg chg="add mod">
          <ac:chgData name="Saranya Chandrukannan" userId="9243bfc0-428f-40b6-89ee-4e3df44ea244" providerId="ADAL" clId="{B85A8E33-7141-47DF-8ADA-86D11DD49C19}" dt="2023-09-18T23:07:57.884" v="10" actId="1076"/>
          <ac:picMkLst>
            <pc:docMk/>
            <pc:sldMk cId="1009689819" sldId="281"/>
            <ac:picMk id="7" creationId="{18A4F65F-D597-6F72-D82F-572EEA51DC3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FC2347-E6C5-4048-85F5-A0BFBF60504B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BE4E8E-FE8E-4EB7-A6E0-FBD92BD69563}">
      <dgm:prSet/>
      <dgm:spPr/>
      <dgm:t>
        <a:bodyPr/>
        <a:lstStyle/>
        <a:p>
          <a:r>
            <a:rPr lang="en-US"/>
            <a:t>CREATE</a:t>
          </a:r>
        </a:p>
      </dgm:t>
    </dgm:pt>
    <dgm:pt modelId="{A7C66C55-9E5B-49A7-B371-A65E2311DB7F}" type="parTrans" cxnId="{94571827-0AE8-4C67-9A04-C5DEC337E197}">
      <dgm:prSet/>
      <dgm:spPr/>
      <dgm:t>
        <a:bodyPr/>
        <a:lstStyle/>
        <a:p>
          <a:endParaRPr lang="en-US"/>
        </a:p>
      </dgm:t>
    </dgm:pt>
    <dgm:pt modelId="{4DDD9981-7A39-4480-A26D-67D9E0017AA0}" type="sibTrans" cxnId="{94571827-0AE8-4C67-9A04-C5DEC337E197}">
      <dgm:prSet/>
      <dgm:spPr/>
      <dgm:t>
        <a:bodyPr/>
        <a:lstStyle/>
        <a:p>
          <a:endParaRPr lang="en-US"/>
        </a:p>
      </dgm:t>
    </dgm:pt>
    <dgm:pt modelId="{49FF9180-9FFC-42F0-A416-C13A91252323}">
      <dgm:prSet/>
      <dgm:spPr/>
      <dgm:t>
        <a:bodyPr/>
        <a:lstStyle/>
        <a:p>
          <a:r>
            <a:rPr lang="en-US"/>
            <a:t>CREATE A DATABASE CONNECTION</a:t>
          </a:r>
        </a:p>
      </dgm:t>
    </dgm:pt>
    <dgm:pt modelId="{2B8F8045-EC84-403F-BCEF-4592FB3591FF}" type="parTrans" cxnId="{7CEEA3BE-C6E2-4D09-8FBA-86807689076E}">
      <dgm:prSet/>
      <dgm:spPr/>
      <dgm:t>
        <a:bodyPr/>
        <a:lstStyle/>
        <a:p>
          <a:endParaRPr lang="en-US"/>
        </a:p>
      </dgm:t>
    </dgm:pt>
    <dgm:pt modelId="{519DFB51-26F2-4340-B846-0303CFCDBE13}" type="sibTrans" cxnId="{7CEEA3BE-C6E2-4D09-8FBA-86807689076E}">
      <dgm:prSet/>
      <dgm:spPr/>
      <dgm:t>
        <a:bodyPr/>
        <a:lstStyle/>
        <a:p>
          <a:endParaRPr lang="en-US"/>
        </a:p>
      </dgm:t>
    </dgm:pt>
    <dgm:pt modelId="{96AF559C-EECD-4EA0-ABF4-AB58511EFBD6}">
      <dgm:prSet/>
      <dgm:spPr/>
      <dgm:t>
        <a:bodyPr/>
        <a:lstStyle/>
        <a:p>
          <a:r>
            <a:rPr lang="en-US"/>
            <a:t>PERFORM</a:t>
          </a:r>
        </a:p>
      </dgm:t>
    </dgm:pt>
    <dgm:pt modelId="{DA4FC1CE-8356-4BA9-82C7-0394AEE4F657}" type="parTrans" cxnId="{CD7734E0-6DB2-4094-BC7A-33328FECE9FF}">
      <dgm:prSet/>
      <dgm:spPr/>
      <dgm:t>
        <a:bodyPr/>
        <a:lstStyle/>
        <a:p>
          <a:endParaRPr lang="en-US"/>
        </a:p>
      </dgm:t>
    </dgm:pt>
    <dgm:pt modelId="{55E7E86A-FA23-4CC3-A16B-3652E20FFDCB}" type="sibTrans" cxnId="{CD7734E0-6DB2-4094-BC7A-33328FECE9FF}">
      <dgm:prSet/>
      <dgm:spPr/>
      <dgm:t>
        <a:bodyPr/>
        <a:lstStyle/>
        <a:p>
          <a:endParaRPr lang="en-US"/>
        </a:p>
      </dgm:t>
    </dgm:pt>
    <dgm:pt modelId="{84E5B4C2-C312-47C7-949A-C9D3DF0AB660}">
      <dgm:prSet/>
      <dgm:spPr/>
      <dgm:t>
        <a:bodyPr/>
        <a:lstStyle/>
        <a:p>
          <a:r>
            <a:rPr lang="en-US"/>
            <a:t>PERFORM QUERY</a:t>
          </a:r>
        </a:p>
      </dgm:t>
    </dgm:pt>
    <dgm:pt modelId="{95E39E11-E9EF-4631-A29E-F4C586C51420}" type="parTrans" cxnId="{886FE305-69B8-492D-8206-EE0D187402C0}">
      <dgm:prSet/>
      <dgm:spPr/>
      <dgm:t>
        <a:bodyPr/>
        <a:lstStyle/>
        <a:p>
          <a:endParaRPr lang="en-US"/>
        </a:p>
      </dgm:t>
    </dgm:pt>
    <dgm:pt modelId="{3F37FAE2-E171-4E5D-B9F7-94E9E3828A6E}" type="sibTrans" cxnId="{886FE305-69B8-492D-8206-EE0D187402C0}">
      <dgm:prSet/>
      <dgm:spPr/>
      <dgm:t>
        <a:bodyPr/>
        <a:lstStyle/>
        <a:p>
          <a:endParaRPr lang="en-US"/>
        </a:p>
      </dgm:t>
    </dgm:pt>
    <dgm:pt modelId="{27CC2EEB-A693-4DE2-8503-C25972F15BCA}">
      <dgm:prSet/>
      <dgm:spPr/>
      <dgm:t>
        <a:bodyPr/>
        <a:lstStyle/>
        <a:p>
          <a:r>
            <a:rPr lang="en-US"/>
            <a:t>Use</a:t>
          </a:r>
        </a:p>
      </dgm:t>
    </dgm:pt>
    <dgm:pt modelId="{E5463FD3-44D9-461F-8881-C80F04C1E92D}" type="parTrans" cxnId="{44135F8B-0C05-4C70-8260-6CB43427EC13}">
      <dgm:prSet/>
      <dgm:spPr/>
      <dgm:t>
        <a:bodyPr/>
        <a:lstStyle/>
        <a:p>
          <a:endParaRPr lang="en-US"/>
        </a:p>
      </dgm:t>
    </dgm:pt>
    <dgm:pt modelId="{47BA81B8-4BF3-4939-BA77-F77C1212CD07}" type="sibTrans" cxnId="{44135F8B-0C05-4C70-8260-6CB43427EC13}">
      <dgm:prSet/>
      <dgm:spPr/>
      <dgm:t>
        <a:bodyPr/>
        <a:lstStyle/>
        <a:p>
          <a:endParaRPr lang="en-US"/>
        </a:p>
      </dgm:t>
    </dgm:pt>
    <dgm:pt modelId="{AC009779-DF0D-479B-99BF-51D43D31F8BB}">
      <dgm:prSet/>
      <dgm:spPr/>
      <dgm:t>
        <a:bodyPr/>
        <a:lstStyle/>
        <a:p>
          <a:r>
            <a:rPr lang="en-US"/>
            <a:t>Use returned information</a:t>
          </a:r>
        </a:p>
      </dgm:t>
    </dgm:pt>
    <dgm:pt modelId="{351D96E6-E33E-4DC0-BDF4-83B7B44B2031}" type="parTrans" cxnId="{B0F91F51-F34D-4240-915A-2D3E456E7AC1}">
      <dgm:prSet/>
      <dgm:spPr/>
      <dgm:t>
        <a:bodyPr/>
        <a:lstStyle/>
        <a:p>
          <a:endParaRPr lang="en-US"/>
        </a:p>
      </dgm:t>
    </dgm:pt>
    <dgm:pt modelId="{0074D201-53BD-44C4-B7A7-38FC36AEF3EC}" type="sibTrans" cxnId="{B0F91F51-F34D-4240-915A-2D3E456E7AC1}">
      <dgm:prSet/>
      <dgm:spPr/>
      <dgm:t>
        <a:bodyPr/>
        <a:lstStyle/>
        <a:p>
          <a:endParaRPr lang="en-US"/>
        </a:p>
      </dgm:t>
    </dgm:pt>
    <dgm:pt modelId="{A13FAD91-84C4-4797-B0F2-708AE9728541}">
      <dgm:prSet/>
      <dgm:spPr/>
      <dgm:t>
        <a:bodyPr/>
        <a:lstStyle/>
        <a:p>
          <a:r>
            <a:rPr lang="en-US"/>
            <a:t>Release</a:t>
          </a:r>
        </a:p>
      </dgm:t>
    </dgm:pt>
    <dgm:pt modelId="{E49E5AE9-D028-4235-8EDE-BCB3D68F68F9}" type="parTrans" cxnId="{16343FCF-020B-414A-9CC7-F91278FE45DF}">
      <dgm:prSet/>
      <dgm:spPr/>
      <dgm:t>
        <a:bodyPr/>
        <a:lstStyle/>
        <a:p>
          <a:endParaRPr lang="en-US"/>
        </a:p>
      </dgm:t>
    </dgm:pt>
    <dgm:pt modelId="{1EE2DF8F-328D-4C2C-B4E9-8DEE802C4E8C}" type="sibTrans" cxnId="{16343FCF-020B-414A-9CC7-F91278FE45DF}">
      <dgm:prSet/>
      <dgm:spPr/>
      <dgm:t>
        <a:bodyPr/>
        <a:lstStyle/>
        <a:p>
          <a:endParaRPr lang="en-US"/>
        </a:p>
      </dgm:t>
    </dgm:pt>
    <dgm:pt modelId="{3FEB5ACC-86E5-45E1-9995-F8852E6F9D5F}">
      <dgm:prSet/>
      <dgm:spPr/>
      <dgm:t>
        <a:bodyPr/>
        <a:lstStyle/>
        <a:p>
          <a:r>
            <a:rPr lang="en-US"/>
            <a:t>Release data</a:t>
          </a:r>
        </a:p>
      </dgm:t>
    </dgm:pt>
    <dgm:pt modelId="{2D7E6ECF-028A-47F3-A270-E2DC21A7C292}" type="parTrans" cxnId="{6420D4CE-BC89-46EE-9DC8-57065DA7A0AC}">
      <dgm:prSet/>
      <dgm:spPr/>
      <dgm:t>
        <a:bodyPr/>
        <a:lstStyle/>
        <a:p>
          <a:endParaRPr lang="en-US"/>
        </a:p>
      </dgm:t>
    </dgm:pt>
    <dgm:pt modelId="{5783D0A3-AC61-4314-9252-E0E69FFF9CA1}" type="sibTrans" cxnId="{6420D4CE-BC89-46EE-9DC8-57065DA7A0AC}">
      <dgm:prSet/>
      <dgm:spPr/>
      <dgm:t>
        <a:bodyPr/>
        <a:lstStyle/>
        <a:p>
          <a:endParaRPr lang="en-US"/>
        </a:p>
      </dgm:t>
    </dgm:pt>
    <dgm:pt modelId="{1AEEEBAB-9C07-4AE2-B786-767A7458EFE8}">
      <dgm:prSet/>
      <dgm:spPr/>
      <dgm:t>
        <a:bodyPr/>
        <a:lstStyle/>
        <a:p>
          <a:r>
            <a:rPr lang="en-US"/>
            <a:t>Close</a:t>
          </a:r>
        </a:p>
      </dgm:t>
    </dgm:pt>
    <dgm:pt modelId="{B86A3DC5-9A9A-495B-BB2A-F00A5D75E0C1}" type="parTrans" cxnId="{5BACB127-B681-4B56-A2E1-F0B3C9050CB3}">
      <dgm:prSet/>
      <dgm:spPr/>
      <dgm:t>
        <a:bodyPr/>
        <a:lstStyle/>
        <a:p>
          <a:endParaRPr lang="en-US"/>
        </a:p>
      </dgm:t>
    </dgm:pt>
    <dgm:pt modelId="{CE951931-ACFF-4F5F-9C13-3576FEF71FFB}" type="sibTrans" cxnId="{5BACB127-B681-4B56-A2E1-F0B3C9050CB3}">
      <dgm:prSet/>
      <dgm:spPr/>
      <dgm:t>
        <a:bodyPr/>
        <a:lstStyle/>
        <a:p>
          <a:endParaRPr lang="en-US"/>
        </a:p>
      </dgm:t>
    </dgm:pt>
    <dgm:pt modelId="{6A8222C0-3F1F-42EA-8BE5-442853F1F57A}">
      <dgm:prSet/>
      <dgm:spPr/>
      <dgm:t>
        <a:bodyPr/>
        <a:lstStyle/>
        <a:p>
          <a:r>
            <a:rPr lang="en-US"/>
            <a:t>Close connection</a:t>
          </a:r>
          <a:br>
            <a:rPr lang="en-US"/>
          </a:br>
          <a:endParaRPr lang="en-US"/>
        </a:p>
      </dgm:t>
    </dgm:pt>
    <dgm:pt modelId="{DD12DE39-7198-4E34-B043-5D6A282F7329}" type="parTrans" cxnId="{EFF6D8F0-71B6-4D85-B8B4-26E898E54D96}">
      <dgm:prSet/>
      <dgm:spPr/>
      <dgm:t>
        <a:bodyPr/>
        <a:lstStyle/>
        <a:p>
          <a:endParaRPr lang="en-US"/>
        </a:p>
      </dgm:t>
    </dgm:pt>
    <dgm:pt modelId="{D926C226-0EB6-4795-B94F-A2AF2E82D4F2}" type="sibTrans" cxnId="{EFF6D8F0-71B6-4D85-B8B4-26E898E54D96}">
      <dgm:prSet/>
      <dgm:spPr/>
      <dgm:t>
        <a:bodyPr/>
        <a:lstStyle/>
        <a:p>
          <a:endParaRPr lang="en-US"/>
        </a:p>
      </dgm:t>
    </dgm:pt>
    <dgm:pt modelId="{FE0684BC-2346-43A3-BBD2-9B05697FB826}" type="pres">
      <dgm:prSet presAssocID="{0BFC2347-E6C5-4048-85F5-A0BFBF60504B}" presName="Name0" presStyleCnt="0">
        <dgm:presLayoutVars>
          <dgm:dir/>
          <dgm:animLvl val="lvl"/>
          <dgm:resizeHandles val="exact"/>
        </dgm:presLayoutVars>
      </dgm:prSet>
      <dgm:spPr/>
    </dgm:pt>
    <dgm:pt modelId="{A3341E91-65E9-4D00-BCD9-4EB2287FD338}" type="pres">
      <dgm:prSet presAssocID="{DABE4E8E-FE8E-4EB7-A6E0-FBD92BD69563}" presName="linNode" presStyleCnt="0"/>
      <dgm:spPr/>
    </dgm:pt>
    <dgm:pt modelId="{140D7FE1-463D-42B6-A9A3-743E77F6A225}" type="pres">
      <dgm:prSet presAssocID="{DABE4E8E-FE8E-4EB7-A6E0-FBD92BD69563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1400627A-3DB4-4673-8B9A-B0D57FB1E44E}" type="pres">
      <dgm:prSet presAssocID="{DABE4E8E-FE8E-4EB7-A6E0-FBD92BD69563}" presName="descendantText" presStyleLbl="alignNode1" presStyleIdx="0" presStyleCnt="5">
        <dgm:presLayoutVars>
          <dgm:bulletEnabled/>
        </dgm:presLayoutVars>
      </dgm:prSet>
      <dgm:spPr/>
    </dgm:pt>
    <dgm:pt modelId="{F960CD96-8929-4B64-BB28-10D90B7CA85F}" type="pres">
      <dgm:prSet presAssocID="{4DDD9981-7A39-4480-A26D-67D9E0017AA0}" presName="sp" presStyleCnt="0"/>
      <dgm:spPr/>
    </dgm:pt>
    <dgm:pt modelId="{067B1738-6E46-4DA5-93CF-29B884576C46}" type="pres">
      <dgm:prSet presAssocID="{96AF559C-EECD-4EA0-ABF4-AB58511EFBD6}" presName="linNode" presStyleCnt="0"/>
      <dgm:spPr/>
    </dgm:pt>
    <dgm:pt modelId="{A4320C69-A683-4B1E-A787-2A8DB3EA82D7}" type="pres">
      <dgm:prSet presAssocID="{96AF559C-EECD-4EA0-ABF4-AB58511EFBD6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455B6CB9-1D3A-4CDE-AF9A-2AABB4B9A699}" type="pres">
      <dgm:prSet presAssocID="{96AF559C-EECD-4EA0-ABF4-AB58511EFBD6}" presName="descendantText" presStyleLbl="alignNode1" presStyleIdx="1" presStyleCnt="5">
        <dgm:presLayoutVars>
          <dgm:bulletEnabled/>
        </dgm:presLayoutVars>
      </dgm:prSet>
      <dgm:spPr/>
    </dgm:pt>
    <dgm:pt modelId="{85B89A2D-70E9-4A1A-A951-151BAD9DA2EC}" type="pres">
      <dgm:prSet presAssocID="{55E7E86A-FA23-4CC3-A16B-3652E20FFDCB}" presName="sp" presStyleCnt="0"/>
      <dgm:spPr/>
    </dgm:pt>
    <dgm:pt modelId="{0D2B7225-E1EE-496C-85CB-B7B94433A580}" type="pres">
      <dgm:prSet presAssocID="{27CC2EEB-A693-4DE2-8503-C25972F15BCA}" presName="linNode" presStyleCnt="0"/>
      <dgm:spPr/>
    </dgm:pt>
    <dgm:pt modelId="{E09D42CA-9996-4452-BC13-69B60ABC1D08}" type="pres">
      <dgm:prSet presAssocID="{27CC2EEB-A693-4DE2-8503-C25972F15BCA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0A76A0BB-C581-48F8-8C6E-B5750B46C9F9}" type="pres">
      <dgm:prSet presAssocID="{27CC2EEB-A693-4DE2-8503-C25972F15BCA}" presName="descendantText" presStyleLbl="alignNode1" presStyleIdx="2" presStyleCnt="5">
        <dgm:presLayoutVars>
          <dgm:bulletEnabled/>
        </dgm:presLayoutVars>
      </dgm:prSet>
      <dgm:spPr/>
    </dgm:pt>
    <dgm:pt modelId="{4153AFF7-E826-4045-B534-AB3B3F8DEE20}" type="pres">
      <dgm:prSet presAssocID="{47BA81B8-4BF3-4939-BA77-F77C1212CD07}" presName="sp" presStyleCnt="0"/>
      <dgm:spPr/>
    </dgm:pt>
    <dgm:pt modelId="{FA8F9659-4857-4B7D-8797-62578B450272}" type="pres">
      <dgm:prSet presAssocID="{A13FAD91-84C4-4797-B0F2-708AE9728541}" presName="linNode" presStyleCnt="0"/>
      <dgm:spPr/>
    </dgm:pt>
    <dgm:pt modelId="{6C76F399-2B1A-434C-AF20-D1982EB5F47C}" type="pres">
      <dgm:prSet presAssocID="{A13FAD91-84C4-4797-B0F2-708AE9728541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8A47B46D-B7C1-4998-AF9C-7694D83327DD}" type="pres">
      <dgm:prSet presAssocID="{A13FAD91-84C4-4797-B0F2-708AE9728541}" presName="descendantText" presStyleLbl="alignNode1" presStyleIdx="3" presStyleCnt="5">
        <dgm:presLayoutVars>
          <dgm:bulletEnabled/>
        </dgm:presLayoutVars>
      </dgm:prSet>
      <dgm:spPr/>
    </dgm:pt>
    <dgm:pt modelId="{48839821-ADA4-4E1F-B31D-1D8AE7D92834}" type="pres">
      <dgm:prSet presAssocID="{1EE2DF8F-328D-4C2C-B4E9-8DEE802C4E8C}" presName="sp" presStyleCnt="0"/>
      <dgm:spPr/>
    </dgm:pt>
    <dgm:pt modelId="{35ED3ED6-78DE-4805-9157-D8BDDA96DE5D}" type="pres">
      <dgm:prSet presAssocID="{1AEEEBAB-9C07-4AE2-B786-767A7458EFE8}" presName="linNode" presStyleCnt="0"/>
      <dgm:spPr/>
    </dgm:pt>
    <dgm:pt modelId="{23BEB831-6191-4D8E-A120-8FBB6338DA99}" type="pres">
      <dgm:prSet presAssocID="{1AEEEBAB-9C07-4AE2-B786-767A7458EFE8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8B16609F-E927-4301-A280-31B35131B4E7}" type="pres">
      <dgm:prSet presAssocID="{1AEEEBAB-9C07-4AE2-B786-767A7458EFE8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886FE305-69B8-492D-8206-EE0D187402C0}" srcId="{96AF559C-EECD-4EA0-ABF4-AB58511EFBD6}" destId="{84E5B4C2-C312-47C7-949A-C9D3DF0AB660}" srcOrd="0" destOrd="0" parTransId="{95E39E11-E9EF-4631-A29E-F4C586C51420}" sibTransId="{3F37FAE2-E171-4E5D-B9F7-94E9E3828A6E}"/>
    <dgm:cxn modelId="{5E39C108-1D7A-46DB-9EF3-304F0F0FAC9F}" type="presOf" srcId="{1AEEEBAB-9C07-4AE2-B786-767A7458EFE8}" destId="{23BEB831-6191-4D8E-A120-8FBB6338DA99}" srcOrd="0" destOrd="0" presId="urn:microsoft.com/office/officeart/2016/7/layout/VerticalHollowActionList"/>
    <dgm:cxn modelId="{2388E618-63C1-4173-95AA-4B3839B6696D}" type="presOf" srcId="{3FEB5ACC-86E5-45E1-9995-F8852E6F9D5F}" destId="{8A47B46D-B7C1-4998-AF9C-7694D83327DD}" srcOrd="0" destOrd="0" presId="urn:microsoft.com/office/officeart/2016/7/layout/VerticalHollowActionList"/>
    <dgm:cxn modelId="{94571827-0AE8-4C67-9A04-C5DEC337E197}" srcId="{0BFC2347-E6C5-4048-85F5-A0BFBF60504B}" destId="{DABE4E8E-FE8E-4EB7-A6E0-FBD92BD69563}" srcOrd="0" destOrd="0" parTransId="{A7C66C55-9E5B-49A7-B371-A65E2311DB7F}" sibTransId="{4DDD9981-7A39-4480-A26D-67D9E0017AA0}"/>
    <dgm:cxn modelId="{5BACB127-B681-4B56-A2E1-F0B3C9050CB3}" srcId="{0BFC2347-E6C5-4048-85F5-A0BFBF60504B}" destId="{1AEEEBAB-9C07-4AE2-B786-767A7458EFE8}" srcOrd="4" destOrd="0" parTransId="{B86A3DC5-9A9A-495B-BB2A-F00A5D75E0C1}" sibTransId="{CE951931-ACFF-4F5F-9C13-3576FEF71FFB}"/>
    <dgm:cxn modelId="{50E4185E-7D43-45C8-892C-DA606DD49B77}" type="presOf" srcId="{0BFC2347-E6C5-4048-85F5-A0BFBF60504B}" destId="{FE0684BC-2346-43A3-BBD2-9B05697FB826}" srcOrd="0" destOrd="0" presId="urn:microsoft.com/office/officeart/2016/7/layout/VerticalHollowActionList"/>
    <dgm:cxn modelId="{B0F91F51-F34D-4240-915A-2D3E456E7AC1}" srcId="{27CC2EEB-A693-4DE2-8503-C25972F15BCA}" destId="{AC009779-DF0D-479B-99BF-51D43D31F8BB}" srcOrd="0" destOrd="0" parTransId="{351D96E6-E33E-4DC0-BDF4-83B7B44B2031}" sibTransId="{0074D201-53BD-44C4-B7A7-38FC36AEF3EC}"/>
    <dgm:cxn modelId="{2082F573-E78A-4D41-B940-3DEE6D8D8AB9}" type="presOf" srcId="{6A8222C0-3F1F-42EA-8BE5-442853F1F57A}" destId="{8B16609F-E927-4301-A280-31B35131B4E7}" srcOrd="0" destOrd="0" presId="urn:microsoft.com/office/officeart/2016/7/layout/VerticalHollowActionList"/>
    <dgm:cxn modelId="{11339D83-5D6D-45B8-9C35-216F7C44F004}" type="presOf" srcId="{27CC2EEB-A693-4DE2-8503-C25972F15BCA}" destId="{E09D42CA-9996-4452-BC13-69B60ABC1D08}" srcOrd="0" destOrd="0" presId="urn:microsoft.com/office/officeart/2016/7/layout/VerticalHollowActionList"/>
    <dgm:cxn modelId="{44135F8B-0C05-4C70-8260-6CB43427EC13}" srcId="{0BFC2347-E6C5-4048-85F5-A0BFBF60504B}" destId="{27CC2EEB-A693-4DE2-8503-C25972F15BCA}" srcOrd="2" destOrd="0" parTransId="{E5463FD3-44D9-461F-8881-C80F04C1E92D}" sibTransId="{47BA81B8-4BF3-4939-BA77-F77C1212CD07}"/>
    <dgm:cxn modelId="{190A33AB-400B-4D8C-A4EB-3B87809E12EB}" type="presOf" srcId="{84E5B4C2-C312-47C7-949A-C9D3DF0AB660}" destId="{455B6CB9-1D3A-4CDE-AF9A-2AABB4B9A699}" srcOrd="0" destOrd="0" presId="urn:microsoft.com/office/officeart/2016/7/layout/VerticalHollowActionList"/>
    <dgm:cxn modelId="{9F98C7BA-0A6D-4113-9669-66E8CEE04481}" type="presOf" srcId="{A13FAD91-84C4-4797-B0F2-708AE9728541}" destId="{6C76F399-2B1A-434C-AF20-D1982EB5F47C}" srcOrd="0" destOrd="0" presId="urn:microsoft.com/office/officeart/2016/7/layout/VerticalHollowActionList"/>
    <dgm:cxn modelId="{7CEEA3BE-C6E2-4D09-8FBA-86807689076E}" srcId="{DABE4E8E-FE8E-4EB7-A6E0-FBD92BD69563}" destId="{49FF9180-9FFC-42F0-A416-C13A91252323}" srcOrd="0" destOrd="0" parTransId="{2B8F8045-EC84-403F-BCEF-4592FB3591FF}" sibTransId="{519DFB51-26F2-4340-B846-0303CFCDBE13}"/>
    <dgm:cxn modelId="{C87D65BF-395B-4EC3-98A7-1F2D4302775C}" type="presOf" srcId="{DABE4E8E-FE8E-4EB7-A6E0-FBD92BD69563}" destId="{140D7FE1-463D-42B6-A9A3-743E77F6A225}" srcOrd="0" destOrd="0" presId="urn:microsoft.com/office/officeart/2016/7/layout/VerticalHollowActionList"/>
    <dgm:cxn modelId="{C5A5AECA-B45A-430C-BC3E-D720F6D736CE}" type="presOf" srcId="{49FF9180-9FFC-42F0-A416-C13A91252323}" destId="{1400627A-3DB4-4673-8B9A-B0D57FB1E44E}" srcOrd="0" destOrd="0" presId="urn:microsoft.com/office/officeart/2016/7/layout/VerticalHollowActionList"/>
    <dgm:cxn modelId="{6420D4CE-BC89-46EE-9DC8-57065DA7A0AC}" srcId="{A13FAD91-84C4-4797-B0F2-708AE9728541}" destId="{3FEB5ACC-86E5-45E1-9995-F8852E6F9D5F}" srcOrd="0" destOrd="0" parTransId="{2D7E6ECF-028A-47F3-A270-E2DC21A7C292}" sibTransId="{5783D0A3-AC61-4314-9252-E0E69FFF9CA1}"/>
    <dgm:cxn modelId="{16343FCF-020B-414A-9CC7-F91278FE45DF}" srcId="{0BFC2347-E6C5-4048-85F5-A0BFBF60504B}" destId="{A13FAD91-84C4-4797-B0F2-708AE9728541}" srcOrd="3" destOrd="0" parTransId="{E49E5AE9-D028-4235-8EDE-BCB3D68F68F9}" sibTransId="{1EE2DF8F-328D-4C2C-B4E9-8DEE802C4E8C}"/>
    <dgm:cxn modelId="{B4C626DB-24C4-46EC-98B8-050EC538D59B}" type="presOf" srcId="{96AF559C-EECD-4EA0-ABF4-AB58511EFBD6}" destId="{A4320C69-A683-4B1E-A787-2A8DB3EA82D7}" srcOrd="0" destOrd="0" presId="urn:microsoft.com/office/officeart/2016/7/layout/VerticalHollowActionList"/>
    <dgm:cxn modelId="{CD7734E0-6DB2-4094-BC7A-33328FECE9FF}" srcId="{0BFC2347-E6C5-4048-85F5-A0BFBF60504B}" destId="{96AF559C-EECD-4EA0-ABF4-AB58511EFBD6}" srcOrd="1" destOrd="0" parTransId="{DA4FC1CE-8356-4BA9-82C7-0394AEE4F657}" sibTransId="{55E7E86A-FA23-4CC3-A16B-3652E20FFDCB}"/>
    <dgm:cxn modelId="{053B37E7-7F61-4054-9D06-1F1CAD7A207F}" type="presOf" srcId="{AC009779-DF0D-479B-99BF-51D43D31F8BB}" destId="{0A76A0BB-C581-48F8-8C6E-B5750B46C9F9}" srcOrd="0" destOrd="0" presId="urn:microsoft.com/office/officeart/2016/7/layout/VerticalHollowActionList"/>
    <dgm:cxn modelId="{EFF6D8F0-71B6-4D85-B8B4-26E898E54D96}" srcId="{1AEEEBAB-9C07-4AE2-B786-767A7458EFE8}" destId="{6A8222C0-3F1F-42EA-8BE5-442853F1F57A}" srcOrd="0" destOrd="0" parTransId="{DD12DE39-7198-4E34-B043-5D6A282F7329}" sibTransId="{D926C226-0EB6-4795-B94F-A2AF2E82D4F2}"/>
    <dgm:cxn modelId="{079198F9-6F4D-4BE5-BD2E-95E13004B831}" type="presParOf" srcId="{FE0684BC-2346-43A3-BBD2-9B05697FB826}" destId="{A3341E91-65E9-4D00-BCD9-4EB2287FD338}" srcOrd="0" destOrd="0" presId="urn:microsoft.com/office/officeart/2016/7/layout/VerticalHollowActionList"/>
    <dgm:cxn modelId="{26FF9584-6087-4FDC-BF7B-7AB78AA21C22}" type="presParOf" srcId="{A3341E91-65E9-4D00-BCD9-4EB2287FD338}" destId="{140D7FE1-463D-42B6-A9A3-743E77F6A225}" srcOrd="0" destOrd="0" presId="urn:microsoft.com/office/officeart/2016/7/layout/VerticalHollowActionList"/>
    <dgm:cxn modelId="{44747225-915C-4B14-BE4B-E7D82B6266AC}" type="presParOf" srcId="{A3341E91-65E9-4D00-BCD9-4EB2287FD338}" destId="{1400627A-3DB4-4673-8B9A-B0D57FB1E44E}" srcOrd="1" destOrd="0" presId="urn:microsoft.com/office/officeart/2016/7/layout/VerticalHollowActionList"/>
    <dgm:cxn modelId="{282737D0-87F7-4CFB-96E1-DA4D3CC4B8F8}" type="presParOf" srcId="{FE0684BC-2346-43A3-BBD2-9B05697FB826}" destId="{F960CD96-8929-4B64-BB28-10D90B7CA85F}" srcOrd="1" destOrd="0" presId="urn:microsoft.com/office/officeart/2016/7/layout/VerticalHollowActionList"/>
    <dgm:cxn modelId="{66C8ADC2-057D-470E-93CE-08AC3CDEA4CD}" type="presParOf" srcId="{FE0684BC-2346-43A3-BBD2-9B05697FB826}" destId="{067B1738-6E46-4DA5-93CF-29B884576C46}" srcOrd="2" destOrd="0" presId="urn:microsoft.com/office/officeart/2016/7/layout/VerticalHollowActionList"/>
    <dgm:cxn modelId="{3FEDE821-1878-45E6-86F2-0253040BCD7E}" type="presParOf" srcId="{067B1738-6E46-4DA5-93CF-29B884576C46}" destId="{A4320C69-A683-4B1E-A787-2A8DB3EA82D7}" srcOrd="0" destOrd="0" presId="urn:microsoft.com/office/officeart/2016/7/layout/VerticalHollowActionList"/>
    <dgm:cxn modelId="{2CB18C56-1E1A-4649-B467-9A3A2C04BE5E}" type="presParOf" srcId="{067B1738-6E46-4DA5-93CF-29B884576C46}" destId="{455B6CB9-1D3A-4CDE-AF9A-2AABB4B9A699}" srcOrd="1" destOrd="0" presId="urn:microsoft.com/office/officeart/2016/7/layout/VerticalHollowActionList"/>
    <dgm:cxn modelId="{1C0C41D1-40D3-4069-946D-01C87CAD074B}" type="presParOf" srcId="{FE0684BC-2346-43A3-BBD2-9B05697FB826}" destId="{85B89A2D-70E9-4A1A-A951-151BAD9DA2EC}" srcOrd="3" destOrd="0" presId="urn:microsoft.com/office/officeart/2016/7/layout/VerticalHollowActionList"/>
    <dgm:cxn modelId="{4FF72CEC-0680-4E41-9846-0E42058A42B2}" type="presParOf" srcId="{FE0684BC-2346-43A3-BBD2-9B05697FB826}" destId="{0D2B7225-E1EE-496C-85CB-B7B94433A580}" srcOrd="4" destOrd="0" presId="urn:microsoft.com/office/officeart/2016/7/layout/VerticalHollowActionList"/>
    <dgm:cxn modelId="{BA53F9BB-3F95-4C80-97FC-561CD04F3892}" type="presParOf" srcId="{0D2B7225-E1EE-496C-85CB-B7B94433A580}" destId="{E09D42CA-9996-4452-BC13-69B60ABC1D08}" srcOrd="0" destOrd="0" presId="urn:microsoft.com/office/officeart/2016/7/layout/VerticalHollowActionList"/>
    <dgm:cxn modelId="{B1F175B8-C5BC-4AC1-A046-6431D909E8EC}" type="presParOf" srcId="{0D2B7225-E1EE-496C-85CB-B7B94433A580}" destId="{0A76A0BB-C581-48F8-8C6E-B5750B46C9F9}" srcOrd="1" destOrd="0" presId="urn:microsoft.com/office/officeart/2016/7/layout/VerticalHollowActionList"/>
    <dgm:cxn modelId="{2169DD44-464A-4213-9F72-9566688AE243}" type="presParOf" srcId="{FE0684BC-2346-43A3-BBD2-9B05697FB826}" destId="{4153AFF7-E826-4045-B534-AB3B3F8DEE20}" srcOrd="5" destOrd="0" presId="urn:microsoft.com/office/officeart/2016/7/layout/VerticalHollowActionList"/>
    <dgm:cxn modelId="{71FD323E-4C08-4DEC-9AAC-7E6C05925DDF}" type="presParOf" srcId="{FE0684BC-2346-43A3-BBD2-9B05697FB826}" destId="{FA8F9659-4857-4B7D-8797-62578B450272}" srcOrd="6" destOrd="0" presId="urn:microsoft.com/office/officeart/2016/7/layout/VerticalHollowActionList"/>
    <dgm:cxn modelId="{D1982289-6B2D-4962-AD2E-F774B6EBE643}" type="presParOf" srcId="{FA8F9659-4857-4B7D-8797-62578B450272}" destId="{6C76F399-2B1A-434C-AF20-D1982EB5F47C}" srcOrd="0" destOrd="0" presId="urn:microsoft.com/office/officeart/2016/7/layout/VerticalHollowActionList"/>
    <dgm:cxn modelId="{AC9CEC57-D63A-49AC-A42C-4FFB0F4DC5B3}" type="presParOf" srcId="{FA8F9659-4857-4B7D-8797-62578B450272}" destId="{8A47B46D-B7C1-4998-AF9C-7694D83327DD}" srcOrd="1" destOrd="0" presId="urn:microsoft.com/office/officeart/2016/7/layout/VerticalHollowActionList"/>
    <dgm:cxn modelId="{27FCF514-84CC-407D-A0E0-C119C7A171AB}" type="presParOf" srcId="{FE0684BC-2346-43A3-BBD2-9B05697FB826}" destId="{48839821-ADA4-4E1F-B31D-1D8AE7D92834}" srcOrd="7" destOrd="0" presId="urn:microsoft.com/office/officeart/2016/7/layout/VerticalHollowActionList"/>
    <dgm:cxn modelId="{FD9C1723-41DF-4376-B549-597783576B0D}" type="presParOf" srcId="{FE0684BC-2346-43A3-BBD2-9B05697FB826}" destId="{35ED3ED6-78DE-4805-9157-D8BDDA96DE5D}" srcOrd="8" destOrd="0" presId="urn:microsoft.com/office/officeart/2016/7/layout/VerticalHollowActionList"/>
    <dgm:cxn modelId="{B4CE0EEF-57B7-40C0-97DD-A17F01FEF895}" type="presParOf" srcId="{35ED3ED6-78DE-4805-9157-D8BDDA96DE5D}" destId="{23BEB831-6191-4D8E-A120-8FBB6338DA99}" srcOrd="0" destOrd="0" presId="urn:microsoft.com/office/officeart/2016/7/layout/VerticalHollowActionList"/>
    <dgm:cxn modelId="{C43F4D31-C503-495F-898F-1CD38D9420A1}" type="presParOf" srcId="{35ED3ED6-78DE-4805-9157-D8BDDA96DE5D}" destId="{8B16609F-E927-4301-A280-31B35131B4E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C8CDC-F56E-4AD3-83A3-7EA1DE898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E8F30E-7BDA-4ACD-947D-A5CA1D4DF88F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/>
            <a:t>mysqli_query($connection,$query)-</a:t>
          </a:r>
          <a:r>
            <a:rPr lang="en-AU" dirty="0">
              <a:sym typeface="Wingdings" panose="05000000000000000000" pitchFamily="2" charset="2"/>
            </a:rPr>
            <a:t></a:t>
          </a:r>
          <a:r>
            <a:rPr lang="en-AU" dirty="0"/>
            <a:t>second param is actually </a:t>
          </a:r>
          <a:r>
            <a:rPr lang="en-AU" dirty="0" err="1"/>
            <a:t>querys</a:t>
          </a:r>
          <a:endParaRPr lang="en-US" dirty="0"/>
        </a:p>
      </dgm:t>
    </dgm:pt>
    <dgm:pt modelId="{5D6177F5-E14C-4C6D-80BB-AC92128AAC26}" type="parTrans" cxnId="{7083A1CE-24DA-4777-9B43-1027BD23F7E5}">
      <dgm:prSet/>
      <dgm:spPr/>
      <dgm:t>
        <a:bodyPr/>
        <a:lstStyle/>
        <a:p>
          <a:endParaRPr lang="en-US"/>
        </a:p>
      </dgm:t>
    </dgm:pt>
    <dgm:pt modelId="{CF182DFA-0674-4772-9C8D-5248A5FCC1BD}" type="sibTrans" cxnId="{7083A1CE-24DA-4777-9B43-1027BD23F7E5}">
      <dgm:prSet/>
      <dgm:spPr/>
      <dgm:t>
        <a:bodyPr/>
        <a:lstStyle/>
        <a:p>
          <a:endParaRPr lang="en-US"/>
        </a:p>
      </dgm:t>
    </dgm:pt>
    <dgm:pt modelId="{02F96D1E-8FFE-41B7-B02F-0522D9282E6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 err="1"/>
            <a:t>mysqli_free_result</a:t>
          </a:r>
          <a:r>
            <a:rPr lang="en-AU" dirty="0"/>
            <a:t>($</a:t>
          </a:r>
          <a:r>
            <a:rPr lang="en-AU" dirty="0" err="1"/>
            <a:t>result_set</a:t>
          </a:r>
          <a:r>
            <a:rPr lang="en-AU" dirty="0"/>
            <a:t>)</a:t>
          </a:r>
          <a:endParaRPr lang="en-US" dirty="0"/>
        </a:p>
      </dgm:t>
    </dgm:pt>
    <dgm:pt modelId="{28BE638D-9792-4750-A034-FF11758A5233}" type="parTrans" cxnId="{64A5C01F-5E72-4434-A6D9-2FB74329F790}">
      <dgm:prSet/>
      <dgm:spPr/>
      <dgm:t>
        <a:bodyPr/>
        <a:lstStyle/>
        <a:p>
          <a:endParaRPr lang="en-US"/>
        </a:p>
      </dgm:t>
    </dgm:pt>
    <dgm:pt modelId="{6BEC4652-C5EF-43AF-8BAC-E5E1C7695921}" type="sibTrans" cxnId="{64A5C01F-5E72-4434-A6D9-2FB74329F790}">
      <dgm:prSet/>
      <dgm:spPr/>
      <dgm:t>
        <a:bodyPr/>
        <a:lstStyle/>
        <a:p>
          <a:endParaRPr lang="en-US"/>
        </a:p>
      </dgm:t>
    </dgm:pt>
    <dgm:pt modelId="{98579ED2-4E51-4765-BB8B-C69C6C1D8043}" type="pres">
      <dgm:prSet presAssocID="{ACCC8CDC-F56E-4AD3-83A3-7EA1DE89868F}" presName="root" presStyleCnt="0">
        <dgm:presLayoutVars>
          <dgm:dir/>
          <dgm:resizeHandles val="exact"/>
        </dgm:presLayoutVars>
      </dgm:prSet>
      <dgm:spPr/>
    </dgm:pt>
    <dgm:pt modelId="{A143F59F-A162-4BB2-80F5-47F908C8BB36}" type="pres">
      <dgm:prSet presAssocID="{15E8F30E-7BDA-4ACD-947D-A5CA1D4DF88F}" presName="compNode" presStyleCnt="0"/>
      <dgm:spPr/>
    </dgm:pt>
    <dgm:pt modelId="{0647512D-AA22-4DF2-9397-18152AB4B2B0}" type="pres">
      <dgm:prSet presAssocID="{15E8F30E-7BDA-4ACD-947D-A5CA1D4DF88F}" presName="bgRect" presStyleLbl="bgShp" presStyleIdx="0" presStyleCnt="2"/>
      <dgm:spPr/>
    </dgm:pt>
    <dgm:pt modelId="{1DF89E7E-CA53-4944-96CC-3BA568CAB405}" type="pres">
      <dgm:prSet presAssocID="{15E8F30E-7BDA-4ACD-947D-A5CA1D4DF8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4622C6F-2E28-4388-80C3-03ABC0E2C077}" type="pres">
      <dgm:prSet presAssocID="{15E8F30E-7BDA-4ACD-947D-A5CA1D4DF88F}" presName="spaceRect" presStyleCnt="0"/>
      <dgm:spPr/>
    </dgm:pt>
    <dgm:pt modelId="{108C7A2A-BAAE-48C7-A479-B5A76F68D62C}" type="pres">
      <dgm:prSet presAssocID="{15E8F30E-7BDA-4ACD-947D-A5CA1D4DF88F}" presName="parTx" presStyleLbl="revTx" presStyleIdx="0" presStyleCnt="2">
        <dgm:presLayoutVars>
          <dgm:chMax val="0"/>
          <dgm:chPref val="0"/>
        </dgm:presLayoutVars>
      </dgm:prSet>
      <dgm:spPr/>
    </dgm:pt>
    <dgm:pt modelId="{4B2827EF-6A6B-4188-995C-FA428D61E00B}" type="pres">
      <dgm:prSet presAssocID="{CF182DFA-0674-4772-9C8D-5248A5FCC1BD}" presName="sibTrans" presStyleCnt="0"/>
      <dgm:spPr/>
    </dgm:pt>
    <dgm:pt modelId="{836E60FD-C09A-4C7F-9108-6351C3CEC465}" type="pres">
      <dgm:prSet presAssocID="{02F96D1E-8FFE-41B7-B02F-0522D9282E64}" presName="compNode" presStyleCnt="0"/>
      <dgm:spPr/>
    </dgm:pt>
    <dgm:pt modelId="{A4C50E00-080D-47C9-8246-9455F9CC5412}" type="pres">
      <dgm:prSet presAssocID="{02F96D1E-8FFE-41B7-B02F-0522D9282E64}" presName="bgRect" presStyleLbl="bgShp" presStyleIdx="1" presStyleCnt="2"/>
      <dgm:spPr/>
    </dgm:pt>
    <dgm:pt modelId="{427FFE20-8A5C-46B8-9D2C-C52E98C557EA}" type="pres">
      <dgm:prSet presAssocID="{02F96D1E-8FFE-41B7-B02F-0522D9282E6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A45FBD32-7DC4-4BB7-B902-FE952E02D8FD}" type="pres">
      <dgm:prSet presAssocID="{02F96D1E-8FFE-41B7-B02F-0522D9282E64}" presName="spaceRect" presStyleCnt="0"/>
      <dgm:spPr/>
    </dgm:pt>
    <dgm:pt modelId="{935AEC62-DAC8-498D-B666-81AACBF00C0B}" type="pres">
      <dgm:prSet presAssocID="{02F96D1E-8FFE-41B7-B02F-0522D9282E6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EB9F11-4F9C-4B85-AA86-634BE1D07FC1}" type="presOf" srcId="{15E8F30E-7BDA-4ACD-947D-A5CA1D4DF88F}" destId="{108C7A2A-BAAE-48C7-A479-B5A76F68D62C}" srcOrd="0" destOrd="0" presId="urn:microsoft.com/office/officeart/2018/2/layout/IconVerticalSolidList"/>
    <dgm:cxn modelId="{64A5C01F-5E72-4434-A6D9-2FB74329F790}" srcId="{ACCC8CDC-F56E-4AD3-83A3-7EA1DE89868F}" destId="{02F96D1E-8FFE-41B7-B02F-0522D9282E64}" srcOrd="1" destOrd="0" parTransId="{28BE638D-9792-4750-A034-FF11758A5233}" sibTransId="{6BEC4652-C5EF-43AF-8BAC-E5E1C7695921}"/>
    <dgm:cxn modelId="{923C053E-656E-4438-B0D7-5346674EB8FB}" type="presOf" srcId="{ACCC8CDC-F56E-4AD3-83A3-7EA1DE89868F}" destId="{98579ED2-4E51-4765-BB8B-C69C6C1D8043}" srcOrd="0" destOrd="0" presId="urn:microsoft.com/office/officeart/2018/2/layout/IconVerticalSolidList"/>
    <dgm:cxn modelId="{9C9E204C-3A24-469E-B97D-DD851983E4D6}" type="presOf" srcId="{02F96D1E-8FFE-41B7-B02F-0522D9282E64}" destId="{935AEC62-DAC8-498D-B666-81AACBF00C0B}" srcOrd="0" destOrd="0" presId="urn:microsoft.com/office/officeart/2018/2/layout/IconVerticalSolidList"/>
    <dgm:cxn modelId="{7083A1CE-24DA-4777-9B43-1027BD23F7E5}" srcId="{ACCC8CDC-F56E-4AD3-83A3-7EA1DE89868F}" destId="{15E8F30E-7BDA-4ACD-947D-A5CA1D4DF88F}" srcOrd="0" destOrd="0" parTransId="{5D6177F5-E14C-4C6D-80BB-AC92128AAC26}" sibTransId="{CF182DFA-0674-4772-9C8D-5248A5FCC1BD}"/>
    <dgm:cxn modelId="{ADCDB3BC-2D66-4E79-9129-7E90E9198AFA}" type="presParOf" srcId="{98579ED2-4E51-4765-BB8B-C69C6C1D8043}" destId="{A143F59F-A162-4BB2-80F5-47F908C8BB36}" srcOrd="0" destOrd="0" presId="urn:microsoft.com/office/officeart/2018/2/layout/IconVerticalSolidList"/>
    <dgm:cxn modelId="{E695D5FD-BF25-4442-B59B-5D537363AF86}" type="presParOf" srcId="{A143F59F-A162-4BB2-80F5-47F908C8BB36}" destId="{0647512D-AA22-4DF2-9397-18152AB4B2B0}" srcOrd="0" destOrd="0" presId="urn:microsoft.com/office/officeart/2018/2/layout/IconVerticalSolidList"/>
    <dgm:cxn modelId="{F38F5AE0-E013-4C54-AB55-460983AB0634}" type="presParOf" srcId="{A143F59F-A162-4BB2-80F5-47F908C8BB36}" destId="{1DF89E7E-CA53-4944-96CC-3BA568CAB405}" srcOrd="1" destOrd="0" presId="urn:microsoft.com/office/officeart/2018/2/layout/IconVerticalSolidList"/>
    <dgm:cxn modelId="{B2286546-CC55-411E-86F9-DEA0B6E0E727}" type="presParOf" srcId="{A143F59F-A162-4BB2-80F5-47F908C8BB36}" destId="{84622C6F-2E28-4388-80C3-03ABC0E2C077}" srcOrd="2" destOrd="0" presId="urn:microsoft.com/office/officeart/2018/2/layout/IconVerticalSolidList"/>
    <dgm:cxn modelId="{13810730-AB9C-444B-AB4C-3A31184BEDDB}" type="presParOf" srcId="{A143F59F-A162-4BB2-80F5-47F908C8BB36}" destId="{108C7A2A-BAAE-48C7-A479-B5A76F68D62C}" srcOrd="3" destOrd="0" presId="urn:microsoft.com/office/officeart/2018/2/layout/IconVerticalSolidList"/>
    <dgm:cxn modelId="{BEDB5D16-C73A-46D1-AE98-F09147016C3A}" type="presParOf" srcId="{98579ED2-4E51-4765-BB8B-C69C6C1D8043}" destId="{4B2827EF-6A6B-4188-995C-FA428D61E00B}" srcOrd="1" destOrd="0" presId="urn:microsoft.com/office/officeart/2018/2/layout/IconVerticalSolidList"/>
    <dgm:cxn modelId="{3D0A0CD7-455F-40E7-A717-41E1DA472B58}" type="presParOf" srcId="{98579ED2-4E51-4765-BB8B-C69C6C1D8043}" destId="{836E60FD-C09A-4C7F-9108-6351C3CEC465}" srcOrd="2" destOrd="0" presId="urn:microsoft.com/office/officeart/2018/2/layout/IconVerticalSolidList"/>
    <dgm:cxn modelId="{47E956EB-705A-4B24-AF6B-BA2F76FBD495}" type="presParOf" srcId="{836E60FD-C09A-4C7F-9108-6351C3CEC465}" destId="{A4C50E00-080D-47C9-8246-9455F9CC5412}" srcOrd="0" destOrd="0" presId="urn:microsoft.com/office/officeart/2018/2/layout/IconVerticalSolidList"/>
    <dgm:cxn modelId="{1C15C877-608D-4026-9E73-D730A10FA705}" type="presParOf" srcId="{836E60FD-C09A-4C7F-9108-6351C3CEC465}" destId="{427FFE20-8A5C-46B8-9D2C-C52E98C557EA}" srcOrd="1" destOrd="0" presId="urn:microsoft.com/office/officeart/2018/2/layout/IconVerticalSolidList"/>
    <dgm:cxn modelId="{7B4687D2-BCB8-427F-ADFF-515EC9DD92E6}" type="presParOf" srcId="{836E60FD-C09A-4C7F-9108-6351C3CEC465}" destId="{A45FBD32-7DC4-4BB7-B902-FE952E02D8FD}" srcOrd="2" destOrd="0" presId="urn:microsoft.com/office/officeart/2018/2/layout/IconVerticalSolidList"/>
    <dgm:cxn modelId="{C1B74740-D173-462C-B7EB-0999147BD794}" type="presParOf" srcId="{836E60FD-C09A-4C7F-9108-6351C3CEC465}" destId="{935AEC62-DAC8-498D-B666-81AACBF00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627A-3DB4-4673-8B9A-B0D57FB1E44E}">
      <dsp:nvSpPr>
        <dsp:cNvPr id="0" name=""/>
        <dsp:cNvSpPr/>
      </dsp:nvSpPr>
      <dsp:spPr>
        <a:xfrm>
          <a:off x="1301260" y="2423"/>
          <a:ext cx="5205043" cy="10635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92" tIns="270141" rIns="100992" bIns="2701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DATABASE CONNECTION</a:t>
          </a:r>
        </a:p>
      </dsp:txBody>
      <dsp:txXfrm>
        <a:off x="1301260" y="2423"/>
        <a:ext cx="5205043" cy="1063548"/>
      </dsp:txXfrm>
    </dsp:sp>
    <dsp:sp modelId="{140D7FE1-463D-42B6-A9A3-743E77F6A225}">
      <dsp:nvSpPr>
        <dsp:cNvPr id="0" name=""/>
        <dsp:cNvSpPr/>
      </dsp:nvSpPr>
      <dsp:spPr>
        <a:xfrm>
          <a:off x="0" y="2423"/>
          <a:ext cx="1301260" cy="106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58" tIns="105055" rIns="68858" bIns="10505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0" y="2423"/>
        <a:ext cx="1301260" cy="1063548"/>
      </dsp:txXfrm>
    </dsp:sp>
    <dsp:sp modelId="{455B6CB9-1D3A-4CDE-AF9A-2AABB4B9A699}">
      <dsp:nvSpPr>
        <dsp:cNvPr id="0" name=""/>
        <dsp:cNvSpPr/>
      </dsp:nvSpPr>
      <dsp:spPr>
        <a:xfrm>
          <a:off x="1301260" y="1129784"/>
          <a:ext cx="5205043" cy="1063548"/>
        </a:xfrm>
        <a:prstGeom prst="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92" tIns="270141" rIns="100992" bIns="2701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 QUERY</a:t>
          </a:r>
        </a:p>
      </dsp:txBody>
      <dsp:txXfrm>
        <a:off x="1301260" y="1129784"/>
        <a:ext cx="5205043" cy="1063548"/>
      </dsp:txXfrm>
    </dsp:sp>
    <dsp:sp modelId="{A4320C69-A683-4B1E-A787-2A8DB3EA82D7}">
      <dsp:nvSpPr>
        <dsp:cNvPr id="0" name=""/>
        <dsp:cNvSpPr/>
      </dsp:nvSpPr>
      <dsp:spPr>
        <a:xfrm>
          <a:off x="0" y="1129784"/>
          <a:ext cx="1301260" cy="106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41413"/>
              <a:satOff val="-13584"/>
              <a:lumOff val="-4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58" tIns="105055" rIns="68858" bIns="10505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</a:t>
          </a:r>
        </a:p>
      </dsp:txBody>
      <dsp:txXfrm>
        <a:off x="0" y="1129784"/>
        <a:ext cx="1301260" cy="1063548"/>
      </dsp:txXfrm>
    </dsp:sp>
    <dsp:sp modelId="{0A76A0BB-C581-48F8-8C6E-B5750B46C9F9}">
      <dsp:nvSpPr>
        <dsp:cNvPr id="0" name=""/>
        <dsp:cNvSpPr/>
      </dsp:nvSpPr>
      <dsp:spPr>
        <a:xfrm>
          <a:off x="1301260" y="2257145"/>
          <a:ext cx="5205043" cy="1063548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92" tIns="270141" rIns="100992" bIns="2701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returned information</a:t>
          </a:r>
        </a:p>
      </dsp:txBody>
      <dsp:txXfrm>
        <a:off x="1301260" y="2257145"/>
        <a:ext cx="5205043" cy="1063548"/>
      </dsp:txXfrm>
    </dsp:sp>
    <dsp:sp modelId="{E09D42CA-9996-4452-BC13-69B60ABC1D08}">
      <dsp:nvSpPr>
        <dsp:cNvPr id="0" name=""/>
        <dsp:cNvSpPr/>
      </dsp:nvSpPr>
      <dsp:spPr>
        <a:xfrm>
          <a:off x="0" y="2257145"/>
          <a:ext cx="1301260" cy="106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58" tIns="105055" rIns="68858" bIns="10505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0" y="2257145"/>
        <a:ext cx="1301260" cy="1063548"/>
      </dsp:txXfrm>
    </dsp:sp>
    <dsp:sp modelId="{8A47B46D-B7C1-4998-AF9C-7694D83327DD}">
      <dsp:nvSpPr>
        <dsp:cNvPr id="0" name=""/>
        <dsp:cNvSpPr/>
      </dsp:nvSpPr>
      <dsp:spPr>
        <a:xfrm>
          <a:off x="1301260" y="3384506"/>
          <a:ext cx="5205043" cy="1063548"/>
        </a:xfrm>
        <a:prstGeom prst="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92" tIns="270141" rIns="100992" bIns="2701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Release data</a:t>
          </a:r>
        </a:p>
      </dsp:txBody>
      <dsp:txXfrm>
        <a:off x="1301260" y="3384506"/>
        <a:ext cx="5205043" cy="1063548"/>
      </dsp:txXfrm>
    </dsp:sp>
    <dsp:sp modelId="{6C76F399-2B1A-434C-AF20-D1982EB5F47C}">
      <dsp:nvSpPr>
        <dsp:cNvPr id="0" name=""/>
        <dsp:cNvSpPr/>
      </dsp:nvSpPr>
      <dsp:spPr>
        <a:xfrm>
          <a:off x="0" y="3384506"/>
          <a:ext cx="1301260" cy="106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24240"/>
              <a:satOff val="-40751"/>
              <a:lumOff val="-14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58" tIns="105055" rIns="68858" bIns="10505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Release</a:t>
          </a:r>
        </a:p>
      </dsp:txBody>
      <dsp:txXfrm>
        <a:off x="0" y="3384506"/>
        <a:ext cx="1301260" cy="1063548"/>
      </dsp:txXfrm>
    </dsp:sp>
    <dsp:sp modelId="{8B16609F-E927-4301-A280-31B35131B4E7}">
      <dsp:nvSpPr>
        <dsp:cNvPr id="0" name=""/>
        <dsp:cNvSpPr/>
      </dsp:nvSpPr>
      <dsp:spPr>
        <a:xfrm>
          <a:off x="1301260" y="4511867"/>
          <a:ext cx="5205043" cy="1063548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92" tIns="270141" rIns="100992" bIns="27014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Close connection</a:t>
          </a:r>
          <a:br>
            <a:rPr lang="en-US" sz="1700" kern="1200"/>
          </a:br>
          <a:endParaRPr lang="en-US" sz="1700" kern="1200"/>
        </a:p>
      </dsp:txBody>
      <dsp:txXfrm>
        <a:off x="1301260" y="4511867"/>
        <a:ext cx="5205043" cy="1063548"/>
      </dsp:txXfrm>
    </dsp:sp>
    <dsp:sp modelId="{23BEB831-6191-4D8E-A120-8FBB6338DA99}">
      <dsp:nvSpPr>
        <dsp:cNvPr id="0" name=""/>
        <dsp:cNvSpPr/>
      </dsp:nvSpPr>
      <dsp:spPr>
        <a:xfrm>
          <a:off x="0" y="4511867"/>
          <a:ext cx="1301260" cy="10635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58" tIns="105055" rIns="68858" bIns="10505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Close</a:t>
          </a:r>
        </a:p>
      </dsp:txBody>
      <dsp:txXfrm>
        <a:off x="0" y="4511867"/>
        <a:ext cx="1301260" cy="1063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7512D-AA22-4DF2-9397-18152AB4B2B0}">
      <dsp:nvSpPr>
        <dsp:cNvPr id="0" name=""/>
        <dsp:cNvSpPr/>
      </dsp:nvSpPr>
      <dsp:spPr>
        <a:xfrm>
          <a:off x="0" y="856637"/>
          <a:ext cx="10759304" cy="1581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89E7E-CA53-4944-96CC-3BA568CAB405}">
      <dsp:nvSpPr>
        <dsp:cNvPr id="0" name=""/>
        <dsp:cNvSpPr/>
      </dsp:nvSpPr>
      <dsp:spPr>
        <a:xfrm>
          <a:off x="478398" y="1212470"/>
          <a:ext cx="869816" cy="869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C7A2A-BAAE-48C7-A479-B5A76F68D62C}">
      <dsp:nvSpPr>
        <dsp:cNvPr id="0" name=""/>
        <dsp:cNvSpPr/>
      </dsp:nvSpPr>
      <dsp:spPr>
        <a:xfrm>
          <a:off x="1826613" y="856637"/>
          <a:ext cx="8932691" cy="158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74" tIns="167374" rIns="167374" bIns="1673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mysqli_query($connection,$query)-</a:t>
          </a:r>
          <a:r>
            <a:rPr lang="en-AU" sz="2500" kern="1200" dirty="0">
              <a:sym typeface="Wingdings" panose="05000000000000000000" pitchFamily="2" charset="2"/>
            </a:rPr>
            <a:t></a:t>
          </a:r>
          <a:r>
            <a:rPr lang="en-AU" sz="2500" kern="1200" dirty="0"/>
            <a:t>second param is actually </a:t>
          </a:r>
          <a:r>
            <a:rPr lang="en-AU" sz="2500" kern="1200" dirty="0" err="1"/>
            <a:t>querys</a:t>
          </a:r>
          <a:endParaRPr lang="en-US" sz="2500" kern="1200" dirty="0"/>
        </a:p>
      </dsp:txBody>
      <dsp:txXfrm>
        <a:off x="1826613" y="856637"/>
        <a:ext cx="8932691" cy="1581483"/>
      </dsp:txXfrm>
    </dsp:sp>
    <dsp:sp modelId="{A4C50E00-080D-47C9-8246-9455F9CC5412}">
      <dsp:nvSpPr>
        <dsp:cNvPr id="0" name=""/>
        <dsp:cNvSpPr/>
      </dsp:nvSpPr>
      <dsp:spPr>
        <a:xfrm>
          <a:off x="0" y="2833491"/>
          <a:ext cx="10759304" cy="15814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FFE20-8A5C-46B8-9D2C-C52E98C557EA}">
      <dsp:nvSpPr>
        <dsp:cNvPr id="0" name=""/>
        <dsp:cNvSpPr/>
      </dsp:nvSpPr>
      <dsp:spPr>
        <a:xfrm>
          <a:off x="478398" y="3189325"/>
          <a:ext cx="869816" cy="869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EC62-DAC8-498D-B666-81AACBF00C0B}">
      <dsp:nvSpPr>
        <dsp:cNvPr id="0" name=""/>
        <dsp:cNvSpPr/>
      </dsp:nvSpPr>
      <dsp:spPr>
        <a:xfrm>
          <a:off x="1826613" y="2833491"/>
          <a:ext cx="8932691" cy="158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74" tIns="167374" rIns="167374" bIns="16737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 err="1"/>
            <a:t>mysqli_free_result</a:t>
          </a:r>
          <a:r>
            <a:rPr lang="en-AU" sz="2500" kern="1200" dirty="0"/>
            <a:t>($</a:t>
          </a:r>
          <a:r>
            <a:rPr lang="en-AU" sz="2500" kern="1200" dirty="0" err="1"/>
            <a:t>result_set</a:t>
          </a:r>
          <a:r>
            <a:rPr lang="en-AU" sz="2500" kern="1200" dirty="0"/>
            <a:t>)</a:t>
          </a:r>
          <a:endParaRPr lang="en-US" sz="2500" kern="1200" dirty="0"/>
        </a:p>
      </dsp:txBody>
      <dsp:txXfrm>
        <a:off x="1826613" y="2833491"/>
        <a:ext cx="8932691" cy="1581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6F8D9-F316-5807-5AC8-26FA563D223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CDA5809-5664-4520-ADC8-6959936A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3B0BB18-DB11-40B0-B576-818790DEE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28" name="Freeform 6">
            <a:extLst>
              <a:ext uri="{FF2B5EF4-FFF2-40B4-BE49-F238E27FC236}">
                <a16:creationId xmlns:a16="http://schemas.microsoft.com/office/drawing/2014/main" id="{D4C54414-6E76-4C63-9BDF-ED19F3B33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27166-338D-4301-860F-ED3EA47E1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en-AU" sz="7000"/>
              <a:t>Query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AE023-9AAF-4C8C-9BE3-C0435CDF7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AU">
                <a:solidFill>
                  <a:srgbClr val="EFEDE3"/>
                </a:solidFill>
              </a:rPr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423425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9584-31E6-4DF8-8C39-E345B051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/>
              <a:t>Now, the plan is to remove our array(Hardcoded) and use DB to get the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53DE-5A4D-4BC4-8F75-0468863B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752" y="2587752"/>
            <a:ext cx="9601200" cy="94183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WE WILL REMOVE OUR ARRAY AND REPLACE IT WITH A FUNCTION</a:t>
            </a:r>
          </a:p>
          <a:p>
            <a:pPr marL="457200" indent="-4572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233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7B94E0D-B907-43D4-89CC-353F731C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22" y="881307"/>
            <a:ext cx="10159656" cy="27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8B707A-9EDA-4780-A858-AEF0F3F8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00" y="811293"/>
            <a:ext cx="9662529" cy="54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5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F39C31-9FE1-4EF0-A3DC-BA2152C69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5" y="419276"/>
            <a:ext cx="10963374" cy="56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7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FAA4D7-9B5A-4AE4-90AD-F0A95B9C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41" y="0"/>
            <a:ext cx="9057948" cy="6692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04003" y="389299"/>
            <a:ext cx="7112425" cy="161151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76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13E0B1-7842-4C01-927F-42AA1FE9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9" y="1395412"/>
            <a:ext cx="110299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19589" y="1395412"/>
            <a:ext cx="7458419" cy="28523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73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E9177-B187-4CD4-B63B-4F2989A9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581" y="592110"/>
            <a:ext cx="8755740" cy="56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51029-CFCF-4E96-B945-AF768DE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OBJECTIVES: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C3C5AEB-486D-4778-4FF7-88D4EF40D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467318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ECDC6-F31C-4975-8785-E60A523E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87766" cy="945930"/>
          </a:xfrm>
        </p:spPr>
        <p:txBody>
          <a:bodyPr anchor="ctr">
            <a:normAutofit/>
          </a:bodyPr>
          <a:lstStyle/>
          <a:p>
            <a:pPr algn="ctr"/>
            <a:r>
              <a:rPr lang="en-AU"/>
              <a:t>commands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FC37A-2727-4493-85B0-B67FCD395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783640"/>
              </p:ext>
            </p:extLst>
          </p:nvPr>
        </p:nvGraphicFramePr>
        <p:xfrm>
          <a:off x="551793" y="1024757"/>
          <a:ext cx="10759305" cy="5271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78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CF86F3-25A6-4737-9368-0B2AF8F70A6D}"/>
              </a:ext>
            </a:extLst>
          </p:cNvPr>
          <p:cNvSpPr txBox="1"/>
          <p:nvPr/>
        </p:nvSpPr>
        <p:spPr>
          <a:xfrm>
            <a:off x="1894490" y="1355514"/>
            <a:ext cx="8403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mysqli_connect() function in PHP is used to connect you to the database. In the previous version of the connection mysql_connect() was used for connection and then there comes mysqli_connect() where </a:t>
            </a:r>
            <a:r>
              <a:rPr lang="en-US" dirty="0" err="1"/>
              <a:t>i</a:t>
            </a:r>
            <a:r>
              <a:rPr lang="en-US" dirty="0"/>
              <a:t> means improved version of connection and is more secure than mysql_connect()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885E0-0837-41BF-8AB6-10A620F31DB0}"/>
              </a:ext>
            </a:extLst>
          </p:cNvPr>
          <p:cNvSpPr txBox="1"/>
          <p:nvPr/>
        </p:nvSpPr>
        <p:spPr>
          <a:xfrm>
            <a:off x="1894490" y="2764912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mysqli_free_result</a:t>
            </a:r>
            <a:r>
              <a:rPr lang="en-US" dirty="0"/>
              <a:t>() function frees the memory associated with the result.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9C68D-2B3D-40C9-BA4B-E73247800D69}"/>
              </a:ext>
            </a:extLst>
          </p:cNvPr>
          <p:cNvSpPr txBox="1"/>
          <p:nvPr/>
        </p:nvSpPr>
        <p:spPr>
          <a:xfrm>
            <a:off x="1894490" y="4367076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https://www.w3schools.com/php/php_ref_mysqli.asp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4EC5C-DC4F-4B5A-898C-49AE5BE16F32}"/>
              </a:ext>
            </a:extLst>
          </p:cNvPr>
          <p:cNvSpPr txBox="1"/>
          <p:nvPr/>
        </p:nvSpPr>
        <p:spPr>
          <a:xfrm>
            <a:off x="1894490" y="5593396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https://www.w3schools.com/php/php_ref_network.asp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F624B-457E-4473-A087-05412B7AB9BE}"/>
              </a:ext>
            </a:extLst>
          </p:cNvPr>
          <p:cNvSpPr txBox="1"/>
          <p:nvPr/>
        </p:nvSpPr>
        <p:spPr>
          <a:xfrm>
            <a:off x="1894490" y="5073134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Network Functions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FF4E4-F414-4D90-AA71-318C893FC188}"/>
              </a:ext>
            </a:extLst>
          </p:cNvPr>
          <p:cNvSpPr txBox="1"/>
          <p:nvPr/>
        </p:nvSpPr>
        <p:spPr>
          <a:xfrm>
            <a:off x="1894490" y="3829381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PHP </a:t>
            </a:r>
            <a:r>
              <a:rPr lang="en-AU" b="0" i="0" u="sng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AU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Functions :</a:t>
            </a:r>
          </a:p>
        </p:txBody>
      </p:sp>
    </p:spTree>
    <p:extLst>
      <p:ext uri="{BB962C8B-B14F-4D97-AF65-F5344CB8AC3E}">
        <p14:creationId xmlns:p14="http://schemas.microsoft.com/office/powerpoint/2010/main" val="235822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002F-9D63-42C0-93A3-72348C64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4" y="2751083"/>
            <a:ext cx="9199179" cy="6779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5400" dirty="0"/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41812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E1D3-10BA-456C-86BA-E0231492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database named payroll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35152F-B2C4-4145-86A4-CFEDEEEF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8057"/>
            <a:ext cx="10393150" cy="486476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22CDE458-C7E2-4CC5-A297-A710C2621D41}"/>
              </a:ext>
            </a:extLst>
          </p:cNvPr>
          <p:cNvSpPr/>
          <p:nvPr/>
        </p:nvSpPr>
        <p:spPr>
          <a:xfrm>
            <a:off x="11471847" y="5299587"/>
            <a:ext cx="287534" cy="786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54BC9-37A0-4784-A6B1-275195740566}"/>
              </a:ext>
            </a:extLst>
          </p:cNvPr>
          <p:cNvSpPr txBox="1"/>
          <p:nvPr/>
        </p:nvSpPr>
        <p:spPr>
          <a:xfrm>
            <a:off x="1474839" y="1428750"/>
            <a:ext cx="820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Run the XAMPP and run the below query in browser to 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154994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C5F0-60CC-4138-BE30-3B521A19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95" y="247650"/>
            <a:ext cx="9601200" cy="602582"/>
          </a:xfrm>
        </p:spPr>
        <p:txBody>
          <a:bodyPr>
            <a:normAutofit fontScale="90000"/>
          </a:bodyPr>
          <a:lstStyle/>
          <a:p>
            <a:r>
              <a:rPr lang="en-AU" dirty="0"/>
              <a:t>Create table named payslips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585C-532F-BBDD-D62D-D7669859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4" y="990600"/>
            <a:ext cx="7790806" cy="55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1243-65A0-4507-8072-C4EA2B94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9050"/>
            <a:ext cx="9601200" cy="750971"/>
          </a:xfrm>
        </p:spPr>
        <p:txBody>
          <a:bodyPr/>
          <a:lstStyle/>
          <a:p>
            <a:r>
              <a:rPr lang="en-AU" dirty="0"/>
              <a:t>Insert values into payslips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4F65F-D597-6F72-D82F-572EEA51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4" y="770021"/>
            <a:ext cx="8457467" cy="60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D0FA-7A3E-4513-8BBB-A9748044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842211"/>
          </a:xfrm>
        </p:spPr>
        <p:txBody>
          <a:bodyPr/>
          <a:lstStyle/>
          <a:p>
            <a:r>
              <a:rPr lang="en-AU" dirty="0"/>
              <a:t>Check do we have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C412B4-B153-47DD-AE8B-67B754D5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69" y="994610"/>
            <a:ext cx="8596994" cy="56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96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227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Segoe UI</vt:lpstr>
      <vt:lpstr>Wingdings</vt:lpstr>
      <vt:lpstr>Crop</vt:lpstr>
      <vt:lpstr>Query the database</vt:lpstr>
      <vt:lpstr>OBJECTIVES:</vt:lpstr>
      <vt:lpstr>commands</vt:lpstr>
      <vt:lpstr>PowerPoint Presentation</vt:lpstr>
      <vt:lpstr>PowerPoint Presentation</vt:lpstr>
      <vt:lpstr>Create database named payroll</vt:lpstr>
      <vt:lpstr>Create table named payslips</vt:lpstr>
      <vt:lpstr>Insert values into payslips</vt:lpstr>
      <vt:lpstr>Check do we have values</vt:lpstr>
      <vt:lpstr>Now, the plan is to remove our array(Hardcoded) and use DB to get the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the database</dc:title>
  <dc:creator>Milan Topuzovic</dc:creator>
  <cp:lastModifiedBy>Saranya Chandrukannan</cp:lastModifiedBy>
  <cp:revision>15</cp:revision>
  <dcterms:created xsi:type="dcterms:W3CDTF">2019-03-31T01:47:05Z</dcterms:created>
  <dcterms:modified xsi:type="dcterms:W3CDTF">2023-09-18T23:07:59Z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2023-09-18T23:05:24Z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9df97ddc-425a-41ce-bc08-e2defaad5b95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Crop:8</vt:lpwstr>
  </property>
  <property fmtid="{D5CDD505-2E9C-101B-9397-08002B2CF9AE}" pid="10" name="ClassificationContentMarkingHeaderText">
    <vt:lpwstr>OFFICIAL</vt:lpwstr>
  </property>
</Properties>
</file>