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4541E689-CF18-4CC4-B9DA-17C4CA7B5C91}"/>
    <pc:docChg chg="custSel modSld">
      <pc:chgData name="Saranya Chandrukannan" userId="9243bfc0-428f-40b6-89ee-4e3df44ea244" providerId="ADAL" clId="{4541E689-CF18-4CC4-B9DA-17C4CA7B5C91}" dt="2022-04-05T01:24:38.998" v="0" actId="26606"/>
      <pc:docMkLst>
        <pc:docMk/>
      </pc:docMkLst>
      <pc:sldChg chg="addSp modSp mod setBg setClrOvrMap">
        <pc:chgData name="Saranya Chandrukannan" userId="9243bfc0-428f-40b6-89ee-4e3df44ea244" providerId="ADAL" clId="{4541E689-CF18-4CC4-B9DA-17C4CA7B5C91}" dt="2022-04-05T01:24:38.998" v="0" actId="26606"/>
        <pc:sldMkLst>
          <pc:docMk/>
          <pc:sldMk cId="3476548320" sldId="256"/>
        </pc:sldMkLst>
        <pc:spChg chg="mod">
          <ac:chgData name="Saranya Chandrukannan" userId="9243bfc0-428f-40b6-89ee-4e3df44ea244" providerId="ADAL" clId="{4541E689-CF18-4CC4-B9DA-17C4CA7B5C91}" dt="2022-04-05T01:24:38.998" v="0" actId="26606"/>
          <ac:spMkLst>
            <pc:docMk/>
            <pc:sldMk cId="3476548320" sldId="256"/>
            <ac:spMk id="2" creationId="{BA13C1A7-73E3-4083-93A2-7F2908862E9F}"/>
          </ac:spMkLst>
        </pc:spChg>
        <pc:spChg chg="mod">
          <ac:chgData name="Saranya Chandrukannan" userId="9243bfc0-428f-40b6-89ee-4e3df44ea244" providerId="ADAL" clId="{4541E689-CF18-4CC4-B9DA-17C4CA7B5C91}" dt="2022-04-05T01:24:38.998" v="0" actId="26606"/>
          <ac:spMkLst>
            <pc:docMk/>
            <pc:sldMk cId="3476548320" sldId="256"/>
            <ac:spMk id="3" creationId="{96DAEEE4-37B1-4216-838C-E42FE9192915}"/>
          </ac:spMkLst>
        </pc:spChg>
        <pc:spChg chg="add">
          <ac:chgData name="Saranya Chandrukannan" userId="9243bfc0-428f-40b6-89ee-4e3df44ea244" providerId="ADAL" clId="{4541E689-CF18-4CC4-B9DA-17C4CA7B5C91}" dt="2022-04-05T01:24:38.998" v="0" actId="26606"/>
          <ac:spMkLst>
            <pc:docMk/>
            <pc:sldMk cId="3476548320" sldId="256"/>
            <ac:spMk id="8" creationId="{5ABA7F3F-D56F-4C06-84AC-03FC83B0642E}"/>
          </ac:spMkLst>
        </pc:spChg>
        <pc:grpChg chg="add">
          <ac:chgData name="Saranya Chandrukannan" userId="9243bfc0-428f-40b6-89ee-4e3df44ea244" providerId="ADAL" clId="{4541E689-CF18-4CC4-B9DA-17C4CA7B5C91}" dt="2022-04-05T01:24:38.998" v="0" actId="26606"/>
          <ac:grpSpMkLst>
            <pc:docMk/>
            <pc:sldMk cId="3476548320" sldId="256"/>
            <ac:grpSpMk id="10" creationId="{715374B5-D7C8-4AA9-BE65-DB7A0CA9B42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3C1A7-73E3-4083-93A2-7F2908862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AU" dirty="0"/>
              <a:t>id of last inserted record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AEEE4-37B1-4216-838C-E42FE9192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347654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FD6A71-8762-4F81-A002-64F636DE5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723" y="256955"/>
            <a:ext cx="8381181" cy="63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4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6CB9B-A710-4F32-865A-218EB01C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13" y="262117"/>
            <a:ext cx="4169217" cy="738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62C82-48CE-4030-9944-B66B0886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13" y="1301330"/>
            <a:ext cx="6963242" cy="1269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D793E-0E98-4EF6-99D2-B2FA2187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551" y="2570671"/>
            <a:ext cx="5268684" cy="40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9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id of last inserted record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of last inserted record</dc:title>
  <dc:creator>Milan Topuzovic</dc:creator>
  <cp:lastModifiedBy>Saranya Chandrukannan</cp:lastModifiedBy>
  <cp:revision>2</cp:revision>
  <dcterms:created xsi:type="dcterms:W3CDTF">2019-04-01T00:49:52Z</dcterms:created>
  <dcterms:modified xsi:type="dcterms:W3CDTF">2022-04-05T01:24:47Z</dcterms:modified>
</cp:coreProperties>
</file>