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119" d="100"/>
          <a:sy n="119" d="100"/>
        </p:scale>
        <p:origin x="102"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nya Chandrukannan" userId="9243bfc0-428f-40b6-89ee-4e3df44ea244" providerId="ADAL" clId="{66A95795-4489-4A16-AB56-CCD6665987BA}"/>
    <pc:docChg chg="undo redo custSel modSld">
      <pc:chgData name="Saranya Chandrukannan" userId="9243bfc0-428f-40b6-89ee-4e3df44ea244" providerId="ADAL" clId="{66A95795-4489-4A16-AB56-CCD6665987BA}" dt="2022-02-05T01:09:58.005" v="73" actId="14100"/>
      <pc:docMkLst>
        <pc:docMk/>
      </pc:docMkLst>
      <pc:sldChg chg="addSp delSp modSp mod setClrOvrMap">
        <pc:chgData name="Saranya Chandrukannan" userId="9243bfc0-428f-40b6-89ee-4e3df44ea244" providerId="ADAL" clId="{66A95795-4489-4A16-AB56-CCD6665987BA}" dt="2022-02-05T01:00:06.776" v="0" actId="26606"/>
        <pc:sldMkLst>
          <pc:docMk/>
          <pc:sldMk cId="3066096444" sldId="256"/>
        </pc:sldMkLst>
        <pc:spChg chg="mod">
          <ac:chgData name="Saranya Chandrukannan" userId="9243bfc0-428f-40b6-89ee-4e3df44ea244" providerId="ADAL" clId="{66A95795-4489-4A16-AB56-CCD6665987BA}" dt="2022-02-05T01:00:06.776" v="0" actId="26606"/>
          <ac:spMkLst>
            <pc:docMk/>
            <pc:sldMk cId="3066096444" sldId="256"/>
            <ac:spMk id="2" creationId="{00000000-0000-0000-0000-000000000000}"/>
          </ac:spMkLst>
        </pc:spChg>
        <pc:spChg chg="mod">
          <ac:chgData name="Saranya Chandrukannan" userId="9243bfc0-428f-40b6-89ee-4e3df44ea244" providerId="ADAL" clId="{66A95795-4489-4A16-AB56-CCD6665987BA}" dt="2022-02-05T01:00:06.776" v="0" actId="26606"/>
          <ac:spMkLst>
            <pc:docMk/>
            <pc:sldMk cId="3066096444" sldId="256"/>
            <ac:spMk id="3" creationId="{00000000-0000-0000-0000-000000000000}"/>
          </ac:spMkLst>
        </pc:spChg>
        <pc:spChg chg="del">
          <ac:chgData name="Saranya Chandrukannan" userId="9243bfc0-428f-40b6-89ee-4e3df44ea244" providerId="ADAL" clId="{66A95795-4489-4A16-AB56-CCD6665987BA}" dt="2022-02-05T01:00:06.776" v="0" actId="26606"/>
          <ac:spMkLst>
            <pc:docMk/>
            <pc:sldMk cId="3066096444" sldId="256"/>
            <ac:spMk id="10" creationId="{CB73C468-D875-4A8E-A540-E43BF8232DD4}"/>
          </ac:spMkLst>
        </pc:spChg>
        <pc:spChg chg="del">
          <ac:chgData name="Saranya Chandrukannan" userId="9243bfc0-428f-40b6-89ee-4e3df44ea244" providerId="ADAL" clId="{66A95795-4489-4A16-AB56-CCD6665987BA}" dt="2022-02-05T01:00:06.776" v="0" actId="26606"/>
          <ac:spMkLst>
            <pc:docMk/>
            <pc:sldMk cId="3066096444" sldId="256"/>
            <ac:spMk id="12" creationId="{B4734F2F-19FC-4D35-9BDE-5CEAD57D9B55}"/>
          </ac:spMkLst>
        </pc:spChg>
        <pc:spChg chg="del">
          <ac:chgData name="Saranya Chandrukannan" userId="9243bfc0-428f-40b6-89ee-4e3df44ea244" providerId="ADAL" clId="{66A95795-4489-4A16-AB56-CCD6665987BA}" dt="2022-02-05T01:00:06.776" v="0" actId="26606"/>
          <ac:spMkLst>
            <pc:docMk/>
            <pc:sldMk cId="3066096444" sldId="256"/>
            <ac:spMk id="14" creationId="{D97A8A26-FD96-4968-A34A-727382AC7E46}"/>
          </ac:spMkLst>
        </pc:spChg>
        <pc:spChg chg="add">
          <ac:chgData name="Saranya Chandrukannan" userId="9243bfc0-428f-40b6-89ee-4e3df44ea244" providerId="ADAL" clId="{66A95795-4489-4A16-AB56-CCD6665987BA}" dt="2022-02-05T01:00:06.776" v="0" actId="26606"/>
          <ac:spMkLst>
            <pc:docMk/>
            <pc:sldMk cId="3066096444" sldId="256"/>
            <ac:spMk id="19" creationId="{0CDA5809-5664-4520-ADC8-6959936A11B1}"/>
          </ac:spMkLst>
        </pc:spChg>
        <pc:spChg chg="add">
          <ac:chgData name="Saranya Chandrukannan" userId="9243bfc0-428f-40b6-89ee-4e3df44ea244" providerId="ADAL" clId="{66A95795-4489-4A16-AB56-CCD6665987BA}" dt="2022-02-05T01:00:06.776" v="0" actId="26606"/>
          <ac:spMkLst>
            <pc:docMk/>
            <pc:sldMk cId="3066096444" sldId="256"/>
            <ac:spMk id="21" creationId="{D4C54414-6E76-4C63-9BDF-ED19F3B331E7}"/>
          </ac:spMkLst>
        </pc:spChg>
        <pc:picChg chg="mod ord">
          <ac:chgData name="Saranya Chandrukannan" userId="9243bfc0-428f-40b6-89ee-4e3df44ea244" providerId="ADAL" clId="{66A95795-4489-4A16-AB56-CCD6665987BA}" dt="2022-02-05T01:00:06.776" v="0" actId="26606"/>
          <ac:picMkLst>
            <pc:docMk/>
            <pc:sldMk cId="3066096444" sldId="256"/>
            <ac:picMk id="7" creationId="{D359F2F1-EA54-4A27-AE96-407404DD2550}"/>
          </ac:picMkLst>
        </pc:picChg>
      </pc:sldChg>
      <pc:sldChg chg="addSp delSp modSp mod setClrOvrMap">
        <pc:chgData name="Saranya Chandrukannan" userId="9243bfc0-428f-40b6-89ee-4e3df44ea244" providerId="ADAL" clId="{66A95795-4489-4A16-AB56-CCD6665987BA}" dt="2022-02-05T01:00:13.088" v="1" actId="26606"/>
        <pc:sldMkLst>
          <pc:docMk/>
          <pc:sldMk cId="2870926161" sldId="257"/>
        </pc:sldMkLst>
        <pc:spChg chg="mod">
          <ac:chgData name="Saranya Chandrukannan" userId="9243bfc0-428f-40b6-89ee-4e3df44ea244" providerId="ADAL" clId="{66A95795-4489-4A16-AB56-CCD6665987BA}" dt="2022-02-05T01:00:13.088" v="1" actId="26606"/>
          <ac:spMkLst>
            <pc:docMk/>
            <pc:sldMk cId="2870926161" sldId="257"/>
            <ac:spMk id="2" creationId="{00000000-0000-0000-0000-000000000000}"/>
          </ac:spMkLst>
        </pc:spChg>
        <pc:spChg chg="mod">
          <ac:chgData name="Saranya Chandrukannan" userId="9243bfc0-428f-40b6-89ee-4e3df44ea244" providerId="ADAL" clId="{66A95795-4489-4A16-AB56-CCD6665987BA}" dt="2022-02-05T01:00:13.088" v="1" actId="26606"/>
          <ac:spMkLst>
            <pc:docMk/>
            <pc:sldMk cId="2870926161" sldId="257"/>
            <ac:spMk id="3" creationId="{00000000-0000-0000-0000-000000000000}"/>
          </ac:spMkLst>
        </pc:spChg>
        <pc:spChg chg="del">
          <ac:chgData name="Saranya Chandrukannan" userId="9243bfc0-428f-40b6-89ee-4e3df44ea244" providerId="ADAL" clId="{66A95795-4489-4A16-AB56-CCD6665987BA}" dt="2022-02-05T01:00:13.088" v="1" actId="26606"/>
          <ac:spMkLst>
            <pc:docMk/>
            <pc:sldMk cId="2870926161" sldId="257"/>
            <ac:spMk id="8" creationId="{32812C54-7AEF-4ABB-826E-221F51CB0F30}"/>
          </ac:spMkLst>
        </pc:spChg>
        <pc:spChg chg="del">
          <ac:chgData name="Saranya Chandrukannan" userId="9243bfc0-428f-40b6-89ee-4e3df44ea244" providerId="ADAL" clId="{66A95795-4489-4A16-AB56-CCD6665987BA}" dt="2022-02-05T01:00:13.088" v="1" actId="26606"/>
          <ac:spMkLst>
            <pc:docMk/>
            <pc:sldMk cId="2870926161" sldId="257"/>
            <ac:spMk id="10" creationId="{891F40E4-8A76-44CF-91EC-907367352626}"/>
          </ac:spMkLst>
        </pc:spChg>
        <pc:spChg chg="del">
          <ac:chgData name="Saranya Chandrukannan" userId="9243bfc0-428f-40b6-89ee-4e3df44ea244" providerId="ADAL" clId="{66A95795-4489-4A16-AB56-CCD6665987BA}" dt="2022-02-05T01:00:13.088" v="1" actId="26606"/>
          <ac:spMkLst>
            <pc:docMk/>
            <pc:sldMk cId="2870926161" sldId="257"/>
            <ac:spMk id="12" creationId="{72171013-D973-4187-9CF2-EE098EEF8194}"/>
          </ac:spMkLst>
        </pc:spChg>
        <pc:spChg chg="add">
          <ac:chgData name="Saranya Chandrukannan" userId="9243bfc0-428f-40b6-89ee-4e3df44ea244" providerId="ADAL" clId="{66A95795-4489-4A16-AB56-CCD6665987BA}" dt="2022-02-05T01:00:13.088" v="1" actId="26606"/>
          <ac:spMkLst>
            <pc:docMk/>
            <pc:sldMk cId="2870926161" sldId="257"/>
            <ac:spMk id="17" creationId="{C3638F2F-4688-4030-B1CC-802724443B77}"/>
          </ac:spMkLst>
        </pc:spChg>
        <pc:spChg chg="add">
          <ac:chgData name="Saranya Chandrukannan" userId="9243bfc0-428f-40b6-89ee-4e3df44ea244" providerId="ADAL" clId="{66A95795-4489-4A16-AB56-CCD6665987BA}" dt="2022-02-05T01:00:13.088" v="1" actId="26606"/>
          <ac:spMkLst>
            <pc:docMk/>
            <pc:sldMk cId="2870926161" sldId="257"/>
            <ac:spMk id="19" creationId="{48C811F0-0ED8-4A7B-BFDE-6433C690ED4F}"/>
          </ac:spMkLst>
        </pc:spChg>
        <pc:spChg chg="add">
          <ac:chgData name="Saranya Chandrukannan" userId="9243bfc0-428f-40b6-89ee-4e3df44ea244" providerId="ADAL" clId="{66A95795-4489-4A16-AB56-CCD6665987BA}" dt="2022-02-05T01:00:13.088" v="1" actId="26606"/>
          <ac:spMkLst>
            <pc:docMk/>
            <pc:sldMk cId="2870926161" sldId="257"/>
            <ac:spMk id="21" creationId="{AAC19CEE-435E-4643-849E-5194A57437C0}"/>
          </ac:spMkLst>
        </pc:spChg>
      </pc:sldChg>
      <pc:sldChg chg="addSp modSp mod setBg setClrOvrMap">
        <pc:chgData name="Saranya Chandrukannan" userId="9243bfc0-428f-40b6-89ee-4e3df44ea244" providerId="ADAL" clId="{66A95795-4489-4A16-AB56-CCD6665987BA}" dt="2022-02-05T01:01:04.390" v="12" actId="14100"/>
        <pc:sldMkLst>
          <pc:docMk/>
          <pc:sldMk cId="1158744104" sldId="258"/>
        </pc:sldMkLst>
        <pc:spChg chg="mod">
          <ac:chgData name="Saranya Chandrukannan" userId="9243bfc0-428f-40b6-89ee-4e3df44ea244" providerId="ADAL" clId="{66A95795-4489-4A16-AB56-CCD6665987BA}" dt="2022-02-05T01:01:04.390" v="12" actId="14100"/>
          <ac:spMkLst>
            <pc:docMk/>
            <pc:sldMk cId="1158744104" sldId="258"/>
            <ac:spMk id="5" creationId="{00000000-0000-0000-0000-000000000000}"/>
          </ac:spMkLst>
        </pc:spChg>
        <pc:spChg chg="add">
          <ac:chgData name="Saranya Chandrukannan" userId="9243bfc0-428f-40b6-89ee-4e3df44ea244" providerId="ADAL" clId="{66A95795-4489-4A16-AB56-CCD6665987BA}" dt="2022-02-05T01:00:47.645" v="2" actId="26606"/>
          <ac:spMkLst>
            <pc:docMk/>
            <pc:sldMk cId="1158744104" sldId="258"/>
            <ac:spMk id="10" creationId="{BEC9E7FA-3295-45ED-8253-D23F9E44E1DA}"/>
          </ac:spMkLst>
        </pc:spChg>
        <pc:picChg chg="mod">
          <ac:chgData name="Saranya Chandrukannan" userId="9243bfc0-428f-40b6-89ee-4e3df44ea244" providerId="ADAL" clId="{66A95795-4489-4A16-AB56-CCD6665987BA}" dt="2022-02-05T01:00:47.645" v="2" actId="26606"/>
          <ac:picMkLst>
            <pc:docMk/>
            <pc:sldMk cId="1158744104" sldId="258"/>
            <ac:picMk id="4" creationId="{00000000-0000-0000-0000-000000000000}"/>
          </ac:picMkLst>
        </pc:picChg>
      </pc:sldChg>
      <pc:sldChg chg="addSp delSp modSp mod setBg setClrOvrMap">
        <pc:chgData name="Saranya Chandrukannan" userId="9243bfc0-428f-40b6-89ee-4e3df44ea244" providerId="ADAL" clId="{66A95795-4489-4A16-AB56-CCD6665987BA}" dt="2022-02-05T01:01:54.490" v="32" actId="20577"/>
        <pc:sldMkLst>
          <pc:docMk/>
          <pc:sldMk cId="218769831" sldId="259"/>
        </pc:sldMkLst>
        <pc:spChg chg="mod">
          <ac:chgData name="Saranya Chandrukannan" userId="9243bfc0-428f-40b6-89ee-4e3df44ea244" providerId="ADAL" clId="{66A95795-4489-4A16-AB56-CCD6665987BA}" dt="2022-02-05T01:01:17.435" v="15" actId="26606"/>
          <ac:spMkLst>
            <pc:docMk/>
            <pc:sldMk cId="218769831" sldId="259"/>
            <ac:spMk id="2" creationId="{00000000-0000-0000-0000-000000000000}"/>
          </ac:spMkLst>
        </pc:spChg>
        <pc:spChg chg="mod">
          <ac:chgData name="Saranya Chandrukannan" userId="9243bfc0-428f-40b6-89ee-4e3df44ea244" providerId="ADAL" clId="{66A95795-4489-4A16-AB56-CCD6665987BA}" dt="2022-02-05T01:01:54.490" v="32" actId="20577"/>
          <ac:spMkLst>
            <pc:docMk/>
            <pc:sldMk cId="218769831" sldId="259"/>
            <ac:spMk id="5" creationId="{00000000-0000-0000-0000-000000000000}"/>
          </ac:spMkLst>
        </pc:spChg>
        <pc:spChg chg="add del">
          <ac:chgData name="Saranya Chandrukannan" userId="9243bfc0-428f-40b6-89ee-4e3df44ea244" providerId="ADAL" clId="{66A95795-4489-4A16-AB56-CCD6665987BA}" dt="2022-02-05T01:01:17.429" v="14" actId="26606"/>
          <ac:spMkLst>
            <pc:docMk/>
            <pc:sldMk cId="218769831" sldId="259"/>
            <ac:spMk id="10" creationId="{1D868099-6145-4BC0-A5EA-74BEF1776BA9}"/>
          </ac:spMkLst>
        </pc:spChg>
        <pc:spChg chg="add del">
          <ac:chgData name="Saranya Chandrukannan" userId="9243bfc0-428f-40b6-89ee-4e3df44ea244" providerId="ADAL" clId="{66A95795-4489-4A16-AB56-CCD6665987BA}" dt="2022-02-05T01:01:17.429" v="14" actId="26606"/>
          <ac:spMkLst>
            <pc:docMk/>
            <pc:sldMk cId="218769831" sldId="259"/>
            <ac:spMk id="12" creationId="{CC1026F7-DECB-49B4-A565-518BBA445471}"/>
          </ac:spMkLst>
        </pc:spChg>
        <pc:spChg chg="add">
          <ac:chgData name="Saranya Chandrukannan" userId="9243bfc0-428f-40b6-89ee-4e3df44ea244" providerId="ADAL" clId="{66A95795-4489-4A16-AB56-CCD6665987BA}" dt="2022-02-05T01:01:17.435" v="15" actId="26606"/>
          <ac:spMkLst>
            <pc:docMk/>
            <pc:sldMk cId="218769831" sldId="259"/>
            <ac:spMk id="14" creationId="{1D868099-6145-4BC0-A5EA-74BEF1776BA9}"/>
          </ac:spMkLst>
        </pc:spChg>
        <pc:spChg chg="add">
          <ac:chgData name="Saranya Chandrukannan" userId="9243bfc0-428f-40b6-89ee-4e3df44ea244" providerId="ADAL" clId="{66A95795-4489-4A16-AB56-CCD6665987BA}" dt="2022-02-05T01:01:17.435" v="15" actId="26606"/>
          <ac:spMkLst>
            <pc:docMk/>
            <pc:sldMk cId="218769831" sldId="259"/>
            <ac:spMk id="15" creationId="{CC1026F7-DECB-49B4-A565-518BBA445471}"/>
          </ac:spMkLst>
        </pc:spChg>
        <pc:picChg chg="mod">
          <ac:chgData name="Saranya Chandrukannan" userId="9243bfc0-428f-40b6-89ee-4e3df44ea244" providerId="ADAL" clId="{66A95795-4489-4A16-AB56-CCD6665987BA}" dt="2022-02-05T01:01:17.435" v="15" actId="26606"/>
          <ac:picMkLst>
            <pc:docMk/>
            <pc:sldMk cId="218769831" sldId="259"/>
            <ac:picMk id="4" creationId="{00000000-0000-0000-0000-000000000000}"/>
          </ac:picMkLst>
        </pc:picChg>
      </pc:sldChg>
      <pc:sldChg chg="addSp delSp modSp mod setBg setClrOvrMap">
        <pc:chgData name="Saranya Chandrukannan" userId="9243bfc0-428f-40b6-89ee-4e3df44ea244" providerId="ADAL" clId="{66A95795-4489-4A16-AB56-CCD6665987BA}" dt="2022-02-05T01:03:05.277" v="42" actId="27636"/>
        <pc:sldMkLst>
          <pc:docMk/>
          <pc:sldMk cId="301791873" sldId="261"/>
        </pc:sldMkLst>
        <pc:spChg chg="mod">
          <ac:chgData name="Saranya Chandrukannan" userId="9243bfc0-428f-40b6-89ee-4e3df44ea244" providerId="ADAL" clId="{66A95795-4489-4A16-AB56-CCD6665987BA}" dt="2022-02-05T01:03:05.277" v="42" actId="27636"/>
          <ac:spMkLst>
            <pc:docMk/>
            <pc:sldMk cId="301791873" sldId="261"/>
            <ac:spMk id="2" creationId="{00000000-0000-0000-0000-000000000000}"/>
          </ac:spMkLst>
        </pc:spChg>
        <pc:spChg chg="add del">
          <ac:chgData name="Saranya Chandrukannan" userId="9243bfc0-428f-40b6-89ee-4e3df44ea244" providerId="ADAL" clId="{66A95795-4489-4A16-AB56-CCD6665987BA}" dt="2022-02-05T01:02:19.028" v="37" actId="26606"/>
          <ac:spMkLst>
            <pc:docMk/>
            <pc:sldMk cId="301791873" sldId="261"/>
            <ac:spMk id="10" creationId="{62DAC179-C790-4427-B1A0-AF7E55B8E6FA}"/>
          </ac:spMkLst>
        </pc:spChg>
        <pc:spChg chg="add del">
          <ac:chgData name="Saranya Chandrukannan" userId="9243bfc0-428f-40b6-89ee-4e3df44ea244" providerId="ADAL" clId="{66A95795-4489-4A16-AB56-CCD6665987BA}" dt="2022-02-05T01:02:19.028" v="37" actId="26606"/>
          <ac:spMkLst>
            <pc:docMk/>
            <pc:sldMk cId="301791873" sldId="261"/>
            <ac:spMk id="12" creationId="{EA392D87-3787-45D6-976E-B85674C09048}"/>
          </ac:spMkLst>
        </pc:spChg>
        <pc:spChg chg="add del">
          <ac:chgData name="Saranya Chandrukannan" userId="9243bfc0-428f-40b6-89ee-4e3df44ea244" providerId="ADAL" clId="{66A95795-4489-4A16-AB56-CCD6665987BA}" dt="2022-02-05T01:02:19.028" v="37" actId="26606"/>
          <ac:spMkLst>
            <pc:docMk/>
            <pc:sldMk cId="301791873" sldId="261"/>
            <ac:spMk id="14" creationId="{DEFE8E04-DEE3-49FD-89A2-285FAD1CB6E0}"/>
          </ac:spMkLst>
        </pc:spChg>
        <pc:spChg chg="add del">
          <ac:chgData name="Saranya Chandrukannan" userId="9243bfc0-428f-40b6-89ee-4e3df44ea244" providerId="ADAL" clId="{66A95795-4489-4A16-AB56-CCD6665987BA}" dt="2022-02-05T01:02:18.991" v="36" actId="26606"/>
          <ac:spMkLst>
            <pc:docMk/>
            <pc:sldMk cId="301791873" sldId="261"/>
            <ac:spMk id="19" creationId="{1E1665A6-74DB-4F44-A6EF-F01205E8718B}"/>
          </ac:spMkLst>
        </pc:spChg>
        <pc:spChg chg="add del">
          <ac:chgData name="Saranya Chandrukannan" userId="9243bfc0-428f-40b6-89ee-4e3df44ea244" providerId="ADAL" clId="{66A95795-4489-4A16-AB56-CCD6665987BA}" dt="2022-02-05T01:02:35.111" v="38" actId="26606"/>
          <ac:spMkLst>
            <pc:docMk/>
            <pc:sldMk cId="301791873" sldId="261"/>
            <ac:spMk id="21" creationId="{30BC9609-A8AF-411F-A9E0-C3B93C8945CA}"/>
          </ac:spMkLst>
        </pc:spChg>
        <pc:spChg chg="add del">
          <ac:chgData name="Saranya Chandrukannan" userId="9243bfc0-428f-40b6-89ee-4e3df44ea244" providerId="ADAL" clId="{66A95795-4489-4A16-AB56-CCD6665987BA}" dt="2022-02-05T01:02:44.574" v="40" actId="26606"/>
          <ac:spMkLst>
            <pc:docMk/>
            <pc:sldMk cId="301791873" sldId="261"/>
            <ac:spMk id="26" creationId="{30BC9609-A8AF-411F-A9E0-C3B93C8945CA}"/>
          </ac:spMkLst>
        </pc:spChg>
        <pc:spChg chg="add">
          <ac:chgData name="Saranya Chandrukannan" userId="9243bfc0-428f-40b6-89ee-4e3df44ea244" providerId="ADAL" clId="{66A95795-4489-4A16-AB56-CCD6665987BA}" dt="2022-02-05T01:02:44.574" v="40" actId="26606"/>
          <ac:spMkLst>
            <pc:docMk/>
            <pc:sldMk cId="301791873" sldId="261"/>
            <ac:spMk id="31" creationId="{F8B556C4-7E49-4C36-845D-FC58F507345E}"/>
          </ac:spMkLst>
        </pc:spChg>
        <pc:graphicFrameChg chg="mod modGraphic">
          <ac:chgData name="Saranya Chandrukannan" userId="9243bfc0-428f-40b6-89ee-4e3df44ea244" providerId="ADAL" clId="{66A95795-4489-4A16-AB56-CCD6665987BA}" dt="2022-02-05T01:02:44.574" v="40" actId="26606"/>
          <ac:graphicFrameMkLst>
            <pc:docMk/>
            <pc:sldMk cId="301791873" sldId="261"/>
            <ac:graphicFrameMk id="5" creationId="{E289B115-8782-4188-B51C-5C3B2D6C5233}"/>
          </ac:graphicFrameMkLst>
        </pc:graphicFrameChg>
      </pc:sldChg>
      <pc:sldChg chg="addSp delSp modSp mod">
        <pc:chgData name="Saranya Chandrukannan" userId="9243bfc0-428f-40b6-89ee-4e3df44ea244" providerId="ADAL" clId="{66A95795-4489-4A16-AB56-CCD6665987BA}" dt="2022-02-05T01:03:34.823" v="43" actId="26606"/>
        <pc:sldMkLst>
          <pc:docMk/>
          <pc:sldMk cId="4293323458" sldId="263"/>
        </pc:sldMkLst>
        <pc:spChg chg="mod">
          <ac:chgData name="Saranya Chandrukannan" userId="9243bfc0-428f-40b6-89ee-4e3df44ea244" providerId="ADAL" clId="{66A95795-4489-4A16-AB56-CCD6665987BA}" dt="2022-02-05T01:03:34.823" v="43" actId="26606"/>
          <ac:spMkLst>
            <pc:docMk/>
            <pc:sldMk cId="4293323458" sldId="263"/>
            <ac:spMk id="2" creationId="{00000000-0000-0000-0000-000000000000}"/>
          </ac:spMkLst>
        </pc:spChg>
        <pc:spChg chg="mod">
          <ac:chgData name="Saranya Chandrukannan" userId="9243bfc0-428f-40b6-89ee-4e3df44ea244" providerId="ADAL" clId="{66A95795-4489-4A16-AB56-CCD6665987BA}" dt="2022-02-05T01:03:34.823" v="43" actId="26606"/>
          <ac:spMkLst>
            <pc:docMk/>
            <pc:sldMk cId="4293323458" sldId="263"/>
            <ac:spMk id="3" creationId="{00000000-0000-0000-0000-000000000000}"/>
          </ac:spMkLst>
        </pc:spChg>
        <pc:spChg chg="del">
          <ac:chgData name="Saranya Chandrukannan" userId="9243bfc0-428f-40b6-89ee-4e3df44ea244" providerId="ADAL" clId="{66A95795-4489-4A16-AB56-CCD6665987BA}" dt="2022-02-05T01:03:34.823" v="43" actId="26606"/>
          <ac:spMkLst>
            <pc:docMk/>
            <pc:sldMk cId="4293323458" sldId="263"/>
            <ac:spMk id="8" creationId="{7C159B63-C56D-4E4E-8B07-40A1346DC926}"/>
          </ac:spMkLst>
        </pc:spChg>
        <pc:spChg chg="del">
          <ac:chgData name="Saranya Chandrukannan" userId="9243bfc0-428f-40b6-89ee-4e3df44ea244" providerId="ADAL" clId="{66A95795-4489-4A16-AB56-CCD6665987BA}" dt="2022-02-05T01:03:34.823" v="43" actId="26606"/>
          <ac:spMkLst>
            <pc:docMk/>
            <pc:sldMk cId="4293323458" sldId="263"/>
            <ac:spMk id="10" creationId="{27DEF201-077E-444A-A3F0-66E14253572F}"/>
          </ac:spMkLst>
        </pc:spChg>
        <pc:spChg chg="add">
          <ac:chgData name="Saranya Chandrukannan" userId="9243bfc0-428f-40b6-89ee-4e3df44ea244" providerId="ADAL" clId="{66A95795-4489-4A16-AB56-CCD6665987BA}" dt="2022-02-05T01:03:34.823" v="43" actId="26606"/>
          <ac:spMkLst>
            <pc:docMk/>
            <pc:sldMk cId="4293323458" sldId="263"/>
            <ac:spMk id="15" creationId="{3362DFFC-4DCC-48EE-B781-94D04B95F1E8}"/>
          </ac:spMkLst>
        </pc:spChg>
        <pc:spChg chg="add">
          <ac:chgData name="Saranya Chandrukannan" userId="9243bfc0-428f-40b6-89ee-4e3df44ea244" providerId="ADAL" clId="{66A95795-4489-4A16-AB56-CCD6665987BA}" dt="2022-02-05T01:03:34.823" v="43" actId="26606"/>
          <ac:spMkLst>
            <pc:docMk/>
            <pc:sldMk cId="4293323458" sldId="263"/>
            <ac:spMk id="17" creationId="{18B8B265-E68C-4B64-9238-781F0102C57B}"/>
          </ac:spMkLst>
        </pc:spChg>
      </pc:sldChg>
      <pc:sldChg chg="addSp delSp modSp mod setBg setClrOvrMap">
        <pc:chgData name="Saranya Chandrukannan" userId="9243bfc0-428f-40b6-89ee-4e3df44ea244" providerId="ADAL" clId="{66A95795-4489-4A16-AB56-CCD6665987BA}" dt="2022-02-05T01:03:58.496" v="50" actId="26606"/>
        <pc:sldMkLst>
          <pc:docMk/>
          <pc:sldMk cId="1489579751" sldId="264"/>
        </pc:sldMkLst>
        <pc:spChg chg="mod">
          <ac:chgData name="Saranya Chandrukannan" userId="9243bfc0-428f-40b6-89ee-4e3df44ea244" providerId="ADAL" clId="{66A95795-4489-4A16-AB56-CCD6665987BA}" dt="2022-02-05T01:03:58.496" v="50" actId="26606"/>
          <ac:spMkLst>
            <pc:docMk/>
            <pc:sldMk cId="1489579751" sldId="264"/>
            <ac:spMk id="3" creationId="{00000000-0000-0000-0000-000000000000}"/>
          </ac:spMkLst>
        </pc:spChg>
        <pc:spChg chg="add del">
          <ac:chgData name="Saranya Chandrukannan" userId="9243bfc0-428f-40b6-89ee-4e3df44ea244" providerId="ADAL" clId="{66A95795-4489-4A16-AB56-CCD6665987BA}" dt="2022-02-05T01:03:54.844" v="45" actId="26606"/>
          <ac:spMkLst>
            <pc:docMk/>
            <pc:sldMk cId="1489579751" sldId="264"/>
            <ac:spMk id="8" creationId="{E4BB1650-B616-4EFB-9FB7-5D93104B5A00}"/>
          </ac:spMkLst>
        </pc:spChg>
        <pc:spChg chg="add del">
          <ac:chgData name="Saranya Chandrukannan" userId="9243bfc0-428f-40b6-89ee-4e3df44ea244" providerId="ADAL" clId="{66A95795-4489-4A16-AB56-CCD6665987BA}" dt="2022-02-05T01:03:54.844" v="45" actId="26606"/>
          <ac:spMkLst>
            <pc:docMk/>
            <pc:sldMk cId="1489579751" sldId="264"/>
            <ac:spMk id="10" creationId="{BB47C962-A905-4168-832D-BF622B381E67}"/>
          </ac:spMkLst>
        </pc:spChg>
        <pc:spChg chg="add del">
          <ac:chgData name="Saranya Chandrukannan" userId="9243bfc0-428f-40b6-89ee-4e3df44ea244" providerId="ADAL" clId="{66A95795-4489-4A16-AB56-CCD6665987BA}" dt="2022-02-05T01:03:54.844" v="45" actId="26606"/>
          <ac:spMkLst>
            <pc:docMk/>
            <pc:sldMk cId="1489579751" sldId="264"/>
            <ac:spMk id="12" creationId="{B0CAA55C-9F48-4F94-95AA-5635394974B4}"/>
          </ac:spMkLst>
        </pc:spChg>
        <pc:spChg chg="add del">
          <ac:chgData name="Saranya Chandrukannan" userId="9243bfc0-428f-40b6-89ee-4e3df44ea244" providerId="ADAL" clId="{66A95795-4489-4A16-AB56-CCD6665987BA}" dt="2022-02-05T01:03:56.407" v="47" actId="26606"/>
          <ac:spMkLst>
            <pc:docMk/>
            <pc:sldMk cId="1489579751" sldId="264"/>
            <ac:spMk id="14" creationId="{32812C54-7AEF-4ABB-826E-221F51CB0F30}"/>
          </ac:spMkLst>
        </pc:spChg>
        <pc:spChg chg="add del">
          <ac:chgData name="Saranya Chandrukannan" userId="9243bfc0-428f-40b6-89ee-4e3df44ea244" providerId="ADAL" clId="{66A95795-4489-4A16-AB56-CCD6665987BA}" dt="2022-02-05T01:03:56.407" v="47" actId="26606"/>
          <ac:spMkLst>
            <pc:docMk/>
            <pc:sldMk cId="1489579751" sldId="264"/>
            <ac:spMk id="15" creationId="{891F40E4-8A76-44CF-91EC-907367352626}"/>
          </ac:spMkLst>
        </pc:spChg>
        <pc:spChg chg="add del">
          <ac:chgData name="Saranya Chandrukannan" userId="9243bfc0-428f-40b6-89ee-4e3df44ea244" providerId="ADAL" clId="{66A95795-4489-4A16-AB56-CCD6665987BA}" dt="2022-02-05T01:03:56.407" v="47" actId="26606"/>
          <ac:spMkLst>
            <pc:docMk/>
            <pc:sldMk cId="1489579751" sldId="264"/>
            <ac:spMk id="16" creationId="{72171013-D973-4187-9CF2-EE098EEF8194}"/>
          </ac:spMkLst>
        </pc:spChg>
        <pc:spChg chg="add del">
          <ac:chgData name="Saranya Chandrukannan" userId="9243bfc0-428f-40b6-89ee-4e3df44ea244" providerId="ADAL" clId="{66A95795-4489-4A16-AB56-CCD6665987BA}" dt="2022-02-05T01:03:58.493" v="49" actId="26606"/>
          <ac:spMkLst>
            <pc:docMk/>
            <pc:sldMk cId="1489579751" sldId="264"/>
            <ac:spMk id="18" creationId="{C3638F2F-4688-4030-B1CC-802724443B77}"/>
          </ac:spMkLst>
        </pc:spChg>
        <pc:spChg chg="add del">
          <ac:chgData name="Saranya Chandrukannan" userId="9243bfc0-428f-40b6-89ee-4e3df44ea244" providerId="ADAL" clId="{66A95795-4489-4A16-AB56-CCD6665987BA}" dt="2022-02-05T01:03:58.493" v="49" actId="26606"/>
          <ac:spMkLst>
            <pc:docMk/>
            <pc:sldMk cId="1489579751" sldId="264"/>
            <ac:spMk id="19" creationId="{48C811F0-0ED8-4A7B-BFDE-6433C690ED4F}"/>
          </ac:spMkLst>
        </pc:spChg>
        <pc:spChg chg="add del">
          <ac:chgData name="Saranya Chandrukannan" userId="9243bfc0-428f-40b6-89ee-4e3df44ea244" providerId="ADAL" clId="{66A95795-4489-4A16-AB56-CCD6665987BA}" dt="2022-02-05T01:03:58.493" v="49" actId="26606"/>
          <ac:spMkLst>
            <pc:docMk/>
            <pc:sldMk cId="1489579751" sldId="264"/>
            <ac:spMk id="20" creationId="{AAC19CEE-435E-4643-849E-5194A57437C0}"/>
          </ac:spMkLst>
        </pc:spChg>
        <pc:spChg chg="add">
          <ac:chgData name="Saranya Chandrukannan" userId="9243bfc0-428f-40b6-89ee-4e3df44ea244" providerId="ADAL" clId="{66A95795-4489-4A16-AB56-CCD6665987BA}" dt="2022-02-05T01:03:58.496" v="50" actId="26606"/>
          <ac:spMkLst>
            <pc:docMk/>
            <pc:sldMk cId="1489579751" sldId="264"/>
            <ac:spMk id="22" creationId="{3362DFFC-4DCC-48EE-B781-94D04B95F1E8}"/>
          </ac:spMkLst>
        </pc:spChg>
        <pc:spChg chg="add">
          <ac:chgData name="Saranya Chandrukannan" userId="9243bfc0-428f-40b6-89ee-4e3df44ea244" providerId="ADAL" clId="{66A95795-4489-4A16-AB56-CCD6665987BA}" dt="2022-02-05T01:03:58.496" v="50" actId="26606"/>
          <ac:spMkLst>
            <pc:docMk/>
            <pc:sldMk cId="1489579751" sldId="264"/>
            <ac:spMk id="23" creationId="{18B8B265-E68C-4B64-9238-781F0102C57B}"/>
          </ac:spMkLst>
        </pc:spChg>
      </pc:sldChg>
      <pc:sldChg chg="addSp delSp modSp mod setBg setClrOvrMap">
        <pc:chgData name="Saranya Chandrukannan" userId="9243bfc0-428f-40b6-89ee-4e3df44ea244" providerId="ADAL" clId="{66A95795-4489-4A16-AB56-CCD6665987BA}" dt="2022-02-05T01:04:22.032" v="55" actId="26606"/>
        <pc:sldMkLst>
          <pc:docMk/>
          <pc:sldMk cId="734928167" sldId="265"/>
        </pc:sldMkLst>
        <pc:spChg chg="mod">
          <ac:chgData name="Saranya Chandrukannan" userId="9243bfc0-428f-40b6-89ee-4e3df44ea244" providerId="ADAL" clId="{66A95795-4489-4A16-AB56-CCD6665987BA}" dt="2022-02-05T01:04:22.032" v="55" actId="26606"/>
          <ac:spMkLst>
            <pc:docMk/>
            <pc:sldMk cId="734928167" sldId="265"/>
            <ac:spMk id="3" creationId="{00000000-0000-0000-0000-000000000000}"/>
          </ac:spMkLst>
        </pc:spChg>
        <pc:spChg chg="add del">
          <ac:chgData name="Saranya Chandrukannan" userId="9243bfc0-428f-40b6-89ee-4e3df44ea244" providerId="ADAL" clId="{66A95795-4489-4A16-AB56-CCD6665987BA}" dt="2022-02-05T01:04:19.027" v="52" actId="26606"/>
          <ac:spMkLst>
            <pc:docMk/>
            <pc:sldMk cId="734928167" sldId="265"/>
            <ac:spMk id="8" creationId="{3362DFFC-4DCC-48EE-B781-94D04B95F1E8}"/>
          </ac:spMkLst>
        </pc:spChg>
        <pc:spChg chg="add del">
          <ac:chgData name="Saranya Chandrukannan" userId="9243bfc0-428f-40b6-89ee-4e3df44ea244" providerId="ADAL" clId="{66A95795-4489-4A16-AB56-CCD6665987BA}" dt="2022-02-05T01:04:19.027" v="52" actId="26606"/>
          <ac:spMkLst>
            <pc:docMk/>
            <pc:sldMk cId="734928167" sldId="265"/>
            <ac:spMk id="10" creationId="{18B8B265-E68C-4B64-9238-781F0102C57B}"/>
          </ac:spMkLst>
        </pc:spChg>
        <pc:spChg chg="add del">
          <ac:chgData name="Saranya Chandrukannan" userId="9243bfc0-428f-40b6-89ee-4e3df44ea244" providerId="ADAL" clId="{66A95795-4489-4A16-AB56-CCD6665987BA}" dt="2022-02-05T01:04:22.027" v="54" actId="26606"/>
          <ac:spMkLst>
            <pc:docMk/>
            <pc:sldMk cId="734928167" sldId="265"/>
            <ac:spMk id="12" creationId="{1BB3FB55-6158-4274-9A35-F48A2197ADC9}"/>
          </ac:spMkLst>
        </pc:spChg>
        <pc:spChg chg="add del">
          <ac:chgData name="Saranya Chandrukannan" userId="9243bfc0-428f-40b6-89ee-4e3df44ea244" providerId="ADAL" clId="{66A95795-4489-4A16-AB56-CCD6665987BA}" dt="2022-02-05T01:04:22.027" v="54" actId="26606"/>
          <ac:spMkLst>
            <pc:docMk/>
            <pc:sldMk cId="734928167" sldId="265"/>
            <ac:spMk id="13" creationId="{DF654C13-0248-4854-8921-BBAAB576B155}"/>
          </ac:spMkLst>
        </pc:spChg>
        <pc:spChg chg="add del">
          <ac:chgData name="Saranya Chandrukannan" userId="9243bfc0-428f-40b6-89ee-4e3df44ea244" providerId="ADAL" clId="{66A95795-4489-4A16-AB56-CCD6665987BA}" dt="2022-02-05T01:04:22.027" v="54" actId="26606"/>
          <ac:spMkLst>
            <pc:docMk/>
            <pc:sldMk cId="734928167" sldId="265"/>
            <ac:spMk id="14" creationId="{7A2D0DFB-0ABC-4D3D-805B-25F891996650}"/>
          </ac:spMkLst>
        </pc:spChg>
        <pc:spChg chg="add">
          <ac:chgData name="Saranya Chandrukannan" userId="9243bfc0-428f-40b6-89ee-4e3df44ea244" providerId="ADAL" clId="{66A95795-4489-4A16-AB56-CCD6665987BA}" dt="2022-02-05T01:04:22.032" v="55" actId="26606"/>
          <ac:spMkLst>
            <pc:docMk/>
            <pc:sldMk cId="734928167" sldId="265"/>
            <ac:spMk id="16" creationId="{32812C54-7AEF-4ABB-826E-221F51CB0F30}"/>
          </ac:spMkLst>
        </pc:spChg>
        <pc:spChg chg="add">
          <ac:chgData name="Saranya Chandrukannan" userId="9243bfc0-428f-40b6-89ee-4e3df44ea244" providerId="ADAL" clId="{66A95795-4489-4A16-AB56-CCD6665987BA}" dt="2022-02-05T01:04:22.032" v="55" actId="26606"/>
          <ac:spMkLst>
            <pc:docMk/>
            <pc:sldMk cId="734928167" sldId="265"/>
            <ac:spMk id="17" creationId="{891F40E4-8A76-44CF-91EC-907367352626}"/>
          </ac:spMkLst>
        </pc:spChg>
        <pc:spChg chg="add">
          <ac:chgData name="Saranya Chandrukannan" userId="9243bfc0-428f-40b6-89ee-4e3df44ea244" providerId="ADAL" clId="{66A95795-4489-4A16-AB56-CCD6665987BA}" dt="2022-02-05T01:04:22.032" v="55" actId="26606"/>
          <ac:spMkLst>
            <pc:docMk/>
            <pc:sldMk cId="734928167" sldId="265"/>
            <ac:spMk id="18" creationId="{72171013-D973-4187-9CF2-EE098EEF8194}"/>
          </ac:spMkLst>
        </pc:spChg>
      </pc:sldChg>
      <pc:sldChg chg="addSp delSp modSp mod setBg setClrOvrMap">
        <pc:chgData name="Saranya Chandrukannan" userId="9243bfc0-428f-40b6-89ee-4e3df44ea244" providerId="ADAL" clId="{66A95795-4489-4A16-AB56-CCD6665987BA}" dt="2022-02-05T01:04:59.583" v="63" actId="26606"/>
        <pc:sldMkLst>
          <pc:docMk/>
          <pc:sldMk cId="3540256102" sldId="266"/>
        </pc:sldMkLst>
        <pc:spChg chg="mod">
          <ac:chgData name="Saranya Chandrukannan" userId="9243bfc0-428f-40b6-89ee-4e3df44ea244" providerId="ADAL" clId="{66A95795-4489-4A16-AB56-CCD6665987BA}" dt="2022-02-05T01:04:59.583" v="63" actId="26606"/>
          <ac:spMkLst>
            <pc:docMk/>
            <pc:sldMk cId="3540256102" sldId="266"/>
            <ac:spMk id="2" creationId="{00000000-0000-0000-0000-000000000000}"/>
          </ac:spMkLst>
        </pc:spChg>
        <pc:spChg chg="mod">
          <ac:chgData name="Saranya Chandrukannan" userId="9243bfc0-428f-40b6-89ee-4e3df44ea244" providerId="ADAL" clId="{66A95795-4489-4A16-AB56-CCD6665987BA}" dt="2022-02-05T01:04:59.583" v="63" actId="26606"/>
          <ac:spMkLst>
            <pc:docMk/>
            <pc:sldMk cId="3540256102" sldId="266"/>
            <ac:spMk id="3" creationId="{00000000-0000-0000-0000-000000000000}"/>
          </ac:spMkLst>
        </pc:spChg>
        <pc:spChg chg="add del">
          <ac:chgData name="Saranya Chandrukannan" userId="9243bfc0-428f-40b6-89ee-4e3df44ea244" providerId="ADAL" clId="{66A95795-4489-4A16-AB56-CCD6665987BA}" dt="2022-02-05T01:04:59.583" v="63" actId="26606"/>
          <ac:spMkLst>
            <pc:docMk/>
            <pc:sldMk cId="3540256102" sldId="266"/>
            <ac:spMk id="8" creationId="{C3638F2F-4688-4030-B1CC-802724443B77}"/>
          </ac:spMkLst>
        </pc:spChg>
        <pc:spChg chg="add del">
          <ac:chgData name="Saranya Chandrukannan" userId="9243bfc0-428f-40b6-89ee-4e3df44ea244" providerId="ADAL" clId="{66A95795-4489-4A16-AB56-CCD6665987BA}" dt="2022-02-05T01:04:59.583" v="63" actId="26606"/>
          <ac:spMkLst>
            <pc:docMk/>
            <pc:sldMk cId="3540256102" sldId="266"/>
            <ac:spMk id="10" creationId="{48C811F0-0ED8-4A7B-BFDE-6433C690ED4F}"/>
          </ac:spMkLst>
        </pc:spChg>
        <pc:spChg chg="add del">
          <ac:chgData name="Saranya Chandrukannan" userId="9243bfc0-428f-40b6-89ee-4e3df44ea244" providerId="ADAL" clId="{66A95795-4489-4A16-AB56-CCD6665987BA}" dt="2022-02-05T01:04:59.583" v="63" actId="26606"/>
          <ac:spMkLst>
            <pc:docMk/>
            <pc:sldMk cId="3540256102" sldId="266"/>
            <ac:spMk id="12" creationId="{AAC19CEE-435E-4643-849E-5194A57437C0}"/>
          </ac:spMkLst>
        </pc:spChg>
      </pc:sldChg>
      <pc:sldChg chg="addSp delSp modSp mod setBg setClrOvrMap">
        <pc:chgData name="Saranya Chandrukannan" userId="9243bfc0-428f-40b6-89ee-4e3df44ea244" providerId="ADAL" clId="{66A95795-4489-4A16-AB56-CCD6665987BA}" dt="2022-02-05T01:04:58.723" v="62" actId="26606"/>
        <pc:sldMkLst>
          <pc:docMk/>
          <pc:sldMk cId="2447947272" sldId="267"/>
        </pc:sldMkLst>
        <pc:spChg chg="mod">
          <ac:chgData name="Saranya Chandrukannan" userId="9243bfc0-428f-40b6-89ee-4e3df44ea244" providerId="ADAL" clId="{66A95795-4489-4A16-AB56-CCD6665987BA}" dt="2022-02-05T01:04:58.723" v="62" actId="26606"/>
          <ac:spMkLst>
            <pc:docMk/>
            <pc:sldMk cId="2447947272" sldId="267"/>
            <ac:spMk id="2" creationId="{00000000-0000-0000-0000-000000000000}"/>
          </ac:spMkLst>
        </pc:spChg>
        <pc:spChg chg="mod">
          <ac:chgData name="Saranya Chandrukannan" userId="9243bfc0-428f-40b6-89ee-4e3df44ea244" providerId="ADAL" clId="{66A95795-4489-4A16-AB56-CCD6665987BA}" dt="2022-02-05T01:04:58.723" v="62" actId="26606"/>
          <ac:spMkLst>
            <pc:docMk/>
            <pc:sldMk cId="2447947272" sldId="267"/>
            <ac:spMk id="3" creationId="{00000000-0000-0000-0000-000000000000}"/>
          </ac:spMkLst>
        </pc:spChg>
        <pc:spChg chg="add del">
          <ac:chgData name="Saranya Chandrukannan" userId="9243bfc0-428f-40b6-89ee-4e3df44ea244" providerId="ADAL" clId="{66A95795-4489-4A16-AB56-CCD6665987BA}" dt="2022-02-05T01:04:49.428" v="58" actId="26606"/>
          <ac:spMkLst>
            <pc:docMk/>
            <pc:sldMk cId="2447947272" sldId="267"/>
            <ac:spMk id="8" creationId="{C3638F2F-4688-4030-B1CC-802724443B77}"/>
          </ac:spMkLst>
        </pc:spChg>
        <pc:spChg chg="add del">
          <ac:chgData name="Saranya Chandrukannan" userId="9243bfc0-428f-40b6-89ee-4e3df44ea244" providerId="ADAL" clId="{66A95795-4489-4A16-AB56-CCD6665987BA}" dt="2022-02-05T01:04:49.428" v="58" actId="26606"/>
          <ac:spMkLst>
            <pc:docMk/>
            <pc:sldMk cId="2447947272" sldId="267"/>
            <ac:spMk id="10" creationId="{48C811F0-0ED8-4A7B-BFDE-6433C690ED4F}"/>
          </ac:spMkLst>
        </pc:spChg>
        <pc:spChg chg="add del">
          <ac:chgData name="Saranya Chandrukannan" userId="9243bfc0-428f-40b6-89ee-4e3df44ea244" providerId="ADAL" clId="{66A95795-4489-4A16-AB56-CCD6665987BA}" dt="2022-02-05T01:04:49.428" v="58" actId="26606"/>
          <ac:spMkLst>
            <pc:docMk/>
            <pc:sldMk cId="2447947272" sldId="267"/>
            <ac:spMk id="12" creationId="{AAC19CEE-435E-4643-849E-5194A57437C0}"/>
          </ac:spMkLst>
        </pc:spChg>
        <pc:spChg chg="add del">
          <ac:chgData name="Saranya Chandrukannan" userId="9243bfc0-428f-40b6-89ee-4e3df44ea244" providerId="ADAL" clId="{66A95795-4489-4A16-AB56-CCD6665987BA}" dt="2022-02-05T01:04:51.949" v="60" actId="26606"/>
          <ac:spMkLst>
            <pc:docMk/>
            <pc:sldMk cId="2447947272" sldId="267"/>
            <ac:spMk id="14" creationId="{DF654C13-0248-4854-8921-BBAAB576B155}"/>
          </ac:spMkLst>
        </pc:spChg>
        <pc:spChg chg="add del">
          <ac:chgData name="Saranya Chandrukannan" userId="9243bfc0-428f-40b6-89ee-4e3df44ea244" providerId="ADAL" clId="{66A95795-4489-4A16-AB56-CCD6665987BA}" dt="2022-02-05T01:04:51.949" v="60" actId="26606"/>
          <ac:spMkLst>
            <pc:docMk/>
            <pc:sldMk cId="2447947272" sldId="267"/>
            <ac:spMk id="15" creationId="{7A2D0DFB-0ABC-4D3D-805B-25F891996650}"/>
          </ac:spMkLst>
        </pc:spChg>
        <pc:spChg chg="add del">
          <ac:chgData name="Saranya Chandrukannan" userId="9243bfc0-428f-40b6-89ee-4e3df44ea244" providerId="ADAL" clId="{66A95795-4489-4A16-AB56-CCD6665987BA}" dt="2022-02-05T01:04:51.949" v="60" actId="26606"/>
          <ac:spMkLst>
            <pc:docMk/>
            <pc:sldMk cId="2447947272" sldId="267"/>
            <ac:spMk id="16" creationId="{1BB3FB55-6158-4274-9A35-F48A2197ADC9}"/>
          </ac:spMkLst>
        </pc:spChg>
        <pc:spChg chg="add del">
          <ac:chgData name="Saranya Chandrukannan" userId="9243bfc0-428f-40b6-89ee-4e3df44ea244" providerId="ADAL" clId="{66A95795-4489-4A16-AB56-CCD6665987BA}" dt="2022-02-05T01:04:58.723" v="62" actId="26606"/>
          <ac:spMkLst>
            <pc:docMk/>
            <pc:sldMk cId="2447947272" sldId="267"/>
            <ac:spMk id="18" creationId="{7C159B63-C56D-4E4E-8B07-40A1346DC926}"/>
          </ac:spMkLst>
        </pc:spChg>
        <pc:spChg chg="add del">
          <ac:chgData name="Saranya Chandrukannan" userId="9243bfc0-428f-40b6-89ee-4e3df44ea244" providerId="ADAL" clId="{66A95795-4489-4A16-AB56-CCD6665987BA}" dt="2022-02-05T01:04:58.723" v="62" actId="26606"/>
          <ac:spMkLst>
            <pc:docMk/>
            <pc:sldMk cId="2447947272" sldId="267"/>
            <ac:spMk id="19" creationId="{27DEF201-077E-444A-A3F0-66E14253572F}"/>
          </ac:spMkLst>
        </pc:spChg>
      </pc:sldChg>
      <pc:sldChg chg="modSp mod">
        <pc:chgData name="Saranya Chandrukannan" userId="9243bfc0-428f-40b6-89ee-4e3df44ea244" providerId="ADAL" clId="{66A95795-4489-4A16-AB56-CCD6665987BA}" dt="2022-02-05T01:09:58.005" v="73" actId="14100"/>
        <pc:sldMkLst>
          <pc:docMk/>
          <pc:sldMk cId="516843139" sldId="270"/>
        </pc:sldMkLst>
        <pc:spChg chg="mod">
          <ac:chgData name="Saranya Chandrukannan" userId="9243bfc0-428f-40b6-89ee-4e3df44ea244" providerId="ADAL" clId="{66A95795-4489-4A16-AB56-CCD6665987BA}" dt="2022-02-05T01:09:33.854" v="69" actId="255"/>
          <ac:spMkLst>
            <pc:docMk/>
            <pc:sldMk cId="516843139" sldId="270"/>
            <ac:spMk id="7" creationId="{00000000-0000-0000-0000-000000000000}"/>
          </ac:spMkLst>
        </pc:spChg>
        <pc:picChg chg="mod">
          <ac:chgData name="Saranya Chandrukannan" userId="9243bfc0-428f-40b6-89ee-4e3df44ea244" providerId="ADAL" clId="{66A95795-4489-4A16-AB56-CCD6665987BA}" dt="2022-02-05T01:09:58.005" v="73" actId="14100"/>
          <ac:picMkLst>
            <pc:docMk/>
            <pc:sldMk cId="516843139" sldId="270"/>
            <ac:picMk id="6" creationId="{00000000-0000-0000-0000-000000000000}"/>
          </ac:picMkLst>
        </pc:picChg>
      </pc:sldChg>
      <pc:sldChg chg="addSp delSp modSp mod setBg">
        <pc:chgData name="Saranya Chandrukannan" userId="9243bfc0-428f-40b6-89ee-4e3df44ea244" providerId="ADAL" clId="{66A95795-4489-4A16-AB56-CCD6665987BA}" dt="2022-02-05T01:06:15.749" v="68" actId="26606"/>
        <pc:sldMkLst>
          <pc:docMk/>
          <pc:sldMk cId="1383971052" sldId="276"/>
        </pc:sldMkLst>
        <pc:spChg chg="mod">
          <ac:chgData name="Saranya Chandrukannan" userId="9243bfc0-428f-40b6-89ee-4e3df44ea244" providerId="ADAL" clId="{66A95795-4489-4A16-AB56-CCD6665987BA}" dt="2022-02-05T01:06:15.749" v="68" actId="26606"/>
          <ac:spMkLst>
            <pc:docMk/>
            <pc:sldMk cId="1383971052" sldId="276"/>
            <ac:spMk id="3" creationId="{00000000-0000-0000-0000-000000000000}"/>
          </ac:spMkLst>
        </pc:spChg>
        <pc:spChg chg="add del">
          <ac:chgData name="Saranya Chandrukannan" userId="9243bfc0-428f-40b6-89ee-4e3df44ea244" providerId="ADAL" clId="{66A95795-4489-4A16-AB56-CCD6665987BA}" dt="2022-02-05T01:06:15.749" v="68" actId="26606"/>
          <ac:spMkLst>
            <pc:docMk/>
            <pc:sldMk cId="1383971052" sldId="276"/>
            <ac:spMk id="8" creationId="{7C159B63-C56D-4E4E-8B07-40A1346DC926}"/>
          </ac:spMkLst>
        </pc:spChg>
        <pc:spChg chg="add del">
          <ac:chgData name="Saranya Chandrukannan" userId="9243bfc0-428f-40b6-89ee-4e3df44ea244" providerId="ADAL" clId="{66A95795-4489-4A16-AB56-CCD6665987BA}" dt="2022-02-05T01:06:15.749" v="68" actId="26606"/>
          <ac:spMkLst>
            <pc:docMk/>
            <pc:sldMk cId="1383971052" sldId="276"/>
            <ac:spMk id="10" creationId="{27DEF201-077E-444A-A3F0-66E14253572F}"/>
          </ac:spMkLst>
        </pc:spChg>
      </pc:sldChg>
      <pc:sldChg chg="addSp delSp modSp mod setBg setClrOvrMap">
        <pc:chgData name="Saranya Chandrukannan" userId="9243bfc0-428f-40b6-89ee-4e3df44ea244" providerId="ADAL" clId="{66A95795-4489-4A16-AB56-CCD6665987BA}" dt="2022-02-05T01:06:02.919" v="66" actId="26606"/>
        <pc:sldMkLst>
          <pc:docMk/>
          <pc:sldMk cId="2199887992" sldId="277"/>
        </pc:sldMkLst>
        <pc:spChg chg="mod">
          <ac:chgData name="Saranya Chandrukannan" userId="9243bfc0-428f-40b6-89ee-4e3df44ea244" providerId="ADAL" clId="{66A95795-4489-4A16-AB56-CCD6665987BA}" dt="2022-02-05T01:06:02.919" v="66" actId="26606"/>
          <ac:spMkLst>
            <pc:docMk/>
            <pc:sldMk cId="2199887992" sldId="277"/>
            <ac:spMk id="3" creationId="{00000000-0000-0000-0000-000000000000}"/>
          </ac:spMkLst>
        </pc:spChg>
        <pc:spChg chg="add del">
          <ac:chgData name="Saranya Chandrukannan" userId="9243bfc0-428f-40b6-89ee-4e3df44ea244" providerId="ADAL" clId="{66A95795-4489-4A16-AB56-CCD6665987BA}" dt="2022-02-05T01:06:02.915" v="65" actId="26606"/>
          <ac:spMkLst>
            <pc:docMk/>
            <pc:sldMk cId="2199887992" sldId="277"/>
            <ac:spMk id="8" creationId="{DF654C13-0248-4854-8921-BBAAB576B155}"/>
          </ac:spMkLst>
        </pc:spChg>
        <pc:spChg chg="add del">
          <ac:chgData name="Saranya Chandrukannan" userId="9243bfc0-428f-40b6-89ee-4e3df44ea244" providerId="ADAL" clId="{66A95795-4489-4A16-AB56-CCD6665987BA}" dt="2022-02-05T01:06:02.915" v="65" actId="26606"/>
          <ac:spMkLst>
            <pc:docMk/>
            <pc:sldMk cId="2199887992" sldId="277"/>
            <ac:spMk id="10" creationId="{7A2D0DFB-0ABC-4D3D-805B-25F891996650}"/>
          </ac:spMkLst>
        </pc:spChg>
        <pc:spChg chg="add del">
          <ac:chgData name="Saranya Chandrukannan" userId="9243bfc0-428f-40b6-89ee-4e3df44ea244" providerId="ADAL" clId="{66A95795-4489-4A16-AB56-CCD6665987BA}" dt="2022-02-05T01:06:02.915" v="65" actId="26606"/>
          <ac:spMkLst>
            <pc:docMk/>
            <pc:sldMk cId="2199887992" sldId="277"/>
            <ac:spMk id="12" creationId="{1BB3FB55-6158-4274-9A35-F48A2197ADC9}"/>
          </ac:spMkLst>
        </pc:spChg>
        <pc:spChg chg="add">
          <ac:chgData name="Saranya Chandrukannan" userId="9243bfc0-428f-40b6-89ee-4e3df44ea244" providerId="ADAL" clId="{66A95795-4489-4A16-AB56-CCD6665987BA}" dt="2022-02-05T01:06:02.919" v="66" actId="26606"/>
          <ac:spMkLst>
            <pc:docMk/>
            <pc:sldMk cId="2199887992" sldId="277"/>
            <ac:spMk id="14" creationId="{C3638F2F-4688-4030-B1CC-802724443B77}"/>
          </ac:spMkLst>
        </pc:spChg>
        <pc:spChg chg="add">
          <ac:chgData name="Saranya Chandrukannan" userId="9243bfc0-428f-40b6-89ee-4e3df44ea244" providerId="ADAL" clId="{66A95795-4489-4A16-AB56-CCD6665987BA}" dt="2022-02-05T01:06:02.919" v="66" actId="26606"/>
          <ac:spMkLst>
            <pc:docMk/>
            <pc:sldMk cId="2199887992" sldId="277"/>
            <ac:spMk id="15" creationId="{48C811F0-0ED8-4A7B-BFDE-6433C690ED4F}"/>
          </ac:spMkLst>
        </pc:spChg>
        <pc:spChg chg="add">
          <ac:chgData name="Saranya Chandrukannan" userId="9243bfc0-428f-40b6-89ee-4e3df44ea244" providerId="ADAL" clId="{66A95795-4489-4A16-AB56-CCD6665987BA}" dt="2022-02-05T01:06:02.919" v="66" actId="26606"/>
          <ac:spMkLst>
            <pc:docMk/>
            <pc:sldMk cId="2199887992" sldId="277"/>
            <ac:spMk id="16" creationId="{AAC19CEE-435E-4643-849E-5194A57437C0}"/>
          </ac:spMkLst>
        </pc:spChg>
      </pc:sldChg>
    </pc:docChg>
  </pc:docChgLst>
  <pc:docChgLst>
    <pc:chgData name="Saranya Chandrukannan" userId="9243bfc0-428f-40b6-89ee-4e3df44ea244" providerId="ADAL" clId="{043AB836-3CCE-4BAE-BE67-4F5D97093BB1}"/>
    <pc:docChg chg="undo redo custSel modSld">
      <pc:chgData name="Saranya Chandrukannan" userId="9243bfc0-428f-40b6-89ee-4e3df44ea244" providerId="ADAL" clId="{043AB836-3CCE-4BAE-BE67-4F5D97093BB1}" dt="2021-08-03T13:59:21.772" v="93" actId="1076"/>
      <pc:docMkLst>
        <pc:docMk/>
      </pc:docMkLst>
      <pc:sldChg chg="modSp mod">
        <pc:chgData name="Saranya Chandrukannan" userId="9243bfc0-428f-40b6-89ee-4e3df44ea244" providerId="ADAL" clId="{043AB836-3CCE-4BAE-BE67-4F5D97093BB1}" dt="2021-08-03T09:35:57.208" v="20" actId="20577"/>
        <pc:sldMkLst>
          <pc:docMk/>
          <pc:sldMk cId="3066096444" sldId="256"/>
        </pc:sldMkLst>
        <pc:spChg chg="mod">
          <ac:chgData name="Saranya Chandrukannan" userId="9243bfc0-428f-40b6-89ee-4e3df44ea244" providerId="ADAL" clId="{043AB836-3CCE-4BAE-BE67-4F5D97093BB1}" dt="2021-08-03T09:35:57.208" v="20" actId="20577"/>
          <ac:spMkLst>
            <pc:docMk/>
            <pc:sldMk cId="3066096444" sldId="256"/>
            <ac:spMk id="3" creationId="{00000000-0000-0000-0000-000000000000}"/>
          </ac:spMkLst>
        </pc:spChg>
      </pc:sldChg>
      <pc:sldChg chg="modSp mod">
        <pc:chgData name="Saranya Chandrukannan" userId="9243bfc0-428f-40b6-89ee-4e3df44ea244" providerId="ADAL" clId="{043AB836-3CCE-4BAE-BE67-4F5D97093BB1}" dt="2021-08-03T09:38:33.372" v="28"/>
        <pc:sldMkLst>
          <pc:docMk/>
          <pc:sldMk cId="301791873" sldId="261"/>
        </pc:sldMkLst>
        <pc:graphicFrameChg chg="mod">
          <ac:chgData name="Saranya Chandrukannan" userId="9243bfc0-428f-40b6-89ee-4e3df44ea244" providerId="ADAL" clId="{043AB836-3CCE-4BAE-BE67-4F5D97093BB1}" dt="2021-08-03T09:38:33.372" v="28"/>
          <ac:graphicFrameMkLst>
            <pc:docMk/>
            <pc:sldMk cId="301791873" sldId="261"/>
            <ac:graphicFrameMk id="5" creationId="{E289B115-8782-4188-B51C-5C3B2D6C5233}"/>
          </ac:graphicFrameMkLst>
        </pc:graphicFrameChg>
      </pc:sldChg>
      <pc:sldChg chg="modSp mod">
        <pc:chgData name="Saranya Chandrukannan" userId="9243bfc0-428f-40b6-89ee-4e3df44ea244" providerId="ADAL" clId="{043AB836-3CCE-4BAE-BE67-4F5D97093BB1}" dt="2021-08-03T13:45:23.921" v="79" actId="115"/>
        <pc:sldMkLst>
          <pc:docMk/>
          <pc:sldMk cId="4293323458" sldId="263"/>
        </pc:sldMkLst>
        <pc:spChg chg="mod">
          <ac:chgData name="Saranya Chandrukannan" userId="9243bfc0-428f-40b6-89ee-4e3df44ea244" providerId="ADAL" clId="{043AB836-3CCE-4BAE-BE67-4F5D97093BB1}" dt="2021-08-03T13:45:23.921" v="79" actId="115"/>
          <ac:spMkLst>
            <pc:docMk/>
            <pc:sldMk cId="4293323458" sldId="263"/>
            <ac:spMk id="3" creationId="{00000000-0000-0000-0000-000000000000}"/>
          </ac:spMkLst>
        </pc:spChg>
      </pc:sldChg>
      <pc:sldChg chg="modSp mod">
        <pc:chgData name="Saranya Chandrukannan" userId="9243bfc0-428f-40b6-89ee-4e3df44ea244" providerId="ADAL" clId="{043AB836-3CCE-4BAE-BE67-4F5D97093BB1}" dt="2021-08-03T13:48:10.150" v="84" actId="27636"/>
        <pc:sldMkLst>
          <pc:docMk/>
          <pc:sldMk cId="734928167" sldId="265"/>
        </pc:sldMkLst>
        <pc:spChg chg="mod">
          <ac:chgData name="Saranya Chandrukannan" userId="9243bfc0-428f-40b6-89ee-4e3df44ea244" providerId="ADAL" clId="{043AB836-3CCE-4BAE-BE67-4F5D97093BB1}" dt="2021-08-03T13:48:10.150" v="84" actId="27636"/>
          <ac:spMkLst>
            <pc:docMk/>
            <pc:sldMk cId="734928167" sldId="265"/>
            <ac:spMk id="3" creationId="{00000000-0000-0000-0000-000000000000}"/>
          </ac:spMkLst>
        </pc:spChg>
      </pc:sldChg>
      <pc:sldChg chg="addSp modSp mod">
        <pc:chgData name="Saranya Chandrukannan" userId="9243bfc0-428f-40b6-89ee-4e3df44ea244" providerId="ADAL" clId="{043AB836-3CCE-4BAE-BE67-4F5D97093BB1}" dt="2021-08-03T13:59:21.772" v="93" actId="1076"/>
        <pc:sldMkLst>
          <pc:docMk/>
          <pc:sldMk cId="398074451" sldId="271"/>
        </pc:sldMkLst>
        <pc:spChg chg="add mod">
          <ac:chgData name="Saranya Chandrukannan" userId="9243bfc0-428f-40b6-89ee-4e3df44ea244" providerId="ADAL" clId="{043AB836-3CCE-4BAE-BE67-4F5D97093BB1}" dt="2021-08-03T13:59:21.772" v="93" actId="1076"/>
          <ac:spMkLst>
            <pc:docMk/>
            <pc:sldMk cId="398074451" sldId="271"/>
            <ac:spMk id="3" creationId="{B9EFA309-AB74-4154-8E51-A9A9669F58D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65596D-C1A7-4115-B41A-B0AD997FC208}" type="doc">
      <dgm:prSet loTypeId="urn:microsoft.com/office/officeart/2005/8/layout/vList2" loCatId="list" qsTypeId="urn:microsoft.com/office/officeart/2005/8/quickstyle/simple5" qsCatId="simple" csTypeId="urn:microsoft.com/office/officeart/2005/8/colors/accent3_2" csCatId="accent3" phldr="1"/>
      <dgm:spPr/>
      <dgm:t>
        <a:bodyPr/>
        <a:lstStyle/>
        <a:p>
          <a:endParaRPr lang="en-US"/>
        </a:p>
      </dgm:t>
    </dgm:pt>
    <dgm:pt modelId="{4FA26AE5-2702-4E53-B854-3BC6EAADD7A7}">
      <dgm:prSet/>
      <dgm:spPr/>
      <dgm:t>
        <a:bodyPr/>
        <a:lstStyle/>
        <a:p>
          <a:r>
            <a:rPr lang="en-AU" dirty="0"/>
            <a:t>The styles used in the previous lesson help to establish layout consistency within a single document however there will still be a problem using this method over an entire website.  If we were to try and use this system, we would need to copy the style section from this document to each of the documents in our website so all documents had the same look.</a:t>
          </a:r>
          <a:endParaRPr lang="en-US" dirty="0"/>
        </a:p>
      </dgm:t>
    </dgm:pt>
    <dgm:pt modelId="{EFECB25E-EB79-4FAB-B92C-C5CA6E69A1B9}" type="parTrans" cxnId="{E1053B83-E94D-418F-A97A-E1E0432D253F}">
      <dgm:prSet/>
      <dgm:spPr/>
      <dgm:t>
        <a:bodyPr/>
        <a:lstStyle/>
        <a:p>
          <a:endParaRPr lang="en-US"/>
        </a:p>
      </dgm:t>
    </dgm:pt>
    <dgm:pt modelId="{A449B339-2DEA-4845-B4DE-AE6D9B827DA8}" type="sibTrans" cxnId="{E1053B83-E94D-418F-A97A-E1E0432D253F}">
      <dgm:prSet/>
      <dgm:spPr/>
      <dgm:t>
        <a:bodyPr/>
        <a:lstStyle/>
        <a:p>
          <a:endParaRPr lang="en-US"/>
        </a:p>
      </dgm:t>
    </dgm:pt>
    <dgm:pt modelId="{D2BF16CE-D167-417E-8E7D-B3C1080D7C28}">
      <dgm:prSet/>
      <dgm:spPr/>
      <dgm:t>
        <a:bodyPr/>
        <a:lstStyle/>
        <a:p>
          <a:r>
            <a:rPr lang="en-AU"/>
            <a:t>Then if we wanted to make any changes to the styles we would have to make the changes to all of the documents.  </a:t>
          </a:r>
          <a:endParaRPr lang="en-US"/>
        </a:p>
      </dgm:t>
    </dgm:pt>
    <dgm:pt modelId="{3BC55753-53DD-4233-92EB-38AD70CAD4B8}" type="parTrans" cxnId="{CB5702E2-22D8-47CE-A3B9-FD385A029691}">
      <dgm:prSet/>
      <dgm:spPr/>
      <dgm:t>
        <a:bodyPr/>
        <a:lstStyle/>
        <a:p>
          <a:endParaRPr lang="en-US"/>
        </a:p>
      </dgm:t>
    </dgm:pt>
    <dgm:pt modelId="{402DD5BE-439E-4933-9B00-A613B5751685}" type="sibTrans" cxnId="{CB5702E2-22D8-47CE-A3B9-FD385A029691}">
      <dgm:prSet/>
      <dgm:spPr/>
      <dgm:t>
        <a:bodyPr/>
        <a:lstStyle/>
        <a:p>
          <a:endParaRPr lang="en-US"/>
        </a:p>
      </dgm:t>
    </dgm:pt>
    <dgm:pt modelId="{FFC5B1FC-53E6-4EB9-84E4-2FE36501796A}">
      <dgm:prSet/>
      <dgm:spPr/>
      <dgm:t>
        <a:bodyPr/>
        <a:lstStyle/>
        <a:p>
          <a:r>
            <a:rPr lang="en-AU"/>
            <a:t>This would involve a great deal of time and there would always be the possibility that one or two documents would be forgotten.</a:t>
          </a:r>
          <a:endParaRPr lang="en-US"/>
        </a:p>
      </dgm:t>
    </dgm:pt>
    <dgm:pt modelId="{0210AE02-4283-42E3-8728-EA9391506364}" type="parTrans" cxnId="{FB3F33D0-1595-4176-9A72-ABFC51A801D6}">
      <dgm:prSet/>
      <dgm:spPr/>
      <dgm:t>
        <a:bodyPr/>
        <a:lstStyle/>
        <a:p>
          <a:endParaRPr lang="en-US"/>
        </a:p>
      </dgm:t>
    </dgm:pt>
    <dgm:pt modelId="{4C219473-3060-4E18-AAE1-4E9294F2784C}" type="sibTrans" cxnId="{FB3F33D0-1595-4176-9A72-ABFC51A801D6}">
      <dgm:prSet/>
      <dgm:spPr/>
      <dgm:t>
        <a:bodyPr/>
        <a:lstStyle/>
        <a:p>
          <a:endParaRPr lang="en-US"/>
        </a:p>
      </dgm:t>
    </dgm:pt>
    <dgm:pt modelId="{348E3461-DEFB-4ACA-980C-72212502B9F2}">
      <dgm:prSet/>
      <dgm:spPr/>
      <dgm:t>
        <a:bodyPr/>
        <a:lstStyle/>
        <a:p>
          <a:r>
            <a:rPr lang="en-AU" dirty="0"/>
            <a:t>The solution to this problem is to use style sheets which are separate documents containing the style information.  Each document of the website links to the stylesheet document and uses that information to format the page.  Any changes made to the stylesheet will affect all the documents referencing it.  This means that the change only needs to be made once.</a:t>
          </a:r>
          <a:endParaRPr lang="en-US" dirty="0"/>
        </a:p>
      </dgm:t>
    </dgm:pt>
    <dgm:pt modelId="{242C07C4-7A1C-4649-9028-BC96F4A5B533}" type="parTrans" cxnId="{015AC1C7-89C5-443F-B179-7DA0DE81E2E6}">
      <dgm:prSet/>
      <dgm:spPr/>
      <dgm:t>
        <a:bodyPr/>
        <a:lstStyle/>
        <a:p>
          <a:endParaRPr lang="en-US"/>
        </a:p>
      </dgm:t>
    </dgm:pt>
    <dgm:pt modelId="{8FF00ED7-DEB7-4EFA-8679-479F282146E4}" type="sibTrans" cxnId="{015AC1C7-89C5-443F-B179-7DA0DE81E2E6}">
      <dgm:prSet/>
      <dgm:spPr/>
      <dgm:t>
        <a:bodyPr/>
        <a:lstStyle/>
        <a:p>
          <a:endParaRPr lang="en-US"/>
        </a:p>
      </dgm:t>
    </dgm:pt>
    <dgm:pt modelId="{644DDD3E-3411-4944-B834-27F693486028}">
      <dgm:prSet/>
      <dgm:spPr/>
      <dgm:t>
        <a:bodyPr/>
        <a:lstStyle/>
        <a:p>
          <a:r>
            <a:rPr lang="en-AU"/>
            <a:t>In the following example there is a stylesheet called ex0904_styles.css</a:t>
          </a:r>
          <a:endParaRPr lang="en-US"/>
        </a:p>
      </dgm:t>
    </dgm:pt>
    <dgm:pt modelId="{34F6EFFA-E783-4B3D-9571-B8FE37D8105B}" type="parTrans" cxnId="{4B826677-B6CB-4E79-9ECD-10DF93B212F3}">
      <dgm:prSet/>
      <dgm:spPr/>
      <dgm:t>
        <a:bodyPr/>
        <a:lstStyle/>
        <a:p>
          <a:endParaRPr lang="en-US"/>
        </a:p>
      </dgm:t>
    </dgm:pt>
    <dgm:pt modelId="{A73A3FE2-4E2B-4B4B-9448-5CFFBC5AAB1F}" type="sibTrans" cxnId="{4B826677-B6CB-4E79-9ECD-10DF93B212F3}">
      <dgm:prSet/>
      <dgm:spPr/>
      <dgm:t>
        <a:bodyPr/>
        <a:lstStyle/>
        <a:p>
          <a:endParaRPr lang="en-US"/>
        </a:p>
      </dgm:t>
    </dgm:pt>
    <dgm:pt modelId="{060706F5-E9BB-4EE8-BD5E-2C10E09ACE20}" type="pres">
      <dgm:prSet presAssocID="{7C65596D-C1A7-4115-B41A-B0AD997FC208}" presName="linear" presStyleCnt="0">
        <dgm:presLayoutVars>
          <dgm:animLvl val="lvl"/>
          <dgm:resizeHandles val="exact"/>
        </dgm:presLayoutVars>
      </dgm:prSet>
      <dgm:spPr/>
    </dgm:pt>
    <dgm:pt modelId="{E0605C6E-3F2A-429C-B9C9-55B3251BAF6E}" type="pres">
      <dgm:prSet presAssocID="{4FA26AE5-2702-4E53-B854-3BC6EAADD7A7}" presName="parentText" presStyleLbl="node1" presStyleIdx="0" presStyleCnt="5">
        <dgm:presLayoutVars>
          <dgm:chMax val="0"/>
          <dgm:bulletEnabled val="1"/>
        </dgm:presLayoutVars>
      </dgm:prSet>
      <dgm:spPr/>
    </dgm:pt>
    <dgm:pt modelId="{78FEC261-117B-4BCD-ADC7-72B14EA0CA8F}" type="pres">
      <dgm:prSet presAssocID="{A449B339-2DEA-4845-B4DE-AE6D9B827DA8}" presName="spacer" presStyleCnt="0"/>
      <dgm:spPr/>
    </dgm:pt>
    <dgm:pt modelId="{29E55C22-51A9-4E0D-A5AD-25ADCD56C9A5}" type="pres">
      <dgm:prSet presAssocID="{D2BF16CE-D167-417E-8E7D-B3C1080D7C28}" presName="parentText" presStyleLbl="node1" presStyleIdx="1" presStyleCnt="5">
        <dgm:presLayoutVars>
          <dgm:chMax val="0"/>
          <dgm:bulletEnabled val="1"/>
        </dgm:presLayoutVars>
      </dgm:prSet>
      <dgm:spPr/>
    </dgm:pt>
    <dgm:pt modelId="{D1F676C4-7779-421D-8D52-BCD70AF24F2A}" type="pres">
      <dgm:prSet presAssocID="{402DD5BE-439E-4933-9B00-A613B5751685}" presName="spacer" presStyleCnt="0"/>
      <dgm:spPr/>
    </dgm:pt>
    <dgm:pt modelId="{0F071516-65E7-46C0-B9FB-D95B7B2B8DE2}" type="pres">
      <dgm:prSet presAssocID="{FFC5B1FC-53E6-4EB9-84E4-2FE36501796A}" presName="parentText" presStyleLbl="node1" presStyleIdx="2" presStyleCnt="5">
        <dgm:presLayoutVars>
          <dgm:chMax val="0"/>
          <dgm:bulletEnabled val="1"/>
        </dgm:presLayoutVars>
      </dgm:prSet>
      <dgm:spPr/>
    </dgm:pt>
    <dgm:pt modelId="{E08511B1-D77D-494F-8880-1089FE6CFA55}" type="pres">
      <dgm:prSet presAssocID="{4C219473-3060-4E18-AAE1-4E9294F2784C}" presName="spacer" presStyleCnt="0"/>
      <dgm:spPr/>
    </dgm:pt>
    <dgm:pt modelId="{0E728743-50D3-4F0B-9B49-6B43CB9BB0DA}" type="pres">
      <dgm:prSet presAssocID="{348E3461-DEFB-4ACA-980C-72212502B9F2}" presName="parentText" presStyleLbl="node1" presStyleIdx="3" presStyleCnt="5">
        <dgm:presLayoutVars>
          <dgm:chMax val="0"/>
          <dgm:bulletEnabled val="1"/>
        </dgm:presLayoutVars>
      </dgm:prSet>
      <dgm:spPr/>
    </dgm:pt>
    <dgm:pt modelId="{12A7F3EA-4C3A-424D-9E4B-A09F6148DBE8}" type="pres">
      <dgm:prSet presAssocID="{8FF00ED7-DEB7-4EFA-8679-479F282146E4}" presName="spacer" presStyleCnt="0"/>
      <dgm:spPr/>
    </dgm:pt>
    <dgm:pt modelId="{D51AC6C9-2319-4A21-AA52-BB92500AB44D}" type="pres">
      <dgm:prSet presAssocID="{644DDD3E-3411-4944-B834-27F693486028}" presName="parentText" presStyleLbl="node1" presStyleIdx="4" presStyleCnt="5">
        <dgm:presLayoutVars>
          <dgm:chMax val="0"/>
          <dgm:bulletEnabled val="1"/>
        </dgm:presLayoutVars>
      </dgm:prSet>
      <dgm:spPr/>
    </dgm:pt>
  </dgm:ptLst>
  <dgm:cxnLst>
    <dgm:cxn modelId="{BAF9220C-46A6-49C6-AE5D-A02EAB5CB2A2}" type="presOf" srcId="{FFC5B1FC-53E6-4EB9-84E4-2FE36501796A}" destId="{0F071516-65E7-46C0-B9FB-D95B7B2B8DE2}" srcOrd="0" destOrd="0" presId="urn:microsoft.com/office/officeart/2005/8/layout/vList2"/>
    <dgm:cxn modelId="{1FD39550-EE9E-46F2-BD06-E5F2332FE3B0}" type="presOf" srcId="{644DDD3E-3411-4944-B834-27F693486028}" destId="{D51AC6C9-2319-4A21-AA52-BB92500AB44D}" srcOrd="0" destOrd="0" presId="urn:microsoft.com/office/officeart/2005/8/layout/vList2"/>
    <dgm:cxn modelId="{4B826677-B6CB-4E79-9ECD-10DF93B212F3}" srcId="{7C65596D-C1A7-4115-B41A-B0AD997FC208}" destId="{644DDD3E-3411-4944-B834-27F693486028}" srcOrd="4" destOrd="0" parTransId="{34F6EFFA-E783-4B3D-9571-B8FE37D8105B}" sibTransId="{A73A3FE2-4E2B-4B4B-9448-5CFFBC5AAB1F}"/>
    <dgm:cxn modelId="{E1053B83-E94D-418F-A97A-E1E0432D253F}" srcId="{7C65596D-C1A7-4115-B41A-B0AD997FC208}" destId="{4FA26AE5-2702-4E53-B854-3BC6EAADD7A7}" srcOrd="0" destOrd="0" parTransId="{EFECB25E-EB79-4FAB-B92C-C5CA6E69A1B9}" sibTransId="{A449B339-2DEA-4845-B4DE-AE6D9B827DA8}"/>
    <dgm:cxn modelId="{CBFF3C8B-5DBA-4F5F-800D-E5ABC3E60439}" type="presOf" srcId="{7C65596D-C1A7-4115-B41A-B0AD997FC208}" destId="{060706F5-E9BB-4EE8-BD5E-2C10E09ACE20}" srcOrd="0" destOrd="0" presId="urn:microsoft.com/office/officeart/2005/8/layout/vList2"/>
    <dgm:cxn modelId="{C4A9ADC4-19E8-4CFD-B502-C53C164EA08F}" type="presOf" srcId="{348E3461-DEFB-4ACA-980C-72212502B9F2}" destId="{0E728743-50D3-4F0B-9B49-6B43CB9BB0DA}" srcOrd="0" destOrd="0" presId="urn:microsoft.com/office/officeart/2005/8/layout/vList2"/>
    <dgm:cxn modelId="{4D2BB1C6-F710-4008-B9EF-22BA3CE92CB2}" type="presOf" srcId="{4FA26AE5-2702-4E53-B854-3BC6EAADD7A7}" destId="{E0605C6E-3F2A-429C-B9C9-55B3251BAF6E}" srcOrd="0" destOrd="0" presId="urn:microsoft.com/office/officeart/2005/8/layout/vList2"/>
    <dgm:cxn modelId="{015AC1C7-89C5-443F-B179-7DA0DE81E2E6}" srcId="{7C65596D-C1A7-4115-B41A-B0AD997FC208}" destId="{348E3461-DEFB-4ACA-980C-72212502B9F2}" srcOrd="3" destOrd="0" parTransId="{242C07C4-7A1C-4649-9028-BC96F4A5B533}" sibTransId="{8FF00ED7-DEB7-4EFA-8679-479F282146E4}"/>
    <dgm:cxn modelId="{FB3F33D0-1595-4176-9A72-ABFC51A801D6}" srcId="{7C65596D-C1A7-4115-B41A-B0AD997FC208}" destId="{FFC5B1FC-53E6-4EB9-84E4-2FE36501796A}" srcOrd="2" destOrd="0" parTransId="{0210AE02-4283-42E3-8728-EA9391506364}" sibTransId="{4C219473-3060-4E18-AAE1-4E9294F2784C}"/>
    <dgm:cxn modelId="{CB5702E2-22D8-47CE-A3B9-FD385A029691}" srcId="{7C65596D-C1A7-4115-B41A-B0AD997FC208}" destId="{D2BF16CE-D167-417E-8E7D-B3C1080D7C28}" srcOrd="1" destOrd="0" parTransId="{3BC55753-53DD-4233-92EB-38AD70CAD4B8}" sibTransId="{402DD5BE-439E-4933-9B00-A613B5751685}"/>
    <dgm:cxn modelId="{AB57DCF3-C3CC-4F6B-B513-778C4EE7F0BB}" type="presOf" srcId="{D2BF16CE-D167-417E-8E7D-B3C1080D7C28}" destId="{29E55C22-51A9-4E0D-A5AD-25ADCD56C9A5}" srcOrd="0" destOrd="0" presId="urn:microsoft.com/office/officeart/2005/8/layout/vList2"/>
    <dgm:cxn modelId="{5EF3F33F-2EB2-48EF-938C-D99D4B8FDA98}" type="presParOf" srcId="{060706F5-E9BB-4EE8-BD5E-2C10E09ACE20}" destId="{E0605C6E-3F2A-429C-B9C9-55B3251BAF6E}" srcOrd="0" destOrd="0" presId="urn:microsoft.com/office/officeart/2005/8/layout/vList2"/>
    <dgm:cxn modelId="{75B35B83-53EB-47FA-8BBA-5509B7C8D3DB}" type="presParOf" srcId="{060706F5-E9BB-4EE8-BD5E-2C10E09ACE20}" destId="{78FEC261-117B-4BCD-ADC7-72B14EA0CA8F}" srcOrd="1" destOrd="0" presId="urn:microsoft.com/office/officeart/2005/8/layout/vList2"/>
    <dgm:cxn modelId="{B13BCA50-678C-40AC-A7B9-AA93D9BECCC6}" type="presParOf" srcId="{060706F5-E9BB-4EE8-BD5E-2C10E09ACE20}" destId="{29E55C22-51A9-4E0D-A5AD-25ADCD56C9A5}" srcOrd="2" destOrd="0" presId="urn:microsoft.com/office/officeart/2005/8/layout/vList2"/>
    <dgm:cxn modelId="{CD4B2E8C-7776-4409-AF23-8501DBEE1DD9}" type="presParOf" srcId="{060706F5-E9BB-4EE8-BD5E-2C10E09ACE20}" destId="{D1F676C4-7779-421D-8D52-BCD70AF24F2A}" srcOrd="3" destOrd="0" presId="urn:microsoft.com/office/officeart/2005/8/layout/vList2"/>
    <dgm:cxn modelId="{DD6E0DCE-EA84-45B3-B427-2D329861BA58}" type="presParOf" srcId="{060706F5-E9BB-4EE8-BD5E-2C10E09ACE20}" destId="{0F071516-65E7-46C0-B9FB-D95B7B2B8DE2}" srcOrd="4" destOrd="0" presId="urn:microsoft.com/office/officeart/2005/8/layout/vList2"/>
    <dgm:cxn modelId="{52CD892C-038A-4D86-B475-B70217A83D2C}" type="presParOf" srcId="{060706F5-E9BB-4EE8-BD5E-2C10E09ACE20}" destId="{E08511B1-D77D-494F-8880-1089FE6CFA55}" srcOrd="5" destOrd="0" presId="urn:microsoft.com/office/officeart/2005/8/layout/vList2"/>
    <dgm:cxn modelId="{281CD47D-E4B4-4B58-9B4E-D11227E484DD}" type="presParOf" srcId="{060706F5-E9BB-4EE8-BD5E-2C10E09ACE20}" destId="{0E728743-50D3-4F0B-9B49-6B43CB9BB0DA}" srcOrd="6" destOrd="0" presId="urn:microsoft.com/office/officeart/2005/8/layout/vList2"/>
    <dgm:cxn modelId="{2F62C7C0-9649-422B-A780-87E609B442B7}" type="presParOf" srcId="{060706F5-E9BB-4EE8-BD5E-2C10E09ACE20}" destId="{12A7F3EA-4C3A-424D-9E4B-A09F6148DBE8}" srcOrd="7" destOrd="0" presId="urn:microsoft.com/office/officeart/2005/8/layout/vList2"/>
    <dgm:cxn modelId="{FB71CA14-0A57-4335-9C33-598C7C089977}" type="presParOf" srcId="{060706F5-E9BB-4EE8-BD5E-2C10E09ACE20}" destId="{D51AC6C9-2319-4A21-AA52-BB92500AB44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605C6E-3F2A-429C-B9C9-55B3251BAF6E}">
      <dsp:nvSpPr>
        <dsp:cNvPr id="0" name=""/>
        <dsp:cNvSpPr/>
      </dsp:nvSpPr>
      <dsp:spPr>
        <a:xfrm>
          <a:off x="0" y="4694"/>
          <a:ext cx="9601200" cy="684450"/>
        </a:xfrm>
        <a:prstGeom prst="round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AU" sz="1300" kern="1200" dirty="0"/>
            <a:t>The styles used in the previous lesson help to establish layout consistency within a single document however there will still be a problem using this method over an entire website.  If we were to try and use this system, we would need to copy the style section from this document to each of the documents in our website so all documents had the same look.</a:t>
          </a:r>
          <a:endParaRPr lang="en-US" sz="1300" kern="1200" dirty="0"/>
        </a:p>
      </dsp:txBody>
      <dsp:txXfrm>
        <a:off x="33412" y="38106"/>
        <a:ext cx="9534376" cy="617626"/>
      </dsp:txXfrm>
    </dsp:sp>
    <dsp:sp modelId="{29E55C22-51A9-4E0D-A5AD-25ADCD56C9A5}">
      <dsp:nvSpPr>
        <dsp:cNvPr id="0" name=""/>
        <dsp:cNvSpPr/>
      </dsp:nvSpPr>
      <dsp:spPr>
        <a:xfrm>
          <a:off x="0" y="726584"/>
          <a:ext cx="9601200" cy="684450"/>
        </a:xfrm>
        <a:prstGeom prst="round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AU" sz="1300" kern="1200"/>
            <a:t>Then if we wanted to make any changes to the styles we would have to make the changes to all of the documents.  </a:t>
          </a:r>
          <a:endParaRPr lang="en-US" sz="1300" kern="1200"/>
        </a:p>
      </dsp:txBody>
      <dsp:txXfrm>
        <a:off x="33412" y="759996"/>
        <a:ext cx="9534376" cy="617626"/>
      </dsp:txXfrm>
    </dsp:sp>
    <dsp:sp modelId="{0F071516-65E7-46C0-B9FB-D95B7B2B8DE2}">
      <dsp:nvSpPr>
        <dsp:cNvPr id="0" name=""/>
        <dsp:cNvSpPr/>
      </dsp:nvSpPr>
      <dsp:spPr>
        <a:xfrm>
          <a:off x="0" y="1448474"/>
          <a:ext cx="9601200" cy="684450"/>
        </a:xfrm>
        <a:prstGeom prst="round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AU" sz="1300" kern="1200"/>
            <a:t>This would involve a great deal of time and there would always be the possibility that one or two documents would be forgotten.</a:t>
          </a:r>
          <a:endParaRPr lang="en-US" sz="1300" kern="1200"/>
        </a:p>
      </dsp:txBody>
      <dsp:txXfrm>
        <a:off x="33412" y="1481886"/>
        <a:ext cx="9534376" cy="617626"/>
      </dsp:txXfrm>
    </dsp:sp>
    <dsp:sp modelId="{0E728743-50D3-4F0B-9B49-6B43CB9BB0DA}">
      <dsp:nvSpPr>
        <dsp:cNvPr id="0" name=""/>
        <dsp:cNvSpPr/>
      </dsp:nvSpPr>
      <dsp:spPr>
        <a:xfrm>
          <a:off x="0" y="2170364"/>
          <a:ext cx="9601200" cy="684450"/>
        </a:xfrm>
        <a:prstGeom prst="round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AU" sz="1300" kern="1200" dirty="0"/>
            <a:t>The solution to this problem is to use style sheets which are separate documents containing the style information.  Each document of the website links to the stylesheet document and uses that information to format the page.  Any changes made to the stylesheet will affect all the documents referencing it.  This means that the change only needs to be made once.</a:t>
          </a:r>
          <a:endParaRPr lang="en-US" sz="1300" kern="1200" dirty="0"/>
        </a:p>
      </dsp:txBody>
      <dsp:txXfrm>
        <a:off x="33412" y="2203776"/>
        <a:ext cx="9534376" cy="617626"/>
      </dsp:txXfrm>
    </dsp:sp>
    <dsp:sp modelId="{D51AC6C9-2319-4A21-AA52-BB92500AB44D}">
      <dsp:nvSpPr>
        <dsp:cNvPr id="0" name=""/>
        <dsp:cNvSpPr/>
      </dsp:nvSpPr>
      <dsp:spPr>
        <a:xfrm>
          <a:off x="0" y="2892255"/>
          <a:ext cx="9601200" cy="684450"/>
        </a:xfrm>
        <a:prstGeom prst="round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AU" sz="1300" kern="1200"/>
            <a:t>In the following example there is a stylesheet called ex0904_styles.css</a:t>
          </a:r>
          <a:endParaRPr lang="en-US" sz="1300" kern="1200"/>
        </a:p>
      </dsp:txBody>
      <dsp:txXfrm>
        <a:off x="33412" y="2925667"/>
        <a:ext cx="9534376" cy="6176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2/5/2022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2/5/2022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2/5/2022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2/5/2022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2/5/2022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w3schools.com/cssref/default.as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CDA5809-5664-4520-ADC8-6959936A1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Run">
            <a:extLst>
              <a:ext uri="{FF2B5EF4-FFF2-40B4-BE49-F238E27FC236}">
                <a16:creationId xmlns:a16="http://schemas.microsoft.com/office/drawing/2014/main" id="{D359F2F1-EA54-4A27-AE96-407404DD25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276" y="1263012"/>
            <a:ext cx="4331976" cy="4331976"/>
          </a:xfrm>
          <a:prstGeom prst="rect">
            <a:avLst/>
          </a:prstGeom>
        </p:spPr>
      </p:pic>
      <p:sp>
        <p:nvSpPr>
          <p:cNvPr id="21" name="Freeform 6">
            <a:extLst>
              <a:ext uri="{FF2B5EF4-FFF2-40B4-BE49-F238E27FC236}">
                <a16:creationId xmlns:a16="http://schemas.microsoft.com/office/drawing/2014/main" id="{D4C54414-6E76-4C63-9BDF-ED19F3B33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5412340"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p:cNvSpPr>
            <a:spLocks noGrp="1"/>
          </p:cNvSpPr>
          <p:nvPr>
            <p:ph type="ctrTitle"/>
          </p:nvPr>
        </p:nvSpPr>
        <p:spPr>
          <a:xfrm>
            <a:off x="6138004" y="1480930"/>
            <a:ext cx="5607908" cy="3254321"/>
          </a:xfrm>
        </p:spPr>
        <p:txBody>
          <a:bodyPr>
            <a:normAutofit/>
          </a:bodyPr>
          <a:lstStyle/>
          <a:p>
            <a:pPr algn="l"/>
            <a:r>
              <a:rPr lang="en-AU" sz="7000" b="1"/>
              <a:t>CSS Styles</a:t>
            </a:r>
            <a:br>
              <a:rPr lang="en-AU" sz="7000" b="1"/>
            </a:br>
            <a:endParaRPr lang="en-AU" sz="7000"/>
          </a:p>
        </p:txBody>
      </p:sp>
      <p:sp>
        <p:nvSpPr>
          <p:cNvPr id="3" name="Subtitle 2"/>
          <p:cNvSpPr>
            <a:spLocks noGrp="1"/>
          </p:cNvSpPr>
          <p:nvPr>
            <p:ph type="subTitle" idx="1"/>
          </p:nvPr>
        </p:nvSpPr>
        <p:spPr>
          <a:xfrm>
            <a:off x="6138006" y="4804850"/>
            <a:ext cx="5607906" cy="1086237"/>
          </a:xfrm>
        </p:spPr>
        <p:txBody>
          <a:bodyPr>
            <a:normAutofit/>
          </a:bodyPr>
          <a:lstStyle/>
          <a:p>
            <a:pPr algn="l">
              <a:spcAft>
                <a:spcPts val="600"/>
              </a:spcAft>
            </a:pPr>
            <a:r>
              <a:rPr lang="en-US">
                <a:solidFill>
                  <a:srgbClr val="EFEDE3"/>
                </a:solidFill>
              </a:rPr>
              <a:t>Week 3</a:t>
            </a:r>
            <a:endParaRPr lang="en-AU">
              <a:solidFill>
                <a:srgbClr val="EFEDE3"/>
              </a:solidFill>
            </a:endParaRPr>
          </a:p>
        </p:txBody>
      </p:sp>
    </p:spTree>
    <p:extLst>
      <p:ext uri="{BB962C8B-B14F-4D97-AF65-F5344CB8AC3E}">
        <p14:creationId xmlns:p14="http://schemas.microsoft.com/office/powerpoint/2010/main" val="306609644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1">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3363864" y="2286000"/>
            <a:ext cx="7705164" cy="3581400"/>
          </a:xfrm>
        </p:spPr>
        <p:txBody>
          <a:bodyPr>
            <a:normAutofit/>
          </a:bodyPr>
          <a:lstStyle/>
          <a:p>
            <a:r>
              <a:rPr lang="en-AU" sz="1400"/>
              <a:t>Selectors in specific contexts can be formatted e.g. the following code only sets all of the </a:t>
            </a:r>
            <a:r>
              <a:rPr lang="en-AU" sz="1400" b="1" u="sng"/>
              <a:t>p tags which occur inside a table</a:t>
            </a:r>
            <a:r>
              <a:rPr lang="en-AU" sz="1400"/>
              <a:t>.  The ones outside the table will not be affected. The difference between this example and the previous is that there is no comma separating the two selectors.</a:t>
            </a:r>
          </a:p>
          <a:p>
            <a:pPr marL="0" indent="0">
              <a:buNone/>
            </a:pPr>
            <a:r>
              <a:rPr lang="en-AU" sz="1400" b="1"/>
              <a:t>table p</a:t>
            </a:r>
          </a:p>
          <a:p>
            <a:pPr marL="0" indent="0">
              <a:buNone/>
            </a:pPr>
            <a:r>
              <a:rPr lang="en-AU" sz="1400"/>
              <a:t>{</a:t>
            </a:r>
          </a:p>
          <a:p>
            <a:pPr marL="0" indent="0">
              <a:buNone/>
            </a:pPr>
            <a:r>
              <a:rPr lang="en-AU" sz="1400"/>
              <a:t>font-family: </a:t>
            </a:r>
            <a:r>
              <a:rPr lang="en-AU" sz="1400" err="1"/>
              <a:t>verdana</a:t>
            </a:r>
            <a:r>
              <a:rPr lang="en-AU" sz="1400"/>
              <a:t>, </a:t>
            </a:r>
            <a:r>
              <a:rPr lang="en-AU" sz="1400" err="1"/>
              <a:t>arial</a:t>
            </a:r>
            <a:r>
              <a:rPr lang="en-AU" sz="1400"/>
              <a:t>, 'sans serif';</a:t>
            </a:r>
          </a:p>
          <a:p>
            <a:pPr marL="0" indent="0">
              <a:buNone/>
            </a:pPr>
            <a:r>
              <a:rPr lang="en-AU" sz="1400" err="1"/>
              <a:t>color</a:t>
            </a:r>
            <a:r>
              <a:rPr lang="en-AU" sz="1400"/>
              <a:t>: teal;</a:t>
            </a:r>
          </a:p>
          <a:p>
            <a:pPr marL="0" indent="0">
              <a:buNone/>
            </a:pPr>
            <a:r>
              <a:rPr lang="en-AU" sz="1400"/>
              <a:t>}</a:t>
            </a:r>
          </a:p>
          <a:p>
            <a:r>
              <a:rPr lang="en-AU" sz="1400"/>
              <a:t>A fairly extensive list of values and properties is available at </a:t>
            </a:r>
          </a:p>
          <a:p>
            <a:r>
              <a:rPr lang="en-AU" sz="1400" u="sng">
                <a:hlinkClick r:id="rId2"/>
              </a:rPr>
              <a:t>http://www.w3schools.com/cssref/default.asp</a:t>
            </a:r>
            <a:r>
              <a:rPr lang="en-AU" sz="1400"/>
              <a:t> </a:t>
            </a:r>
          </a:p>
          <a:p>
            <a:r>
              <a:rPr lang="en-AU" sz="1400"/>
              <a:t>Experiment with the properties to gain an understanding of how they work.</a:t>
            </a:r>
          </a:p>
          <a:p>
            <a:pPr marL="0" indent="0">
              <a:buNone/>
            </a:pPr>
            <a:endParaRPr lang="en-AU" sz="1400"/>
          </a:p>
        </p:txBody>
      </p:sp>
    </p:spTree>
    <p:extLst>
      <p:ext uri="{BB962C8B-B14F-4D97-AF65-F5344CB8AC3E}">
        <p14:creationId xmlns:p14="http://schemas.microsoft.com/office/powerpoint/2010/main" val="734928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41784"/>
          </a:xfrm>
        </p:spPr>
        <p:txBody>
          <a:bodyPr/>
          <a:lstStyle/>
          <a:p>
            <a:pPr algn="ctr"/>
            <a:r>
              <a:rPr lang="en-AU" b="1" i="1"/>
              <a:t>CSS classes</a:t>
            </a:r>
            <a:endParaRPr lang="en-AU" b="1" i="1" dirty="0"/>
          </a:p>
        </p:txBody>
      </p:sp>
      <p:sp>
        <p:nvSpPr>
          <p:cNvPr id="3" name="Content Placeholder 2"/>
          <p:cNvSpPr>
            <a:spLocks noGrp="1"/>
          </p:cNvSpPr>
          <p:nvPr>
            <p:ph idx="1"/>
          </p:nvPr>
        </p:nvSpPr>
        <p:spPr>
          <a:xfrm>
            <a:off x="1371600" y="1343608"/>
            <a:ext cx="9601200" cy="4523792"/>
          </a:xfrm>
        </p:spPr>
        <p:txBody>
          <a:bodyPr>
            <a:normAutofit fontScale="92500" lnSpcReduction="20000"/>
          </a:bodyPr>
          <a:lstStyle/>
          <a:p>
            <a:pPr marL="0" indent="0">
              <a:buNone/>
            </a:pPr>
            <a:r>
              <a:rPr lang="en-AU"/>
              <a:t>Often you will want to format two paragraphs or headings differently e.g. two &lt;p&gt; tags one as bold and the other as normal text.  If they cannot be defined by context as seen above then it is necessary to use classes.</a:t>
            </a:r>
          </a:p>
          <a:p>
            <a:r>
              <a:rPr lang="en-AU"/>
              <a:t>In the HTML document</a:t>
            </a:r>
          </a:p>
          <a:p>
            <a:pPr marL="0" indent="0">
              <a:buNone/>
            </a:pPr>
            <a:r>
              <a:rPr lang="en-AU"/>
              <a:t>&lt;p class=”myclass1”&gt;This is normal&lt;/p&gt;</a:t>
            </a:r>
          </a:p>
          <a:p>
            <a:pPr marL="0" indent="0">
              <a:buNone/>
            </a:pPr>
            <a:r>
              <a:rPr lang="en-AU"/>
              <a:t>&lt;p class=”myclass2”&gt;This is the bold text&lt;/p&gt;</a:t>
            </a:r>
          </a:p>
          <a:p>
            <a:pPr marL="0" indent="0">
              <a:buNone/>
            </a:pPr>
            <a:r>
              <a:rPr lang="en-AU"/>
              <a:t>Then in the CSS document</a:t>
            </a:r>
          </a:p>
          <a:p>
            <a:pPr marL="0" indent="0">
              <a:buNone/>
            </a:pPr>
            <a:r>
              <a:rPr lang="en-AU"/>
              <a:t>p.myclass1{</a:t>
            </a:r>
          </a:p>
          <a:p>
            <a:pPr marL="0" indent="0">
              <a:buNone/>
            </a:pPr>
            <a:r>
              <a:rPr lang="en-AU"/>
              <a:t>}</a:t>
            </a:r>
          </a:p>
          <a:p>
            <a:pPr marL="0" indent="0">
              <a:buNone/>
            </a:pPr>
            <a:r>
              <a:rPr lang="en-AU"/>
              <a:t>p.myclass2{</a:t>
            </a:r>
          </a:p>
          <a:p>
            <a:pPr marL="0" indent="0">
              <a:buNone/>
            </a:pPr>
            <a:r>
              <a:rPr lang="en-AU"/>
              <a:t>font-weight: bold;</a:t>
            </a:r>
          </a:p>
          <a:p>
            <a:pPr marL="0" indent="0">
              <a:buNone/>
            </a:pPr>
            <a:r>
              <a:rPr lang="en-AU"/>
              <a:t>}</a:t>
            </a:r>
          </a:p>
          <a:p>
            <a:r>
              <a:rPr lang="en-AU"/>
              <a:t>The tag name comes first then a dot then the name of the class.</a:t>
            </a:r>
            <a:endParaRPr lang="en-AU" dirty="0"/>
          </a:p>
        </p:txBody>
      </p:sp>
    </p:spTree>
    <p:extLst>
      <p:ext uri="{BB962C8B-B14F-4D97-AF65-F5344CB8AC3E}">
        <p14:creationId xmlns:p14="http://schemas.microsoft.com/office/powerpoint/2010/main" val="3540256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67139"/>
          </a:xfrm>
        </p:spPr>
        <p:txBody>
          <a:bodyPr>
            <a:normAutofit fontScale="90000"/>
          </a:bodyPr>
          <a:lstStyle/>
          <a:p>
            <a:pPr algn="ctr"/>
            <a:r>
              <a:rPr lang="en-AU" b="1" i="1" dirty="0"/>
              <a:t>CSS IDs</a:t>
            </a:r>
          </a:p>
        </p:txBody>
      </p:sp>
      <p:sp>
        <p:nvSpPr>
          <p:cNvPr id="3" name="Content Placeholder 2"/>
          <p:cNvSpPr>
            <a:spLocks noGrp="1"/>
          </p:cNvSpPr>
          <p:nvPr>
            <p:ph idx="1"/>
          </p:nvPr>
        </p:nvSpPr>
        <p:spPr>
          <a:xfrm>
            <a:off x="1371600" y="1455576"/>
            <a:ext cx="9601200" cy="5402424"/>
          </a:xfrm>
        </p:spPr>
        <p:txBody>
          <a:bodyPr>
            <a:normAutofit fontScale="77500" lnSpcReduction="20000"/>
          </a:bodyPr>
          <a:lstStyle/>
          <a:p>
            <a:r>
              <a:rPr lang="en-AU"/>
              <a:t>Tags can also be categorised using ids.  This allows a </a:t>
            </a:r>
            <a:r>
              <a:rPr lang="en-AU" b="1" u="sng"/>
              <a:t>single</a:t>
            </a:r>
            <a:r>
              <a:rPr lang="en-AU"/>
              <a:t> tag on a page to be defined (</a:t>
            </a:r>
            <a:r>
              <a:rPr lang="en-AU" i="1"/>
              <a:t>actually multiples will work mostly unless the ids are being used for other purposes e.g. scripting</a:t>
            </a:r>
            <a:r>
              <a:rPr lang="en-AU"/>
              <a:t>) and is usually associated with div tags which form the structure of the page e.g. menus, main content etc.</a:t>
            </a:r>
          </a:p>
          <a:p>
            <a:r>
              <a:rPr lang="en-AU"/>
              <a:t>In the HTML document</a:t>
            </a:r>
          </a:p>
          <a:p>
            <a:pPr marL="0" indent="0">
              <a:buNone/>
            </a:pPr>
            <a:r>
              <a:rPr lang="en-AU"/>
              <a:t>&lt;div id=”menu”&gt;</a:t>
            </a:r>
          </a:p>
          <a:p>
            <a:pPr marL="0" indent="0">
              <a:buNone/>
            </a:pPr>
            <a:r>
              <a:rPr lang="en-AU"/>
              <a:t>&lt;p class=”myclass1”&gt;This is normal&lt;/p&gt;</a:t>
            </a:r>
          </a:p>
          <a:p>
            <a:pPr marL="0" indent="0">
              <a:buNone/>
            </a:pPr>
            <a:r>
              <a:rPr lang="en-AU"/>
              <a:t>&lt;p class=”myclass2”&gt;This is the bold text&lt;/p&gt;</a:t>
            </a:r>
          </a:p>
          <a:p>
            <a:pPr marL="0" indent="0">
              <a:buNone/>
            </a:pPr>
            <a:r>
              <a:rPr lang="en-AU"/>
              <a:t>&lt;/div&gt;</a:t>
            </a:r>
          </a:p>
          <a:p>
            <a:pPr marL="0" indent="0">
              <a:buNone/>
            </a:pPr>
            <a:r>
              <a:rPr lang="en-AU"/>
              <a:t>Then in the CSS document</a:t>
            </a:r>
          </a:p>
          <a:p>
            <a:pPr marL="0" indent="0">
              <a:buNone/>
            </a:pPr>
            <a:r>
              <a:rPr lang="en-AU"/>
              <a:t>#menu{</a:t>
            </a:r>
          </a:p>
          <a:p>
            <a:pPr marL="0" indent="0">
              <a:buNone/>
            </a:pPr>
            <a:r>
              <a:rPr lang="en-AU"/>
              <a:t>position: absolute;</a:t>
            </a:r>
          </a:p>
          <a:p>
            <a:pPr marL="0" indent="0">
              <a:buNone/>
            </a:pPr>
            <a:r>
              <a:rPr lang="en-AU"/>
              <a:t>top: 100px;</a:t>
            </a:r>
          </a:p>
          <a:p>
            <a:pPr marL="0" indent="0">
              <a:buNone/>
            </a:pPr>
            <a:r>
              <a:rPr lang="en-AU"/>
              <a:t>left: 100px;</a:t>
            </a:r>
          </a:p>
          <a:p>
            <a:pPr marL="0" indent="0">
              <a:buNone/>
            </a:pPr>
            <a:r>
              <a:rPr lang="en-AU"/>
              <a:t>width: 100px;</a:t>
            </a:r>
          </a:p>
          <a:p>
            <a:pPr marL="0" indent="0">
              <a:buNone/>
            </a:pPr>
            <a:r>
              <a:rPr lang="en-AU"/>
              <a:t>height: 200px;</a:t>
            </a:r>
          </a:p>
          <a:p>
            <a:pPr marL="0" indent="0">
              <a:buNone/>
            </a:pPr>
            <a:r>
              <a:rPr lang="en-AU"/>
              <a:t>}</a:t>
            </a:r>
          </a:p>
          <a:p>
            <a:r>
              <a:rPr lang="en-AU"/>
              <a:t>Note the # which is a reference to an id as opposed to the dot which is a reference to a class.</a:t>
            </a:r>
          </a:p>
          <a:p>
            <a:pPr marL="0" indent="0">
              <a:buNone/>
            </a:pPr>
            <a:endParaRPr lang="en-AU" dirty="0"/>
          </a:p>
        </p:txBody>
      </p:sp>
    </p:spTree>
    <p:extLst>
      <p:ext uri="{BB962C8B-B14F-4D97-AF65-F5344CB8AC3E}">
        <p14:creationId xmlns:p14="http://schemas.microsoft.com/office/powerpoint/2010/main" val="2447947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72616"/>
            <a:ext cx="9601200" cy="1485900"/>
          </a:xfrm>
        </p:spPr>
        <p:txBody>
          <a:bodyPr/>
          <a:lstStyle/>
          <a:p>
            <a:pPr algn="ctr"/>
            <a:r>
              <a:rPr lang="en-AU" b="1" dirty="0"/>
              <a:t>CSS Layout</a:t>
            </a:r>
          </a:p>
        </p:txBody>
      </p:sp>
      <p:sp>
        <p:nvSpPr>
          <p:cNvPr id="3" name="Content Placeholder 2"/>
          <p:cNvSpPr>
            <a:spLocks noGrp="1"/>
          </p:cNvSpPr>
          <p:nvPr>
            <p:ph idx="1"/>
          </p:nvPr>
        </p:nvSpPr>
        <p:spPr>
          <a:xfrm>
            <a:off x="1371600" y="1474237"/>
            <a:ext cx="9601200" cy="4393163"/>
          </a:xfrm>
        </p:spPr>
        <p:txBody>
          <a:bodyPr>
            <a:normAutofit/>
          </a:bodyPr>
          <a:lstStyle/>
          <a:p>
            <a:r>
              <a:rPr lang="en-US" dirty="0"/>
              <a:t>Layout using Style Sheets</a:t>
            </a:r>
          </a:p>
          <a:p>
            <a:r>
              <a:rPr lang="en-US" dirty="0"/>
              <a:t>Stylesheets can also be used to layout a webpage on the screen. This is in fact the recommended way as opposed to using tables which are less flexible in that they impose structure within the HTML document which cannot be altered globally by a single stylesheet. Tables can also cause issues with web search engines.</a:t>
            </a:r>
          </a:p>
          <a:p>
            <a:r>
              <a:rPr lang="en-US" dirty="0"/>
              <a:t>The Box Model</a:t>
            </a:r>
          </a:p>
          <a:p>
            <a:r>
              <a:rPr lang="en-US" dirty="0"/>
              <a:t>The layout and formatting of the various objects on a page are defined by the box model in the following diagram.  It is important to grasp the difference between the four concepts in order to plan the layout of a page.</a:t>
            </a:r>
          </a:p>
          <a:p>
            <a:r>
              <a:rPr lang="en-US" dirty="0"/>
              <a:t> </a:t>
            </a:r>
          </a:p>
          <a:p>
            <a:endParaRPr lang="en-AU" dirty="0"/>
          </a:p>
        </p:txBody>
      </p:sp>
      <p:pic>
        <p:nvPicPr>
          <p:cNvPr id="5" name="Picture 4"/>
          <p:cNvPicPr>
            <a:picLocks noChangeAspect="1"/>
          </p:cNvPicPr>
          <p:nvPr/>
        </p:nvPicPr>
        <p:blipFill>
          <a:blip r:embed="rId2"/>
          <a:stretch>
            <a:fillRect/>
          </a:stretch>
        </p:blipFill>
        <p:spPr>
          <a:xfrm>
            <a:off x="4829709" y="4584883"/>
            <a:ext cx="3876190" cy="2409524"/>
          </a:xfrm>
          <a:prstGeom prst="rect">
            <a:avLst/>
          </a:prstGeom>
        </p:spPr>
      </p:pic>
    </p:spTree>
    <p:extLst>
      <p:ext uri="{BB962C8B-B14F-4D97-AF65-F5344CB8AC3E}">
        <p14:creationId xmlns:p14="http://schemas.microsoft.com/office/powerpoint/2010/main" val="3700840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326571"/>
            <a:ext cx="9601200" cy="5540829"/>
          </a:xfrm>
        </p:spPr>
        <p:txBody>
          <a:bodyPr/>
          <a:lstStyle/>
          <a:p>
            <a:r>
              <a:rPr lang="en-AU" dirty="0"/>
              <a:t>The content is the information being displayed in the object.</a:t>
            </a:r>
          </a:p>
          <a:p>
            <a:r>
              <a:rPr lang="en-AU" dirty="0"/>
              <a:t>The padding is the space between the content being displayed and the object border.  If a background colour is defined for the object then this will be displayed in the padding.</a:t>
            </a:r>
          </a:p>
          <a:p>
            <a:r>
              <a:rPr lang="en-AU" dirty="0"/>
              <a:t>The border is the definitive boundary of the object but if present will have a width (usually in pixels).</a:t>
            </a:r>
          </a:p>
          <a:p>
            <a:r>
              <a:rPr lang="en-AU" dirty="0"/>
              <a:t>The margin is the distance between the border and either the next object or the boundary of the containing object (i.e. one box is contained inside another).</a:t>
            </a:r>
          </a:p>
          <a:p>
            <a:r>
              <a:rPr lang="en-AU" dirty="0"/>
              <a:t>The individual dimensions of each of the four items need to be added together to get the total size </a:t>
            </a:r>
          </a:p>
          <a:p>
            <a:r>
              <a:rPr lang="en-AU" i="1" dirty="0"/>
              <a:t>e.g. if the object has a width of 100px, the padding is 5px, the border is 2 </a:t>
            </a:r>
            <a:r>
              <a:rPr lang="en-AU" i="1" dirty="0" err="1"/>
              <a:t>px</a:t>
            </a:r>
            <a:r>
              <a:rPr lang="en-AU" i="1" dirty="0"/>
              <a:t> and the margin is 10 </a:t>
            </a:r>
            <a:r>
              <a:rPr lang="en-AU" i="1" dirty="0" err="1"/>
              <a:t>px</a:t>
            </a:r>
            <a:r>
              <a:rPr lang="en-AU" i="1" dirty="0"/>
              <a:t> then the total width is 100 + (2*5) + (2*2) + (2*10) = 134px. The items are doubled as there is that amount at each end of the object.</a:t>
            </a:r>
            <a:endParaRPr lang="en-AU" dirty="0"/>
          </a:p>
          <a:p>
            <a:pPr marL="0" indent="0">
              <a:buNone/>
            </a:pPr>
            <a:endParaRPr lang="en-AU" dirty="0"/>
          </a:p>
        </p:txBody>
      </p:sp>
    </p:spTree>
    <p:extLst>
      <p:ext uri="{BB962C8B-B14F-4D97-AF65-F5344CB8AC3E}">
        <p14:creationId xmlns:p14="http://schemas.microsoft.com/office/powerpoint/2010/main" val="2740227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1681" y="111968"/>
            <a:ext cx="9601200" cy="6307493"/>
          </a:xfrm>
        </p:spPr>
        <p:txBody>
          <a:bodyPr/>
          <a:lstStyle/>
          <a:p>
            <a:r>
              <a:rPr lang="en-AU" dirty="0"/>
              <a:t>The following example shows how it works in practice.</a:t>
            </a:r>
          </a:p>
        </p:txBody>
      </p:sp>
      <p:pic>
        <p:nvPicPr>
          <p:cNvPr id="4" name="Picture 3"/>
          <p:cNvPicPr/>
          <p:nvPr/>
        </p:nvPicPr>
        <p:blipFill>
          <a:blip r:embed="rId2"/>
          <a:stretch>
            <a:fillRect/>
          </a:stretch>
        </p:blipFill>
        <p:spPr>
          <a:xfrm>
            <a:off x="1091681" y="596252"/>
            <a:ext cx="1657985" cy="6337300"/>
          </a:xfrm>
          <a:prstGeom prst="rect">
            <a:avLst/>
          </a:prstGeom>
        </p:spPr>
      </p:pic>
      <p:pic>
        <p:nvPicPr>
          <p:cNvPr id="5" name="Picture 4"/>
          <p:cNvPicPr/>
          <p:nvPr/>
        </p:nvPicPr>
        <p:blipFill>
          <a:blip r:embed="rId3"/>
          <a:stretch>
            <a:fillRect/>
          </a:stretch>
        </p:blipFill>
        <p:spPr>
          <a:xfrm>
            <a:off x="3040418" y="596252"/>
            <a:ext cx="2266950" cy="3107055"/>
          </a:xfrm>
          <a:prstGeom prst="rect">
            <a:avLst/>
          </a:prstGeom>
        </p:spPr>
      </p:pic>
      <p:pic>
        <p:nvPicPr>
          <p:cNvPr id="6" name="Picture 5"/>
          <p:cNvPicPr/>
          <p:nvPr/>
        </p:nvPicPr>
        <p:blipFill>
          <a:blip r:embed="rId4" cstate="print"/>
          <a:srcRect/>
          <a:stretch>
            <a:fillRect/>
          </a:stretch>
        </p:blipFill>
        <p:spPr bwMode="auto">
          <a:xfrm>
            <a:off x="8702842" y="312820"/>
            <a:ext cx="1657985" cy="3567483"/>
          </a:xfrm>
          <a:prstGeom prst="rect">
            <a:avLst/>
          </a:prstGeom>
          <a:noFill/>
          <a:ln w="9525">
            <a:noFill/>
            <a:miter lim="800000"/>
            <a:headEnd/>
            <a:tailEnd/>
          </a:ln>
        </p:spPr>
      </p:pic>
      <p:sp>
        <p:nvSpPr>
          <p:cNvPr id="7" name="Rectangle 6"/>
          <p:cNvSpPr/>
          <p:nvPr/>
        </p:nvSpPr>
        <p:spPr>
          <a:xfrm>
            <a:off x="3303982" y="3880304"/>
            <a:ext cx="7909002" cy="2046714"/>
          </a:xfrm>
          <a:prstGeom prst="rect">
            <a:avLst/>
          </a:prstGeom>
        </p:spPr>
        <p:txBody>
          <a:bodyPr wrap="square">
            <a:spAutoFit/>
          </a:bodyPr>
          <a:lstStyle/>
          <a:p>
            <a:pPr>
              <a:spcAft>
                <a:spcPts val="600"/>
              </a:spcAft>
            </a:pPr>
            <a:r>
              <a:rPr lang="en-AU" sz="1400" dirty="0">
                <a:latin typeface="Arial" panose="020B0604020202020204" pitchFamily="34" charset="0"/>
                <a:ea typeface="Times New Roman" panose="02020603050405020304" pitchFamily="18" charset="0"/>
              </a:rPr>
              <a:t>The top box is set away from the side of the screen due to the transparent margin but the text is flush against the border because there is no padding.</a:t>
            </a:r>
          </a:p>
          <a:p>
            <a:pPr>
              <a:spcAft>
                <a:spcPts val="600"/>
              </a:spcAft>
            </a:pPr>
            <a:r>
              <a:rPr lang="en-AU" sz="1400" dirty="0">
                <a:latin typeface="Arial" panose="020B0604020202020204" pitchFamily="34" charset="0"/>
                <a:ea typeface="Times New Roman" panose="02020603050405020304" pitchFamily="18" charset="0"/>
              </a:rPr>
              <a:t>The second box is flush against the screen as there is no margin but the text is set away from the border as there is padding.</a:t>
            </a:r>
          </a:p>
          <a:p>
            <a:pPr>
              <a:spcAft>
                <a:spcPts val="600"/>
              </a:spcAft>
            </a:pPr>
            <a:r>
              <a:rPr lang="en-AU" sz="1400" dirty="0">
                <a:latin typeface="Arial" panose="020B0604020202020204" pitchFamily="34" charset="0"/>
                <a:ea typeface="Times New Roman" panose="02020603050405020304" pitchFamily="18" charset="0"/>
              </a:rPr>
              <a:t>The final box has both so is set away from the screen and the text is set away from the border of the box.</a:t>
            </a:r>
          </a:p>
          <a:p>
            <a:pPr>
              <a:spcAft>
                <a:spcPts val="600"/>
              </a:spcAft>
            </a:pPr>
            <a:r>
              <a:rPr lang="en-AU" sz="1400" dirty="0">
                <a:latin typeface="Arial" panose="020B0604020202020204" pitchFamily="34" charset="0"/>
                <a:ea typeface="Times New Roman" panose="02020603050405020304" pitchFamily="18" charset="0"/>
              </a:rPr>
              <a:t>Note also the different total width of the objects due to the presence or not of the padding and margins.</a:t>
            </a:r>
            <a:endParaRPr lang="en-AU" sz="1400" dirty="0">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516843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next example displays the effect of a border on positioning </a:t>
            </a:r>
          </a:p>
        </p:txBody>
      </p:sp>
      <p:pic>
        <p:nvPicPr>
          <p:cNvPr id="4" name="Content Placeholder 3"/>
          <p:cNvPicPr>
            <a:picLocks noGrp="1"/>
          </p:cNvPicPr>
          <p:nvPr>
            <p:ph idx="1"/>
          </p:nvPr>
        </p:nvPicPr>
        <p:blipFill>
          <a:blip r:embed="rId2"/>
          <a:stretch>
            <a:fillRect/>
          </a:stretch>
        </p:blipFill>
        <p:spPr>
          <a:xfrm>
            <a:off x="1371600" y="1950098"/>
            <a:ext cx="1922106" cy="4516016"/>
          </a:xfrm>
          <a:prstGeom prst="rect">
            <a:avLst/>
          </a:prstGeom>
        </p:spPr>
      </p:pic>
      <p:pic>
        <p:nvPicPr>
          <p:cNvPr id="5" name="Picture 4"/>
          <p:cNvPicPr/>
          <p:nvPr/>
        </p:nvPicPr>
        <p:blipFill>
          <a:blip r:embed="rId3"/>
          <a:stretch>
            <a:fillRect/>
          </a:stretch>
        </p:blipFill>
        <p:spPr>
          <a:xfrm>
            <a:off x="4134277" y="2501680"/>
            <a:ext cx="1870710" cy="3216910"/>
          </a:xfrm>
          <a:prstGeom prst="rect">
            <a:avLst/>
          </a:prstGeom>
        </p:spPr>
      </p:pic>
      <p:pic>
        <p:nvPicPr>
          <p:cNvPr id="6" name="Picture 5"/>
          <p:cNvPicPr/>
          <p:nvPr/>
        </p:nvPicPr>
        <p:blipFill>
          <a:blip r:embed="rId4"/>
          <a:stretch>
            <a:fillRect/>
          </a:stretch>
        </p:blipFill>
        <p:spPr>
          <a:xfrm>
            <a:off x="7378182" y="2593618"/>
            <a:ext cx="1447800" cy="3228975"/>
          </a:xfrm>
          <a:prstGeom prst="rect">
            <a:avLst/>
          </a:prstGeom>
        </p:spPr>
      </p:pic>
      <p:sp>
        <p:nvSpPr>
          <p:cNvPr id="7" name="Rectangle 6"/>
          <p:cNvSpPr/>
          <p:nvPr/>
        </p:nvSpPr>
        <p:spPr>
          <a:xfrm>
            <a:off x="4540898" y="5921345"/>
            <a:ext cx="6096000" cy="646331"/>
          </a:xfrm>
          <a:prstGeom prst="rect">
            <a:avLst/>
          </a:prstGeom>
        </p:spPr>
        <p:txBody>
          <a:bodyPr>
            <a:spAutoFit/>
          </a:bodyPr>
          <a:lstStyle/>
          <a:p>
            <a:pPr>
              <a:spcAft>
                <a:spcPts val="600"/>
              </a:spcAft>
            </a:pPr>
            <a:r>
              <a:rPr lang="en-AU" dirty="0">
                <a:latin typeface="Arial" panose="020B0604020202020204" pitchFamily="34" charset="0"/>
                <a:ea typeface="Times New Roman" panose="02020603050405020304" pitchFamily="18" charset="0"/>
              </a:rPr>
              <a:t>Note that both have the same margin and padding but the first is set out a further 10px due to the 5px border.</a:t>
            </a:r>
            <a:endParaRPr lang="en-AU" dirty="0">
              <a:effectLst/>
              <a:latin typeface="Arial" panose="020B0604020202020204" pitchFamily="34" charset="0"/>
              <a:ea typeface="Times New Roman" panose="02020603050405020304" pitchFamily="18" charset="0"/>
            </a:endParaRPr>
          </a:p>
        </p:txBody>
      </p:sp>
      <p:sp>
        <p:nvSpPr>
          <p:cNvPr id="3" name="TextBox 2">
            <a:extLst>
              <a:ext uri="{FF2B5EF4-FFF2-40B4-BE49-F238E27FC236}">
                <a16:creationId xmlns:a16="http://schemas.microsoft.com/office/drawing/2014/main" id="{B9EFA309-AB74-4154-8E51-A9A9669F58DA}"/>
              </a:ext>
            </a:extLst>
          </p:cNvPr>
          <p:cNvSpPr txBox="1"/>
          <p:nvPr/>
        </p:nvSpPr>
        <p:spPr>
          <a:xfrm>
            <a:off x="7718708" y="2047639"/>
            <a:ext cx="4227216" cy="276999"/>
          </a:xfrm>
          <a:prstGeom prst="rect">
            <a:avLst/>
          </a:prstGeom>
          <a:noFill/>
        </p:spPr>
        <p:txBody>
          <a:bodyPr wrap="square" rtlCol="0">
            <a:spAutoFit/>
          </a:bodyPr>
          <a:lstStyle/>
          <a:p>
            <a:r>
              <a:rPr lang="en-AU" sz="1200" dirty="0"/>
              <a:t>https://www.w3schools.com/colors/colors_hexadecimal.asp</a:t>
            </a:r>
          </a:p>
        </p:txBody>
      </p:sp>
    </p:spTree>
    <p:extLst>
      <p:ext uri="{BB962C8B-B14F-4D97-AF65-F5344CB8AC3E}">
        <p14:creationId xmlns:p14="http://schemas.microsoft.com/office/powerpoint/2010/main" val="398074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64064"/>
            <a:ext cx="9601200" cy="806320"/>
          </a:xfrm>
        </p:spPr>
        <p:txBody>
          <a:bodyPr>
            <a:normAutofit fontScale="90000"/>
          </a:bodyPr>
          <a:lstStyle/>
          <a:p>
            <a:r>
              <a:rPr lang="en-AU" b="1" dirty="0"/>
              <a:t>Putting Layout into practice</a:t>
            </a:r>
            <a:br>
              <a:rPr lang="en-AU" b="1" dirty="0"/>
            </a:br>
            <a:endParaRPr lang="en-AU" dirty="0"/>
          </a:p>
        </p:txBody>
      </p:sp>
      <p:sp>
        <p:nvSpPr>
          <p:cNvPr id="3" name="Content Placeholder 2"/>
          <p:cNvSpPr>
            <a:spLocks noGrp="1"/>
          </p:cNvSpPr>
          <p:nvPr>
            <p:ph idx="1"/>
          </p:nvPr>
        </p:nvSpPr>
        <p:spPr>
          <a:xfrm>
            <a:off x="1194318" y="970384"/>
            <a:ext cx="9601200" cy="3581400"/>
          </a:xfrm>
        </p:spPr>
        <p:txBody>
          <a:bodyPr/>
          <a:lstStyle/>
          <a:p>
            <a:r>
              <a:rPr lang="en-AU" dirty="0"/>
              <a:t>Each section of the document is separated using a &lt;div id = “XXX”&gt; &lt;/div&gt; tag pair and the id is used by the CSS document to identify what formatting to apply to what division. </a:t>
            </a:r>
            <a:r>
              <a:rPr lang="en-AU" dirty="0" err="1"/>
              <a:t>Eg</a:t>
            </a:r>
            <a:endParaRPr lang="en-AU" dirty="0"/>
          </a:p>
        </p:txBody>
      </p:sp>
      <p:pic>
        <p:nvPicPr>
          <p:cNvPr id="4" name="Picture 3"/>
          <p:cNvPicPr/>
          <p:nvPr/>
        </p:nvPicPr>
        <p:blipFill>
          <a:blip r:embed="rId2"/>
          <a:stretch>
            <a:fillRect/>
          </a:stretch>
        </p:blipFill>
        <p:spPr>
          <a:xfrm>
            <a:off x="2213887" y="1949870"/>
            <a:ext cx="8497655" cy="4516244"/>
          </a:xfrm>
          <a:prstGeom prst="rect">
            <a:avLst/>
          </a:prstGeom>
        </p:spPr>
      </p:pic>
    </p:spTree>
    <p:extLst>
      <p:ext uri="{BB962C8B-B14F-4D97-AF65-F5344CB8AC3E}">
        <p14:creationId xmlns:p14="http://schemas.microsoft.com/office/powerpoint/2010/main" val="443538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218840" y="233136"/>
            <a:ext cx="7624956" cy="6232978"/>
          </a:xfrm>
          <a:prstGeom prst="rect">
            <a:avLst/>
          </a:prstGeom>
        </p:spPr>
      </p:pic>
    </p:spTree>
    <p:extLst>
      <p:ext uri="{BB962C8B-B14F-4D97-AF65-F5344CB8AC3E}">
        <p14:creationId xmlns:p14="http://schemas.microsoft.com/office/powerpoint/2010/main" val="1400453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270588"/>
            <a:ext cx="9601200" cy="5596812"/>
          </a:xfrm>
        </p:spPr>
        <p:txBody>
          <a:bodyPr/>
          <a:lstStyle/>
          <a:p>
            <a:r>
              <a:rPr lang="en-AU" dirty="0"/>
              <a:t>Typically id is used whenever there is only one of that type in the document.  The CSS reference uses a # to reference an id rather than the dot used for classes.</a:t>
            </a:r>
          </a:p>
          <a:p>
            <a:r>
              <a:rPr lang="en-AU" dirty="0"/>
              <a:t>The result of these is </a:t>
            </a:r>
          </a:p>
          <a:p>
            <a:pPr marL="0" indent="0">
              <a:buNone/>
            </a:pPr>
            <a:endParaRPr lang="en-AU" dirty="0"/>
          </a:p>
        </p:txBody>
      </p:sp>
      <p:pic>
        <p:nvPicPr>
          <p:cNvPr id="4" name="Picture 3"/>
          <p:cNvPicPr/>
          <p:nvPr/>
        </p:nvPicPr>
        <p:blipFill>
          <a:blip r:embed="rId2"/>
          <a:stretch>
            <a:fillRect/>
          </a:stretch>
        </p:blipFill>
        <p:spPr>
          <a:xfrm>
            <a:off x="1624342" y="1664238"/>
            <a:ext cx="8163469" cy="3607558"/>
          </a:xfrm>
          <a:prstGeom prst="rect">
            <a:avLst/>
          </a:prstGeom>
        </p:spPr>
      </p:pic>
    </p:spTree>
    <p:extLst>
      <p:ext uri="{BB962C8B-B14F-4D97-AF65-F5344CB8AC3E}">
        <p14:creationId xmlns:p14="http://schemas.microsoft.com/office/powerpoint/2010/main" val="4286624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9"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p:cNvSpPr>
            <a:spLocks noGrp="1"/>
          </p:cNvSpPr>
          <p:nvPr>
            <p:ph type="title"/>
          </p:nvPr>
        </p:nvSpPr>
        <p:spPr>
          <a:xfrm>
            <a:off x="1253764" y="1327355"/>
            <a:ext cx="3559425" cy="4482564"/>
          </a:xfrm>
        </p:spPr>
        <p:txBody>
          <a:bodyPr>
            <a:normAutofit/>
          </a:bodyPr>
          <a:lstStyle/>
          <a:p>
            <a:r>
              <a:rPr lang="en-AU" b="1" i="1" dirty="0"/>
              <a:t>Styles</a:t>
            </a:r>
            <a:br>
              <a:rPr lang="en-AU" b="1" i="1" dirty="0"/>
            </a:br>
            <a:endParaRPr lang="en-AU"/>
          </a:p>
        </p:txBody>
      </p:sp>
      <p:sp>
        <p:nvSpPr>
          <p:cNvPr id="3" name="Content Placeholder 2"/>
          <p:cNvSpPr>
            <a:spLocks noGrp="1"/>
          </p:cNvSpPr>
          <p:nvPr>
            <p:ph idx="1"/>
          </p:nvPr>
        </p:nvSpPr>
        <p:spPr>
          <a:xfrm>
            <a:off x="6100123" y="1327356"/>
            <a:ext cx="4872677" cy="4482564"/>
          </a:xfrm>
        </p:spPr>
        <p:txBody>
          <a:bodyPr>
            <a:normAutofit/>
          </a:bodyPr>
          <a:lstStyle/>
          <a:p>
            <a:r>
              <a:rPr lang="en-AU" sz="1400"/>
              <a:t>The next step in giving your web pages a professional appearance is the use of styles.  Up to this point you have used the default styles provided by HTML and have applied formatting tags to each example of the text that you want to alter.  </a:t>
            </a:r>
          </a:p>
          <a:p>
            <a:r>
              <a:rPr lang="en-AU" sz="1400"/>
              <a:t>For one or two pages this is not a problem however being consistent over a website made up of 100+ pages would be extremely time-consuming if not nearly impossible using this technique.  Variations would occur between pages and the net result would be a site which seemed like a patchwork.</a:t>
            </a:r>
          </a:p>
          <a:p>
            <a:r>
              <a:rPr lang="en-AU" sz="1400"/>
              <a:t>In addition HTML5 does not allow the use of many of the formatting tags and attributes.</a:t>
            </a:r>
          </a:p>
          <a:p>
            <a:r>
              <a:rPr lang="en-AU" sz="1400"/>
              <a:t>Styles allow the user to define how they want a particular style to look once in a document so all occurrences of the tag in the document are formatted the same way.  In the following example</a:t>
            </a:r>
          </a:p>
          <a:p>
            <a:pPr marL="0" indent="0">
              <a:buNone/>
            </a:pPr>
            <a:endParaRPr lang="en-AU" sz="1400"/>
          </a:p>
        </p:txBody>
      </p:sp>
      <p:sp>
        <p:nvSpPr>
          <p:cNvPr id="21" name="Rectangle 20">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87092616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513184"/>
            <a:ext cx="9601200" cy="5354216"/>
          </a:xfrm>
        </p:spPr>
        <p:txBody>
          <a:bodyPr/>
          <a:lstStyle/>
          <a:p>
            <a:r>
              <a:rPr lang="en-AU" dirty="0"/>
              <a:t>Let us now examine in detail how this layout is achieved.</a:t>
            </a:r>
          </a:p>
          <a:p>
            <a:r>
              <a:rPr lang="en-AU" dirty="0"/>
              <a:t>There are four divisions specified banner (CSS Layout), menu (Home under banner), </a:t>
            </a:r>
            <a:r>
              <a:rPr lang="en-AU" dirty="0" err="1"/>
              <a:t>leftcontent</a:t>
            </a:r>
            <a:r>
              <a:rPr lang="en-AU" dirty="0"/>
              <a:t> (Home on the left) and </a:t>
            </a:r>
            <a:r>
              <a:rPr lang="en-AU" dirty="0" err="1"/>
              <a:t>centrecontent</a:t>
            </a:r>
            <a:r>
              <a:rPr lang="en-AU" dirty="0"/>
              <a:t> (Introduction </a:t>
            </a:r>
            <a:r>
              <a:rPr lang="en-AU" dirty="0" err="1"/>
              <a:t>etc</a:t>
            </a:r>
            <a:r>
              <a:rPr lang="en-AU" dirty="0"/>
              <a:t>).  The first two and the last are specified using relative positioning. The CSS code for this is</a:t>
            </a:r>
          </a:p>
          <a:p>
            <a:r>
              <a:rPr lang="en-AU" dirty="0"/>
              <a:t>position: relative;</a:t>
            </a:r>
          </a:p>
          <a:p>
            <a:r>
              <a:rPr lang="en-AU" dirty="0"/>
              <a:t>however you will note that this statement does not appear in the CSS code above as it is the default (thus not required).  The result of relative positioning is that each of the items involved will be placed directly below the last in keeping with their order in the HTML document. Thus the banner div is at the top of the page, the menu div is directly below it then the </a:t>
            </a:r>
            <a:r>
              <a:rPr lang="en-AU" dirty="0" err="1"/>
              <a:t>centrecontent</a:t>
            </a:r>
            <a:r>
              <a:rPr lang="en-AU" dirty="0"/>
              <a:t>  div is directly below that.  </a:t>
            </a:r>
          </a:p>
          <a:p>
            <a:pPr marL="0" indent="0">
              <a:buNone/>
            </a:pPr>
            <a:endParaRPr lang="en-AU" dirty="0"/>
          </a:p>
        </p:txBody>
      </p:sp>
    </p:spTree>
    <p:extLst>
      <p:ext uri="{BB962C8B-B14F-4D97-AF65-F5344CB8AC3E}">
        <p14:creationId xmlns:p14="http://schemas.microsoft.com/office/powerpoint/2010/main" val="3938014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429208"/>
            <a:ext cx="9601200" cy="5438192"/>
          </a:xfrm>
        </p:spPr>
        <p:txBody>
          <a:bodyPr>
            <a:normAutofit fontScale="47500" lnSpcReduction="20000"/>
          </a:bodyPr>
          <a:lstStyle/>
          <a:p>
            <a:r>
              <a:rPr lang="en-AU" dirty="0"/>
              <a:t>It looks like the </a:t>
            </a:r>
            <a:r>
              <a:rPr lang="en-AU" dirty="0" err="1"/>
              <a:t>centrecontent</a:t>
            </a:r>
            <a:r>
              <a:rPr lang="en-AU" dirty="0"/>
              <a:t>  div has been pushed to one side by the </a:t>
            </a:r>
            <a:r>
              <a:rPr lang="en-AU" dirty="0" err="1"/>
              <a:t>leftcontent</a:t>
            </a:r>
            <a:r>
              <a:rPr lang="en-AU" dirty="0"/>
              <a:t> div however if you look at the CSS formatting of the </a:t>
            </a:r>
            <a:r>
              <a:rPr lang="en-AU" dirty="0" err="1"/>
              <a:t>centrecontent</a:t>
            </a:r>
            <a:r>
              <a:rPr lang="en-AU" dirty="0"/>
              <a:t>  div you see </a:t>
            </a:r>
          </a:p>
          <a:p>
            <a:r>
              <a:rPr lang="en-AU" dirty="0"/>
              <a:t>#centrecontent /* the main content */</a:t>
            </a:r>
          </a:p>
          <a:p>
            <a:r>
              <a:rPr lang="en-AU" dirty="0"/>
              <a:t>{</a:t>
            </a:r>
          </a:p>
          <a:p>
            <a:r>
              <a:rPr lang="en-AU" dirty="0"/>
              <a:t>background-</a:t>
            </a:r>
            <a:r>
              <a:rPr lang="en-AU" dirty="0" err="1"/>
              <a:t>color</a:t>
            </a:r>
            <a:r>
              <a:rPr lang="en-AU" dirty="0"/>
              <a:t>:#</a:t>
            </a:r>
            <a:r>
              <a:rPr lang="en-AU" dirty="0" err="1"/>
              <a:t>fff</a:t>
            </a:r>
            <a:r>
              <a:rPr lang="en-AU" dirty="0"/>
              <a:t>;</a:t>
            </a:r>
          </a:p>
          <a:p>
            <a:r>
              <a:rPr lang="en-AU" dirty="0" err="1"/>
              <a:t>color</a:t>
            </a:r>
            <a:r>
              <a:rPr lang="en-AU" dirty="0"/>
              <a:t>:#000;</a:t>
            </a:r>
          </a:p>
          <a:p>
            <a:r>
              <a:rPr lang="en-AU" dirty="0"/>
              <a:t>border:1px solid #000;</a:t>
            </a:r>
          </a:p>
          <a:p>
            <a:r>
              <a:rPr lang="en-AU" dirty="0"/>
              <a:t>margin-left: 181px; /* this line fixes the margins so the contents of this division sit to the right of </a:t>
            </a:r>
            <a:r>
              <a:rPr lang="en-AU" dirty="0" err="1"/>
              <a:t>leftcontent</a:t>
            </a:r>
            <a:r>
              <a:rPr lang="en-AU" dirty="0"/>
              <a:t> and will resize */</a:t>
            </a:r>
          </a:p>
          <a:p>
            <a:r>
              <a:rPr lang="en-AU" dirty="0"/>
              <a:t>}</a:t>
            </a:r>
          </a:p>
          <a:p>
            <a:r>
              <a:rPr lang="en-AU" dirty="0"/>
              <a:t>Note that the margin-left has been set to 181 pixels.  This leaves a transparent margin space for the final division to be inserted into.</a:t>
            </a:r>
          </a:p>
          <a:p>
            <a:r>
              <a:rPr lang="en-AU" dirty="0"/>
              <a:t>The final division is the </a:t>
            </a:r>
            <a:r>
              <a:rPr lang="en-AU" dirty="0" err="1"/>
              <a:t>leftcontent</a:t>
            </a:r>
            <a:r>
              <a:rPr lang="en-AU" dirty="0"/>
              <a:t> and this is placed using absolute positioning</a:t>
            </a:r>
          </a:p>
          <a:p>
            <a:r>
              <a:rPr lang="en-AU" dirty="0"/>
              <a:t>#leftcontent /* the left hand submenu */</a:t>
            </a:r>
          </a:p>
          <a:p>
            <a:r>
              <a:rPr lang="en-AU" dirty="0"/>
              <a:t>{</a:t>
            </a:r>
          </a:p>
          <a:p>
            <a:r>
              <a:rPr lang="en-AU" dirty="0"/>
              <a:t>position: absolute; /* this line and the next three fix the division in place */</a:t>
            </a:r>
          </a:p>
          <a:p>
            <a:r>
              <a:rPr lang="en-AU" dirty="0"/>
              <a:t>left:10px;</a:t>
            </a:r>
          </a:p>
          <a:p>
            <a:r>
              <a:rPr lang="en-AU" dirty="0"/>
              <a:t>top:76px;</a:t>
            </a:r>
          </a:p>
          <a:p>
            <a:r>
              <a:rPr lang="en-AU" dirty="0"/>
              <a:t>width:180px;</a:t>
            </a:r>
          </a:p>
          <a:p>
            <a:r>
              <a:rPr lang="en-AU" dirty="0"/>
              <a:t>background-</a:t>
            </a:r>
            <a:r>
              <a:rPr lang="en-AU" dirty="0" err="1"/>
              <a:t>color</a:t>
            </a:r>
            <a:r>
              <a:rPr lang="en-AU" dirty="0"/>
              <a:t>:#</a:t>
            </a:r>
            <a:r>
              <a:rPr lang="en-AU" dirty="0" err="1"/>
              <a:t>fff</a:t>
            </a:r>
            <a:r>
              <a:rPr lang="en-AU" dirty="0"/>
              <a:t>;</a:t>
            </a:r>
          </a:p>
          <a:p>
            <a:r>
              <a:rPr lang="en-AU" dirty="0" err="1"/>
              <a:t>color</a:t>
            </a:r>
            <a:r>
              <a:rPr lang="en-AU" dirty="0"/>
              <a:t>:#000;</a:t>
            </a:r>
          </a:p>
          <a:p>
            <a:r>
              <a:rPr lang="en-AU" dirty="0"/>
              <a:t>border:1px solid #000;</a:t>
            </a:r>
          </a:p>
          <a:p>
            <a:r>
              <a:rPr lang="en-AU" dirty="0"/>
              <a:t>}</a:t>
            </a:r>
          </a:p>
          <a:p>
            <a:pPr marL="0" indent="0">
              <a:buNone/>
            </a:pPr>
            <a:endParaRPr lang="en-AU" dirty="0"/>
          </a:p>
        </p:txBody>
      </p:sp>
    </p:spTree>
    <p:extLst>
      <p:ext uri="{BB962C8B-B14F-4D97-AF65-F5344CB8AC3E}">
        <p14:creationId xmlns:p14="http://schemas.microsoft.com/office/powerpoint/2010/main" val="1383971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5"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3" name="Content Placeholder 2"/>
          <p:cNvSpPr>
            <a:spLocks noGrp="1"/>
          </p:cNvSpPr>
          <p:nvPr>
            <p:ph idx="1"/>
          </p:nvPr>
        </p:nvSpPr>
        <p:spPr>
          <a:xfrm>
            <a:off x="6100123" y="1327356"/>
            <a:ext cx="4872677" cy="4482564"/>
          </a:xfrm>
        </p:spPr>
        <p:txBody>
          <a:bodyPr>
            <a:normAutofit/>
          </a:bodyPr>
          <a:lstStyle/>
          <a:p>
            <a:r>
              <a:rPr lang="en-AU" dirty="0"/>
              <a:t>Absolute positioning will place an object on the screen over the top of any previously defined object. It will also not affect the positioning of any future object. It will also not resize with changes to the window size (which is why we don’t position everything using absolute positioning).</a:t>
            </a:r>
          </a:p>
          <a:p>
            <a:r>
              <a:rPr lang="en-AU" dirty="0"/>
              <a:t>Note we define a specific number of pixels from the left and from the top, then specify a width.  No height is specified in this case as we want the division to expand downwards as the content of the division grows.</a:t>
            </a:r>
          </a:p>
          <a:p>
            <a:endParaRPr lang="en-AU" dirty="0"/>
          </a:p>
        </p:txBody>
      </p:sp>
      <p:sp>
        <p:nvSpPr>
          <p:cNvPr id="16" name="Rectangle 11">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19988799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Content Placeholder 3"/>
          <p:cNvPicPr>
            <a:picLocks noGrp="1"/>
          </p:cNvPicPr>
          <p:nvPr>
            <p:ph idx="1"/>
          </p:nvPr>
        </p:nvPicPr>
        <p:blipFill>
          <a:blip r:embed="rId2"/>
          <a:stretch>
            <a:fillRect/>
          </a:stretch>
        </p:blipFill>
        <p:spPr>
          <a:xfrm>
            <a:off x="1023561" y="1998152"/>
            <a:ext cx="6517065" cy="2541654"/>
          </a:xfrm>
          <a:prstGeom prst="rect">
            <a:avLst/>
          </a:prstGeom>
        </p:spPr>
      </p:pic>
      <p:sp>
        <p:nvSpPr>
          <p:cNvPr id="5" name="Rectangle 4"/>
          <p:cNvSpPr/>
          <p:nvPr/>
        </p:nvSpPr>
        <p:spPr>
          <a:xfrm>
            <a:off x="7860667" y="2333626"/>
            <a:ext cx="3656419" cy="1962150"/>
          </a:xfrm>
          <a:prstGeom prst="rect">
            <a:avLst/>
          </a:prstGeom>
        </p:spPr>
        <p:txBody>
          <a:bodyPr vert="horz" lIns="91440" tIns="45720" rIns="91440" bIns="45720" rtlCol="0">
            <a:normAutofit/>
          </a:bodyPr>
          <a:lstStyle/>
          <a:p>
            <a:pPr marL="384048" indent="-384048" defTabSz="914400">
              <a:lnSpc>
                <a:spcPct val="94000"/>
              </a:lnSpc>
              <a:spcAft>
                <a:spcPts val="200"/>
              </a:spcAft>
              <a:buFont typeface="Franklin Gothic Book" panose="020B0503020102020204" pitchFamily="34" charset="0"/>
            </a:pPr>
            <a:r>
              <a:rPr lang="en-US" dirty="0">
                <a:solidFill>
                  <a:schemeClr val="tx2"/>
                </a:solidFill>
              </a:rPr>
              <a:t>       The two headings look similar enough that if they were separated by a screen it may not be immediately obvious that they are not the same.  If we look at the source code, the difference is clear</a:t>
            </a:r>
            <a:endParaRPr lang="en-US" dirty="0">
              <a:solidFill>
                <a:schemeClr val="tx2"/>
              </a:solidFill>
              <a:effectLst/>
            </a:endParaRPr>
          </a:p>
        </p:txBody>
      </p:sp>
    </p:spTree>
    <p:extLst>
      <p:ext uri="{BB962C8B-B14F-4D97-AF65-F5344CB8AC3E}">
        <p14:creationId xmlns:p14="http://schemas.microsoft.com/office/powerpoint/2010/main" val="115874410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71424" y="1110882"/>
            <a:ext cx="3053039" cy="1060817"/>
          </a:xfrm>
        </p:spPr>
        <p:txBody>
          <a:bodyPr vert="horz" lIns="91440" tIns="45720" rIns="91440" bIns="45720" rtlCol="0" anchor="b">
            <a:normAutofit/>
          </a:bodyPr>
          <a:lstStyle/>
          <a:p>
            <a:r>
              <a:rPr lang="en-US" sz="2800"/>
              <a:t>example</a:t>
            </a:r>
          </a:p>
        </p:txBody>
      </p:sp>
      <p:pic>
        <p:nvPicPr>
          <p:cNvPr id="4" name="Content Placeholder 3"/>
          <p:cNvPicPr>
            <a:picLocks noGrp="1"/>
          </p:cNvPicPr>
          <p:nvPr>
            <p:ph idx="1"/>
          </p:nvPr>
        </p:nvPicPr>
        <p:blipFill>
          <a:blip r:embed="rId2"/>
          <a:stretch>
            <a:fillRect/>
          </a:stretch>
        </p:blipFill>
        <p:spPr>
          <a:xfrm>
            <a:off x="634275" y="2264561"/>
            <a:ext cx="6900380" cy="2328877"/>
          </a:xfrm>
          <a:prstGeom prst="rect">
            <a:avLst/>
          </a:prstGeom>
        </p:spPr>
      </p:pic>
      <p:sp>
        <p:nvSpPr>
          <p:cNvPr id="5" name="Rectangle 4"/>
          <p:cNvSpPr/>
          <p:nvPr/>
        </p:nvSpPr>
        <p:spPr>
          <a:xfrm>
            <a:off x="8471423" y="2286000"/>
            <a:ext cx="3053039" cy="3931920"/>
          </a:xfrm>
          <a:prstGeom prst="rect">
            <a:avLst/>
          </a:prstGeom>
        </p:spPr>
        <p:txBody>
          <a:bodyPr vert="horz" lIns="91440" tIns="45720" rIns="91440" bIns="45720" rtlCol="0">
            <a:normAutofit/>
          </a:bodyPr>
          <a:lstStyle/>
          <a:p>
            <a:pPr marL="384048" indent="-384048" defTabSz="914400">
              <a:lnSpc>
                <a:spcPct val="94000"/>
              </a:lnSpc>
              <a:spcAft>
                <a:spcPts val="200"/>
              </a:spcAft>
              <a:buFont typeface="Franklin Gothic Book" panose="020B0503020102020204" pitchFamily="34" charset="0"/>
            </a:pPr>
            <a:r>
              <a:rPr lang="en-US" sz="1600" dirty="0">
                <a:solidFill>
                  <a:schemeClr val="tx2"/>
                </a:solidFill>
              </a:rPr>
              <a:t>       The font face of the headings is different.  If this difference occurs several times in the same document, it will give an inconsistent and unprofessional look.</a:t>
            </a:r>
          </a:p>
          <a:p>
            <a:pPr marL="384048" indent="-384048" defTabSz="914400">
              <a:lnSpc>
                <a:spcPct val="94000"/>
              </a:lnSpc>
              <a:spcAft>
                <a:spcPts val="200"/>
              </a:spcAft>
              <a:buFont typeface="Franklin Gothic Book" panose="020B0503020102020204" pitchFamily="34" charset="0"/>
            </a:pPr>
            <a:r>
              <a:rPr lang="en-US" sz="1600" dirty="0">
                <a:solidFill>
                  <a:schemeClr val="tx2"/>
                </a:solidFill>
              </a:rPr>
              <a:t>       If the following code were used then the problem would not happen</a:t>
            </a:r>
            <a:endParaRPr lang="en-US" sz="1600" dirty="0">
              <a:solidFill>
                <a:schemeClr val="tx2"/>
              </a:solidFill>
              <a:effectLst/>
            </a:endParaRPr>
          </a:p>
        </p:txBody>
      </p:sp>
      <p:sp>
        <p:nvSpPr>
          <p:cNvPr id="15"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1876983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774246" y="0"/>
            <a:ext cx="5048250" cy="3381375"/>
          </a:xfrm>
          <a:prstGeom prst="rect">
            <a:avLst/>
          </a:prstGeom>
        </p:spPr>
      </p:pic>
      <p:sp>
        <p:nvSpPr>
          <p:cNvPr id="5" name="Rectangle 4"/>
          <p:cNvSpPr/>
          <p:nvPr/>
        </p:nvSpPr>
        <p:spPr>
          <a:xfrm>
            <a:off x="6096000" y="136415"/>
            <a:ext cx="6096000" cy="1554272"/>
          </a:xfrm>
          <a:prstGeom prst="rect">
            <a:avLst/>
          </a:prstGeom>
        </p:spPr>
        <p:txBody>
          <a:bodyPr>
            <a:spAutoFit/>
          </a:bodyPr>
          <a:lstStyle/>
          <a:p>
            <a:pPr>
              <a:spcAft>
                <a:spcPts val="600"/>
              </a:spcAft>
            </a:pPr>
            <a:r>
              <a:rPr lang="en-AU" dirty="0">
                <a:latin typeface="Arial" panose="020B0604020202020204" pitchFamily="34" charset="0"/>
                <a:ea typeface="Times New Roman" panose="02020603050405020304" pitchFamily="18" charset="0"/>
              </a:rPr>
              <a:t>The size and font face for the h1 style is defined once at the start of the document so all uses of the h1 tag in the document will be formatted exactly the same.</a:t>
            </a:r>
          </a:p>
          <a:p>
            <a:pPr>
              <a:spcAft>
                <a:spcPts val="600"/>
              </a:spcAft>
            </a:pPr>
            <a:r>
              <a:rPr lang="en-AU" dirty="0">
                <a:latin typeface="Arial" panose="020B0604020202020204" pitchFamily="34" charset="0"/>
                <a:ea typeface="Times New Roman" panose="02020603050405020304" pitchFamily="18" charset="0"/>
              </a:rPr>
              <a:t>A second example uses styles to set the format of the table tag</a:t>
            </a:r>
            <a:endParaRPr lang="en-AU" dirty="0">
              <a:effectLst/>
              <a:latin typeface="Arial" panose="020B0604020202020204" pitchFamily="34" charset="0"/>
              <a:ea typeface="Times New Roman" panose="02020603050405020304" pitchFamily="18" charset="0"/>
            </a:endParaRPr>
          </a:p>
        </p:txBody>
      </p:sp>
      <p:pic>
        <p:nvPicPr>
          <p:cNvPr id="6" name="Picture 5"/>
          <p:cNvPicPr/>
          <p:nvPr/>
        </p:nvPicPr>
        <p:blipFill>
          <a:blip r:embed="rId3"/>
          <a:stretch>
            <a:fillRect/>
          </a:stretch>
        </p:blipFill>
        <p:spPr>
          <a:xfrm>
            <a:off x="6096000" y="1834197"/>
            <a:ext cx="5250024" cy="4193379"/>
          </a:xfrm>
          <a:prstGeom prst="rect">
            <a:avLst/>
          </a:prstGeom>
        </p:spPr>
      </p:pic>
      <p:pic>
        <p:nvPicPr>
          <p:cNvPr id="7" name="Picture 6"/>
          <p:cNvPicPr/>
          <p:nvPr/>
        </p:nvPicPr>
        <p:blipFill>
          <a:blip r:embed="rId4"/>
          <a:stretch>
            <a:fillRect/>
          </a:stretch>
        </p:blipFill>
        <p:spPr>
          <a:xfrm>
            <a:off x="1998844" y="3947461"/>
            <a:ext cx="3361055" cy="2148840"/>
          </a:xfrm>
          <a:prstGeom prst="rect">
            <a:avLst/>
          </a:prstGeom>
        </p:spPr>
      </p:pic>
      <p:sp>
        <p:nvSpPr>
          <p:cNvPr id="8" name="Rectangle 7"/>
          <p:cNvSpPr/>
          <p:nvPr/>
        </p:nvSpPr>
        <p:spPr>
          <a:xfrm>
            <a:off x="1275184" y="6171086"/>
            <a:ext cx="6096000" cy="646331"/>
          </a:xfrm>
          <a:prstGeom prst="rect">
            <a:avLst/>
          </a:prstGeom>
        </p:spPr>
        <p:txBody>
          <a:bodyPr>
            <a:spAutoFit/>
          </a:bodyPr>
          <a:lstStyle/>
          <a:p>
            <a:pPr>
              <a:spcAft>
                <a:spcPts val="600"/>
              </a:spcAft>
            </a:pPr>
            <a:r>
              <a:rPr lang="en-AU" dirty="0">
                <a:latin typeface="Arial" panose="020B0604020202020204" pitchFamily="34" charset="0"/>
                <a:ea typeface="Times New Roman" panose="02020603050405020304" pitchFamily="18" charset="0"/>
              </a:rPr>
              <a:t>Notice that the border is dotted and the table takes up 50% of the width of the window.</a:t>
            </a:r>
            <a:endParaRPr lang="en-AU" dirty="0">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9615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F8B556C4-7E49-4C36-845D-FC58F5073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600" y="685800"/>
            <a:ext cx="9601200" cy="609600"/>
          </a:xfrm>
        </p:spPr>
        <p:txBody>
          <a:bodyPr>
            <a:normAutofit fontScale="90000"/>
          </a:bodyPr>
          <a:lstStyle/>
          <a:p>
            <a:r>
              <a:rPr lang="en-AU" sz="3400" b="1" dirty="0"/>
              <a:t>CSS Stylesheets</a:t>
            </a:r>
            <a:br>
              <a:rPr lang="en-AU" sz="3400" b="1" dirty="0"/>
            </a:br>
            <a:br>
              <a:rPr lang="en-AU" sz="3400" b="1" i="1" dirty="0"/>
            </a:br>
            <a:endParaRPr lang="en-AU" sz="3400" b="1" dirty="0"/>
          </a:p>
        </p:txBody>
      </p:sp>
      <p:graphicFrame>
        <p:nvGraphicFramePr>
          <p:cNvPr id="5" name="Content Placeholder 2">
            <a:extLst>
              <a:ext uri="{FF2B5EF4-FFF2-40B4-BE49-F238E27FC236}">
                <a16:creationId xmlns:a16="http://schemas.microsoft.com/office/drawing/2014/main" id="{E289B115-8782-4188-B51C-5C3B2D6C5233}"/>
              </a:ext>
            </a:extLst>
          </p:cNvPr>
          <p:cNvGraphicFramePr>
            <a:graphicFrameLocks noGrp="1"/>
          </p:cNvGraphicFramePr>
          <p:nvPr>
            <p:ph idx="1"/>
            <p:extLst>
              <p:ext uri="{D42A27DB-BD31-4B8C-83A1-F6EECF244321}">
                <p14:modId xmlns:p14="http://schemas.microsoft.com/office/powerpoint/2010/main" val="519285714"/>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79187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793685" y="65768"/>
            <a:ext cx="3219450" cy="1752600"/>
          </a:xfrm>
          <a:prstGeom prst="rect">
            <a:avLst/>
          </a:prstGeom>
        </p:spPr>
      </p:pic>
      <p:sp>
        <p:nvSpPr>
          <p:cNvPr id="5" name="Rectangle 4"/>
          <p:cNvSpPr/>
          <p:nvPr/>
        </p:nvSpPr>
        <p:spPr>
          <a:xfrm>
            <a:off x="4554253" y="473142"/>
            <a:ext cx="6087949" cy="369332"/>
          </a:xfrm>
          <a:prstGeom prst="rect">
            <a:avLst/>
          </a:prstGeom>
        </p:spPr>
        <p:txBody>
          <a:bodyPr wrap="none">
            <a:spAutoFit/>
          </a:bodyPr>
          <a:lstStyle/>
          <a:p>
            <a:pPr>
              <a:spcAft>
                <a:spcPts val="600"/>
              </a:spcAft>
            </a:pPr>
            <a:r>
              <a:rPr lang="en-AU" dirty="0">
                <a:latin typeface="Arial" panose="020B0604020202020204" pitchFamily="34" charset="0"/>
                <a:ea typeface="Times New Roman" panose="02020603050405020304" pitchFamily="18" charset="0"/>
              </a:rPr>
              <a:t>The following HTML document has a link to the stylesheet</a:t>
            </a:r>
            <a:endParaRPr lang="en-AU" dirty="0">
              <a:effectLst/>
              <a:latin typeface="Arial" panose="020B0604020202020204" pitchFamily="34" charset="0"/>
              <a:ea typeface="Times New Roman" panose="02020603050405020304" pitchFamily="18" charset="0"/>
            </a:endParaRPr>
          </a:p>
        </p:txBody>
      </p:sp>
      <p:pic>
        <p:nvPicPr>
          <p:cNvPr id="6" name="Picture 5"/>
          <p:cNvPicPr/>
          <p:nvPr/>
        </p:nvPicPr>
        <p:blipFill>
          <a:blip r:embed="rId3"/>
          <a:stretch>
            <a:fillRect/>
          </a:stretch>
        </p:blipFill>
        <p:spPr>
          <a:xfrm>
            <a:off x="4635669" y="1037855"/>
            <a:ext cx="6561066" cy="2722382"/>
          </a:xfrm>
          <a:prstGeom prst="rect">
            <a:avLst/>
          </a:prstGeom>
        </p:spPr>
      </p:pic>
      <p:sp>
        <p:nvSpPr>
          <p:cNvPr id="7" name="Rectangle 6"/>
          <p:cNvSpPr/>
          <p:nvPr/>
        </p:nvSpPr>
        <p:spPr>
          <a:xfrm>
            <a:off x="1163581" y="4000113"/>
            <a:ext cx="3390672" cy="369332"/>
          </a:xfrm>
          <a:prstGeom prst="rect">
            <a:avLst/>
          </a:prstGeom>
        </p:spPr>
        <p:txBody>
          <a:bodyPr wrap="none">
            <a:spAutoFit/>
          </a:bodyPr>
          <a:lstStyle/>
          <a:p>
            <a:pPr>
              <a:spcAft>
                <a:spcPts val="600"/>
              </a:spcAft>
            </a:pPr>
            <a:r>
              <a:rPr lang="en-AU" dirty="0">
                <a:latin typeface="Arial" panose="020B0604020202020204" pitchFamily="34" charset="0"/>
                <a:ea typeface="Times New Roman" panose="02020603050405020304" pitchFamily="18" charset="0"/>
              </a:rPr>
              <a:t>And the following output results</a:t>
            </a:r>
            <a:endParaRPr lang="en-AU" dirty="0">
              <a:effectLst/>
              <a:latin typeface="Arial" panose="020B0604020202020204" pitchFamily="34" charset="0"/>
              <a:ea typeface="Times New Roman" panose="02020603050405020304" pitchFamily="18" charset="0"/>
            </a:endParaRPr>
          </a:p>
        </p:txBody>
      </p:sp>
      <p:pic>
        <p:nvPicPr>
          <p:cNvPr id="8" name="Picture 7"/>
          <p:cNvPicPr/>
          <p:nvPr/>
        </p:nvPicPr>
        <p:blipFill>
          <a:blip r:embed="rId4"/>
          <a:stretch>
            <a:fillRect/>
          </a:stretch>
        </p:blipFill>
        <p:spPr>
          <a:xfrm>
            <a:off x="4994100" y="4374110"/>
            <a:ext cx="3957955" cy="1853565"/>
          </a:xfrm>
          <a:prstGeom prst="rect">
            <a:avLst/>
          </a:prstGeom>
        </p:spPr>
      </p:pic>
    </p:spTree>
    <p:extLst>
      <p:ext uri="{BB962C8B-B14F-4D97-AF65-F5344CB8AC3E}">
        <p14:creationId xmlns:p14="http://schemas.microsoft.com/office/powerpoint/2010/main" val="4150673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0081" y="791570"/>
            <a:ext cx="4018839" cy="5262390"/>
          </a:xfrm>
        </p:spPr>
        <p:txBody>
          <a:bodyPr anchor="ctr">
            <a:normAutofit/>
          </a:bodyPr>
          <a:lstStyle/>
          <a:p>
            <a:pPr algn="r"/>
            <a:r>
              <a:rPr lang="en-AU" sz="5400" b="1" i="1">
                <a:solidFill>
                  <a:schemeClr val="bg2"/>
                </a:solidFill>
              </a:rPr>
              <a:t>CSS format</a:t>
            </a:r>
          </a:p>
        </p:txBody>
      </p:sp>
      <p:sp>
        <p:nvSpPr>
          <p:cNvPr id="17" name="Rectangle 16">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6176720" y="791570"/>
            <a:ext cx="4892308" cy="5262390"/>
          </a:xfrm>
        </p:spPr>
        <p:txBody>
          <a:bodyPr anchor="ctr">
            <a:normAutofit/>
          </a:bodyPr>
          <a:lstStyle/>
          <a:p>
            <a:r>
              <a:rPr lang="en-AU" sz="1800"/>
              <a:t>CSS stands for Cascading Style Sheet and is a simple style formatting language to allow designers to specify styles in a single document to be used by many documents.  The word cascading indicates that a single HTML document can link to several CSS documents and many style references can be used for a single tag.</a:t>
            </a:r>
          </a:p>
          <a:p>
            <a:pPr marL="0" indent="0">
              <a:buNone/>
            </a:pPr>
            <a:r>
              <a:rPr lang="en-AU" sz="1800"/>
              <a:t>The basic syntax of a css statement is</a:t>
            </a:r>
          </a:p>
          <a:p>
            <a:pPr marL="0" indent="0">
              <a:buNone/>
            </a:pPr>
            <a:r>
              <a:rPr lang="en-AU" sz="1800"/>
              <a:t>selector {property: value;}</a:t>
            </a:r>
          </a:p>
          <a:p>
            <a:pPr marL="0" indent="0">
              <a:buNone/>
            </a:pPr>
            <a:r>
              <a:rPr lang="en-AU" sz="1800" u="sng"/>
              <a:t>The selector </a:t>
            </a:r>
            <a:r>
              <a:rPr lang="en-AU" sz="1800"/>
              <a:t>-&gt; The tag that you want to specify e.g. h1, h2 etc.</a:t>
            </a:r>
          </a:p>
          <a:p>
            <a:pPr marL="0" indent="0">
              <a:buNone/>
            </a:pPr>
            <a:r>
              <a:rPr lang="en-AU" sz="1800" u="sng"/>
              <a:t>The property </a:t>
            </a:r>
            <a:r>
              <a:rPr lang="en-AU" sz="1800"/>
              <a:t>-&gt; The aspect of the tag that is to be specified e.g. font-family, font-size etc.</a:t>
            </a:r>
          </a:p>
          <a:p>
            <a:pPr marL="0" indent="0">
              <a:buNone/>
            </a:pPr>
            <a:r>
              <a:rPr lang="en-AU" sz="1800" u="sng"/>
              <a:t>The value       </a:t>
            </a:r>
            <a:r>
              <a:rPr lang="en-AU" sz="1800"/>
              <a:t>-&gt; The value of the property e.g.  h1 {font-size: 48px;}</a:t>
            </a:r>
          </a:p>
          <a:p>
            <a:pPr marL="0" indent="0">
              <a:buNone/>
            </a:pPr>
            <a:endParaRPr lang="en-AU" sz="1800"/>
          </a:p>
        </p:txBody>
      </p:sp>
    </p:spTree>
    <p:extLst>
      <p:ext uri="{BB962C8B-B14F-4D97-AF65-F5344CB8AC3E}">
        <p14:creationId xmlns:p14="http://schemas.microsoft.com/office/powerpoint/2010/main" val="4293323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6176720" y="791570"/>
            <a:ext cx="4892308" cy="5262390"/>
          </a:xfrm>
        </p:spPr>
        <p:txBody>
          <a:bodyPr anchor="ctr">
            <a:normAutofit/>
          </a:bodyPr>
          <a:lstStyle/>
          <a:p>
            <a:pPr marL="0" indent="0">
              <a:buNone/>
            </a:pPr>
            <a:r>
              <a:rPr lang="en-AU" sz="1400"/>
              <a:t>It is possible to have several different properties and values for a single selector.  The properties are separated by a semicolon e.g.</a:t>
            </a:r>
          </a:p>
          <a:p>
            <a:pPr marL="0" indent="0">
              <a:buNone/>
            </a:pPr>
            <a:r>
              <a:rPr lang="en-AU" sz="1400"/>
              <a:t>h1 {</a:t>
            </a:r>
          </a:p>
          <a:p>
            <a:pPr marL="0" indent="0">
              <a:buNone/>
            </a:pPr>
            <a:r>
              <a:rPr lang="en-AU" sz="1400"/>
              <a:t>font-size: 48px;</a:t>
            </a:r>
          </a:p>
          <a:p>
            <a:pPr marL="0" indent="0">
              <a:buNone/>
            </a:pPr>
            <a:r>
              <a:rPr lang="en-AU" sz="1400"/>
              <a:t>color: yellow;</a:t>
            </a:r>
          </a:p>
          <a:p>
            <a:pPr marL="0" indent="0">
              <a:buNone/>
            </a:pPr>
            <a:r>
              <a:rPr lang="en-AU" sz="1400"/>
              <a:t>}</a:t>
            </a:r>
          </a:p>
          <a:p>
            <a:r>
              <a:rPr lang="en-AU" sz="1400"/>
              <a:t>Multiple selectors can be set using a single set of instructions e.g. the following code sets all of the headings to the same font family and colour. After this block the size for each individual heading could be set using further statements.</a:t>
            </a:r>
          </a:p>
          <a:p>
            <a:pPr marL="0" indent="0">
              <a:buNone/>
            </a:pPr>
            <a:r>
              <a:rPr lang="en-AU" sz="1400"/>
              <a:t>h1, h2, h3</a:t>
            </a:r>
          </a:p>
          <a:p>
            <a:pPr marL="0" indent="0">
              <a:buNone/>
            </a:pPr>
            <a:r>
              <a:rPr lang="en-AU" sz="1400"/>
              <a:t>{</a:t>
            </a:r>
          </a:p>
          <a:p>
            <a:pPr marL="0" indent="0">
              <a:buNone/>
            </a:pPr>
            <a:r>
              <a:rPr lang="en-AU" sz="1400"/>
              <a:t>font-family: verdana, arial, 'sans serif';</a:t>
            </a:r>
          </a:p>
          <a:p>
            <a:pPr marL="0" indent="0">
              <a:buNone/>
            </a:pPr>
            <a:r>
              <a:rPr lang="en-AU" sz="1400"/>
              <a:t>color: teal;</a:t>
            </a:r>
          </a:p>
          <a:p>
            <a:pPr marL="0" indent="0">
              <a:buNone/>
            </a:pPr>
            <a:r>
              <a:rPr lang="en-AU" sz="1400"/>
              <a:t>}</a:t>
            </a:r>
          </a:p>
        </p:txBody>
      </p:sp>
    </p:spTree>
    <p:extLst>
      <p:ext uri="{BB962C8B-B14F-4D97-AF65-F5344CB8AC3E}">
        <p14:creationId xmlns:p14="http://schemas.microsoft.com/office/powerpoint/2010/main" val="148957975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79</TotalTime>
  <Words>2100</Words>
  <Application>Microsoft Office PowerPoint</Application>
  <PresentationFormat>Widescreen</PresentationFormat>
  <Paragraphs>127</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Franklin Gothic Book</vt:lpstr>
      <vt:lpstr>Crop</vt:lpstr>
      <vt:lpstr>CSS Styles </vt:lpstr>
      <vt:lpstr>Styles </vt:lpstr>
      <vt:lpstr>PowerPoint Presentation</vt:lpstr>
      <vt:lpstr>example</vt:lpstr>
      <vt:lpstr>PowerPoint Presentation</vt:lpstr>
      <vt:lpstr>CSS Stylesheets  </vt:lpstr>
      <vt:lpstr>PowerPoint Presentation</vt:lpstr>
      <vt:lpstr>CSS format</vt:lpstr>
      <vt:lpstr>PowerPoint Presentation</vt:lpstr>
      <vt:lpstr>PowerPoint Presentation</vt:lpstr>
      <vt:lpstr>CSS classes</vt:lpstr>
      <vt:lpstr>CSS IDs</vt:lpstr>
      <vt:lpstr>CSS Layout</vt:lpstr>
      <vt:lpstr>PowerPoint Presentation</vt:lpstr>
      <vt:lpstr>PowerPoint Presentation</vt:lpstr>
      <vt:lpstr>The next example displays the effect of a border on positioning </vt:lpstr>
      <vt:lpstr>Putting Layout into practice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Styles </dc:title>
  <dc:creator>Milan Topuzovic</dc:creator>
  <cp:lastModifiedBy>Saranya Chandrukannan</cp:lastModifiedBy>
  <cp:revision>2</cp:revision>
  <dcterms:created xsi:type="dcterms:W3CDTF">2019-02-08T23:49:22Z</dcterms:created>
  <dcterms:modified xsi:type="dcterms:W3CDTF">2022-02-05T01:10:05Z</dcterms:modified>
</cp:coreProperties>
</file>