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0" d="100"/>
          <a:sy n="100" d="100"/>
        </p:scale>
        <p:origin x="108" y="6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Chandrukannan" userId="9243bfc0-428f-40b6-89ee-4e3df44ea244" providerId="ADAL" clId="{15FB43C8-2E48-4C78-BD4E-8CCF78BF1AB3}"/>
    <pc:docChg chg="undo custSel modSld">
      <pc:chgData name="Saranya Chandrukannan" userId="9243bfc0-428f-40b6-89ee-4e3df44ea244" providerId="ADAL" clId="{15FB43C8-2E48-4C78-BD4E-8CCF78BF1AB3}" dt="2022-02-05T01:11:11.568" v="4" actId="26606"/>
      <pc:docMkLst>
        <pc:docMk/>
      </pc:docMkLst>
      <pc:sldChg chg="addSp modSp mod setBg setClrOvrMap">
        <pc:chgData name="Saranya Chandrukannan" userId="9243bfc0-428f-40b6-89ee-4e3df44ea244" providerId="ADAL" clId="{15FB43C8-2E48-4C78-BD4E-8CCF78BF1AB3}" dt="2022-02-05T01:10:53.609" v="2" actId="26606"/>
        <pc:sldMkLst>
          <pc:docMk/>
          <pc:sldMk cId="1125306792" sldId="256"/>
        </pc:sldMkLst>
        <pc:spChg chg="mod">
          <ac:chgData name="Saranya Chandrukannan" userId="9243bfc0-428f-40b6-89ee-4e3df44ea244" providerId="ADAL" clId="{15FB43C8-2E48-4C78-BD4E-8CCF78BF1AB3}" dt="2022-02-05T01:10:53.609" v="2" actId="26606"/>
          <ac:spMkLst>
            <pc:docMk/>
            <pc:sldMk cId="1125306792" sldId="256"/>
            <ac:spMk id="2" creationId="{00000000-0000-0000-0000-000000000000}"/>
          </ac:spMkLst>
        </pc:spChg>
        <pc:spChg chg="mod">
          <ac:chgData name="Saranya Chandrukannan" userId="9243bfc0-428f-40b6-89ee-4e3df44ea244" providerId="ADAL" clId="{15FB43C8-2E48-4C78-BD4E-8CCF78BF1AB3}" dt="2022-02-05T01:10:53.609" v="2" actId="26606"/>
          <ac:spMkLst>
            <pc:docMk/>
            <pc:sldMk cId="1125306792" sldId="256"/>
            <ac:spMk id="3" creationId="{00000000-0000-0000-0000-000000000000}"/>
          </ac:spMkLst>
        </pc:spChg>
        <pc:spChg chg="add">
          <ac:chgData name="Saranya Chandrukannan" userId="9243bfc0-428f-40b6-89ee-4e3df44ea244" providerId="ADAL" clId="{15FB43C8-2E48-4C78-BD4E-8CCF78BF1AB3}" dt="2022-02-05T01:10:53.609" v="2" actId="26606"/>
          <ac:spMkLst>
            <pc:docMk/>
            <pc:sldMk cId="1125306792" sldId="256"/>
            <ac:spMk id="10" creationId="{0CDA5809-5664-4520-ADC8-6959936A11B1}"/>
          </ac:spMkLst>
        </pc:spChg>
        <pc:spChg chg="add">
          <ac:chgData name="Saranya Chandrukannan" userId="9243bfc0-428f-40b6-89ee-4e3df44ea244" providerId="ADAL" clId="{15FB43C8-2E48-4C78-BD4E-8CCF78BF1AB3}" dt="2022-02-05T01:10:53.609" v="2" actId="26606"/>
          <ac:spMkLst>
            <pc:docMk/>
            <pc:sldMk cId="1125306792" sldId="256"/>
            <ac:spMk id="12" creationId="{D4C54414-6E76-4C63-9BDF-ED19F3B331E7}"/>
          </ac:spMkLst>
        </pc:spChg>
        <pc:picChg chg="add">
          <ac:chgData name="Saranya Chandrukannan" userId="9243bfc0-428f-40b6-89ee-4e3df44ea244" providerId="ADAL" clId="{15FB43C8-2E48-4C78-BD4E-8CCF78BF1AB3}" dt="2022-02-05T01:10:53.609" v="2" actId="26606"/>
          <ac:picMkLst>
            <pc:docMk/>
            <pc:sldMk cId="1125306792" sldId="256"/>
            <ac:picMk id="7" creationId="{1FA934CA-78E1-4A47-8B8A-7FCF5BB13270}"/>
          </ac:picMkLst>
        </pc:picChg>
      </pc:sldChg>
      <pc:sldChg chg="addSp delSp modSp mod setBg setClrOvrMap">
        <pc:chgData name="Saranya Chandrukannan" userId="9243bfc0-428f-40b6-89ee-4e3df44ea244" providerId="ADAL" clId="{15FB43C8-2E48-4C78-BD4E-8CCF78BF1AB3}" dt="2022-02-05T01:11:11.568" v="4" actId="26606"/>
        <pc:sldMkLst>
          <pc:docMk/>
          <pc:sldMk cId="683534703" sldId="257"/>
        </pc:sldMkLst>
        <pc:spChg chg="mod ord">
          <ac:chgData name="Saranya Chandrukannan" userId="9243bfc0-428f-40b6-89ee-4e3df44ea244" providerId="ADAL" clId="{15FB43C8-2E48-4C78-BD4E-8CCF78BF1AB3}" dt="2022-02-05T01:11:11.568" v="4" actId="26606"/>
          <ac:spMkLst>
            <pc:docMk/>
            <pc:sldMk cId="683534703" sldId="257"/>
            <ac:spMk id="2" creationId="{00000000-0000-0000-0000-000000000000}"/>
          </ac:spMkLst>
        </pc:spChg>
        <pc:spChg chg="add del">
          <ac:chgData name="Saranya Chandrukannan" userId="9243bfc0-428f-40b6-89ee-4e3df44ea244" providerId="ADAL" clId="{15FB43C8-2E48-4C78-BD4E-8CCF78BF1AB3}" dt="2022-02-05T01:11:11.568" v="4" actId="26606"/>
          <ac:spMkLst>
            <pc:docMk/>
            <pc:sldMk cId="683534703" sldId="257"/>
            <ac:spMk id="13" creationId="{0CDA5809-5664-4520-ADC8-6959936A11B1}"/>
          </ac:spMkLst>
        </pc:spChg>
        <pc:spChg chg="add del">
          <ac:chgData name="Saranya Chandrukannan" userId="9243bfc0-428f-40b6-89ee-4e3df44ea244" providerId="ADAL" clId="{15FB43C8-2E48-4C78-BD4E-8CCF78BF1AB3}" dt="2022-02-05T01:11:11.568" v="4" actId="26606"/>
          <ac:spMkLst>
            <pc:docMk/>
            <pc:sldMk cId="683534703" sldId="257"/>
            <ac:spMk id="15" creationId="{D4C54414-6E76-4C63-9BDF-ED19F3B331E7}"/>
          </ac:spMkLst>
        </pc:spChg>
        <pc:grpChg chg="add del">
          <ac:chgData name="Saranya Chandrukannan" userId="9243bfc0-428f-40b6-89ee-4e3df44ea244" providerId="ADAL" clId="{15FB43C8-2E48-4C78-BD4E-8CCF78BF1AB3}" dt="2022-02-05T01:11:11.568" v="4" actId="26606"/>
          <ac:grpSpMkLst>
            <pc:docMk/>
            <pc:sldMk cId="683534703" sldId="257"/>
            <ac:grpSpMk id="9" creationId="{449BC34D-9C23-4D6D-8213-1F471AF85B3F}"/>
          </ac:grpSpMkLst>
        </pc:grpChg>
        <pc:picChg chg="mod">
          <ac:chgData name="Saranya Chandrukannan" userId="9243bfc0-428f-40b6-89ee-4e3df44ea244" providerId="ADAL" clId="{15FB43C8-2E48-4C78-BD4E-8CCF78BF1AB3}" dt="2022-02-05T01:11:11.568" v="4" actId="26606"/>
          <ac:picMkLst>
            <pc:docMk/>
            <pc:sldMk cId="683534703" sldId="257"/>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2/5/2022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2/5/2022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2/5/2022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DA5809-5664-4520-ADC8-6959936A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a:extLst>
              <a:ext uri="{FF2B5EF4-FFF2-40B4-BE49-F238E27FC236}">
                <a16:creationId xmlns:a16="http://schemas.microsoft.com/office/drawing/2014/main" id="{1FA934CA-78E1-4A47-8B8A-7FCF5BB132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263012"/>
            <a:ext cx="4331976" cy="4331976"/>
          </a:xfrm>
          <a:prstGeom prst="rect">
            <a:avLst/>
          </a:prstGeom>
        </p:spPr>
      </p:pic>
      <p:sp>
        <p:nvSpPr>
          <p:cNvPr id="12" name="Freeform 6">
            <a:extLst>
              <a:ext uri="{FF2B5EF4-FFF2-40B4-BE49-F238E27FC236}">
                <a16:creationId xmlns:a16="http://schemas.microsoft.com/office/drawing/2014/main" id="{D4C54414-6E76-4C63-9BDF-ED19F3B33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 name="Title 1"/>
          <p:cNvSpPr>
            <a:spLocks noGrp="1"/>
          </p:cNvSpPr>
          <p:nvPr>
            <p:ph type="ctrTitle"/>
          </p:nvPr>
        </p:nvSpPr>
        <p:spPr>
          <a:xfrm>
            <a:off x="6138004" y="1480930"/>
            <a:ext cx="5607908" cy="3254321"/>
          </a:xfrm>
        </p:spPr>
        <p:txBody>
          <a:bodyPr>
            <a:normAutofit/>
          </a:bodyPr>
          <a:lstStyle/>
          <a:p>
            <a:pPr algn="l"/>
            <a:r>
              <a:rPr lang="en-AU" sz="7000" b="1"/>
              <a:t>Advanced CSS</a:t>
            </a:r>
          </a:p>
        </p:txBody>
      </p:sp>
      <p:sp>
        <p:nvSpPr>
          <p:cNvPr id="3" name="Subtitle 2"/>
          <p:cNvSpPr>
            <a:spLocks noGrp="1"/>
          </p:cNvSpPr>
          <p:nvPr>
            <p:ph type="subTitle" idx="1"/>
          </p:nvPr>
        </p:nvSpPr>
        <p:spPr>
          <a:xfrm>
            <a:off x="6138006" y="4804850"/>
            <a:ext cx="5607906" cy="1086237"/>
          </a:xfrm>
        </p:spPr>
        <p:txBody>
          <a:bodyPr>
            <a:normAutofit/>
          </a:bodyPr>
          <a:lstStyle/>
          <a:p>
            <a:pPr algn="l">
              <a:spcAft>
                <a:spcPts val="600"/>
              </a:spcAft>
            </a:pPr>
            <a:r>
              <a:rPr lang="en-US">
                <a:solidFill>
                  <a:srgbClr val="EFEDE3"/>
                </a:solidFill>
              </a:rPr>
              <a:t>Week 3</a:t>
            </a:r>
            <a:endParaRPr lang="en-AU">
              <a:solidFill>
                <a:srgbClr val="EFEDE3"/>
              </a:solidFill>
            </a:endParaRPr>
          </a:p>
        </p:txBody>
      </p:sp>
    </p:spTree>
    <p:extLst>
      <p:ext uri="{BB962C8B-B14F-4D97-AF65-F5344CB8AC3E}">
        <p14:creationId xmlns:p14="http://schemas.microsoft.com/office/powerpoint/2010/main" val="11253067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i="1"/>
              <a:t>Opacity</a:t>
            </a:r>
            <a:br>
              <a:rPr lang="en-AU" b="1" i="1"/>
            </a:br>
            <a:endParaRPr lang="en-AU" dirty="0"/>
          </a:p>
        </p:txBody>
      </p:sp>
      <p:pic>
        <p:nvPicPr>
          <p:cNvPr id="4" name="Content Placeholder 3"/>
          <p:cNvPicPr>
            <a:picLocks noGrp="1" noChangeAspect="1"/>
          </p:cNvPicPr>
          <p:nvPr>
            <p:ph idx="1"/>
          </p:nvPr>
        </p:nvPicPr>
        <p:blipFill>
          <a:blip r:embed="rId2"/>
          <a:stretch>
            <a:fillRect/>
          </a:stretch>
        </p:blipFill>
        <p:spPr>
          <a:xfrm>
            <a:off x="4082895" y="158620"/>
            <a:ext cx="6330068" cy="6534264"/>
          </a:xfrm>
          <a:prstGeom prst="rect">
            <a:avLst/>
          </a:prstGeom>
        </p:spPr>
      </p:pic>
    </p:spTree>
    <p:extLst>
      <p:ext uri="{BB962C8B-B14F-4D97-AF65-F5344CB8AC3E}">
        <p14:creationId xmlns:p14="http://schemas.microsoft.com/office/powerpoint/2010/main" val="68353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i="1" dirty="0"/>
              <a:t>Rounded Corners</a:t>
            </a:r>
          </a:p>
        </p:txBody>
      </p:sp>
      <p:pic>
        <p:nvPicPr>
          <p:cNvPr id="4" name="Content Placeholder 3"/>
          <p:cNvPicPr>
            <a:picLocks noGrp="1" noChangeAspect="1"/>
          </p:cNvPicPr>
          <p:nvPr>
            <p:ph idx="1"/>
          </p:nvPr>
        </p:nvPicPr>
        <p:blipFill>
          <a:blip r:embed="rId2"/>
          <a:stretch>
            <a:fillRect/>
          </a:stretch>
        </p:blipFill>
        <p:spPr>
          <a:xfrm>
            <a:off x="4908023" y="1326113"/>
            <a:ext cx="5206361" cy="5190935"/>
          </a:xfrm>
          <a:prstGeom prst="rect">
            <a:avLst/>
          </a:prstGeom>
        </p:spPr>
      </p:pic>
    </p:spTree>
    <p:extLst>
      <p:ext uri="{BB962C8B-B14F-4D97-AF65-F5344CB8AC3E}">
        <p14:creationId xmlns:p14="http://schemas.microsoft.com/office/powerpoint/2010/main" val="139575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4" y="0"/>
            <a:ext cx="9601200" cy="839755"/>
          </a:xfrm>
        </p:spPr>
        <p:txBody>
          <a:bodyPr/>
          <a:lstStyle/>
          <a:p>
            <a:r>
              <a:rPr lang="en-AU" b="1" i="1" dirty="0"/>
              <a:t>Z-index</a:t>
            </a:r>
          </a:p>
        </p:txBody>
      </p:sp>
      <p:sp>
        <p:nvSpPr>
          <p:cNvPr id="3" name="Content Placeholder 2"/>
          <p:cNvSpPr>
            <a:spLocks noGrp="1"/>
          </p:cNvSpPr>
          <p:nvPr>
            <p:ph idx="1"/>
          </p:nvPr>
        </p:nvSpPr>
        <p:spPr>
          <a:xfrm>
            <a:off x="1371600" y="765110"/>
            <a:ext cx="9601200" cy="5102290"/>
          </a:xfrm>
        </p:spPr>
        <p:txBody>
          <a:bodyPr/>
          <a:lstStyle/>
          <a:p>
            <a:r>
              <a:rPr lang="en-AU" dirty="0"/>
              <a:t>When a XHTML page is rendered in a browser the objects are written to the page in the order in which they occur in the code. E.g. consider the following code and result</a:t>
            </a:r>
          </a:p>
          <a:p>
            <a:endParaRPr lang="en-AU" dirty="0"/>
          </a:p>
        </p:txBody>
      </p:sp>
      <p:pic>
        <p:nvPicPr>
          <p:cNvPr id="4" name="Picture 3"/>
          <p:cNvPicPr/>
          <p:nvPr/>
        </p:nvPicPr>
        <p:blipFill>
          <a:blip r:embed="rId2"/>
          <a:stretch>
            <a:fillRect/>
          </a:stretch>
        </p:blipFill>
        <p:spPr>
          <a:xfrm>
            <a:off x="1165076" y="1604864"/>
            <a:ext cx="2585830" cy="5027645"/>
          </a:xfrm>
          <a:prstGeom prst="rect">
            <a:avLst/>
          </a:prstGeom>
        </p:spPr>
      </p:pic>
      <p:pic>
        <p:nvPicPr>
          <p:cNvPr id="5" name="Picture 4"/>
          <p:cNvPicPr/>
          <p:nvPr/>
        </p:nvPicPr>
        <p:blipFill>
          <a:blip r:embed="rId3"/>
          <a:stretch>
            <a:fillRect/>
          </a:stretch>
        </p:blipFill>
        <p:spPr>
          <a:xfrm>
            <a:off x="3957430" y="1604864"/>
            <a:ext cx="3003550" cy="2112010"/>
          </a:xfrm>
          <a:prstGeom prst="rect">
            <a:avLst/>
          </a:prstGeom>
        </p:spPr>
      </p:pic>
      <p:pic>
        <p:nvPicPr>
          <p:cNvPr id="6" name="Picture 5"/>
          <p:cNvPicPr/>
          <p:nvPr/>
        </p:nvPicPr>
        <p:blipFill>
          <a:blip r:embed="rId4"/>
          <a:stretch>
            <a:fillRect/>
          </a:stretch>
        </p:blipFill>
        <p:spPr>
          <a:xfrm>
            <a:off x="3957430" y="3717925"/>
            <a:ext cx="4766310" cy="3140075"/>
          </a:xfrm>
          <a:prstGeom prst="rect">
            <a:avLst/>
          </a:prstGeom>
        </p:spPr>
      </p:pic>
      <p:sp>
        <p:nvSpPr>
          <p:cNvPr id="7" name="Rectangle 6"/>
          <p:cNvSpPr/>
          <p:nvPr/>
        </p:nvSpPr>
        <p:spPr>
          <a:xfrm>
            <a:off x="9405257" y="1954989"/>
            <a:ext cx="2537926" cy="2200602"/>
          </a:xfrm>
          <a:prstGeom prst="rect">
            <a:avLst/>
          </a:prstGeom>
        </p:spPr>
        <p:txBody>
          <a:bodyPr wrap="square">
            <a:spAutoFit/>
          </a:bodyPr>
          <a:lstStyle/>
          <a:p>
            <a:pPr>
              <a:spcAft>
                <a:spcPts val="600"/>
              </a:spcAft>
            </a:pPr>
            <a:r>
              <a:rPr lang="en-AU" sz="1200" dirty="0">
                <a:latin typeface="Arial" panose="020B0604020202020204" pitchFamily="34" charset="0"/>
                <a:ea typeface="Times New Roman" panose="02020603050405020304" pitchFamily="18" charset="0"/>
              </a:rPr>
              <a:t>The first division is rendered and then the second is render over the top.</a:t>
            </a:r>
          </a:p>
          <a:p>
            <a:pPr>
              <a:spcAft>
                <a:spcPts val="600"/>
              </a:spcAft>
            </a:pPr>
            <a:r>
              <a:rPr lang="en-AU" sz="1200" dirty="0">
                <a:latin typeface="Arial" panose="020B0604020202020204" pitchFamily="34" charset="0"/>
                <a:ea typeface="Times New Roman" panose="02020603050405020304" pitchFamily="18" charset="0"/>
              </a:rPr>
              <a:t>If we want to reverse the rendering so the second goes under the first, we could change the order in the HTML code however it can be better defined in CSS by using a z-index.  Consider the following CSS which is attached to the same HTML document and the result.</a:t>
            </a:r>
            <a:endParaRPr lang="en-AU" sz="12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0175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37898" y="155721"/>
            <a:ext cx="8735106" cy="6338974"/>
          </a:xfrm>
          <a:prstGeom prst="rect">
            <a:avLst/>
          </a:prstGeom>
        </p:spPr>
      </p:pic>
    </p:spTree>
    <p:extLst>
      <p:ext uri="{BB962C8B-B14F-4D97-AF65-F5344CB8AC3E}">
        <p14:creationId xmlns:p14="http://schemas.microsoft.com/office/powerpoint/2010/main" val="9516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Designing and Building Websites</a:t>
            </a:r>
          </a:p>
        </p:txBody>
      </p:sp>
      <p:pic>
        <p:nvPicPr>
          <p:cNvPr id="4" name="Content Placeholder 3"/>
          <p:cNvPicPr>
            <a:picLocks noGrp="1" noChangeAspect="1"/>
          </p:cNvPicPr>
          <p:nvPr>
            <p:ph idx="1"/>
          </p:nvPr>
        </p:nvPicPr>
        <p:blipFill>
          <a:blip r:embed="rId2"/>
          <a:stretch>
            <a:fillRect/>
          </a:stretch>
        </p:blipFill>
        <p:spPr>
          <a:xfrm>
            <a:off x="3067758" y="1428750"/>
            <a:ext cx="4956569" cy="5094635"/>
          </a:xfrm>
          <a:prstGeom prst="rect">
            <a:avLst/>
          </a:prstGeom>
        </p:spPr>
      </p:pic>
    </p:spTree>
    <p:extLst>
      <p:ext uri="{BB962C8B-B14F-4D97-AF65-F5344CB8AC3E}">
        <p14:creationId xmlns:p14="http://schemas.microsoft.com/office/powerpoint/2010/main" val="379438311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157</TotalTime>
  <Words>118</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Franklin Gothic Book</vt:lpstr>
      <vt:lpstr>Crop</vt:lpstr>
      <vt:lpstr>Advanced CSS</vt:lpstr>
      <vt:lpstr>Opacity </vt:lpstr>
      <vt:lpstr>Rounded Corners</vt:lpstr>
      <vt:lpstr>Z-index</vt:lpstr>
      <vt:lpstr>PowerPoint Presentation</vt:lpstr>
      <vt:lpstr>Designing and Building Websites</vt:lpstr>
    </vt:vector>
  </TitlesOfParts>
  <Company>Polytechnic 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CSS</dc:title>
  <dc:creator>Milan Topuzovic</dc:creator>
  <cp:lastModifiedBy>Saranya Chandrukannan</cp:lastModifiedBy>
  <cp:revision>1</cp:revision>
  <dcterms:created xsi:type="dcterms:W3CDTF">2019-02-01T02:05:09Z</dcterms:created>
  <dcterms:modified xsi:type="dcterms:W3CDTF">2022-02-05T01:11:26Z</dcterms:modified>
</cp:coreProperties>
</file>