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2_DB73A0F1.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EB8FF9-2416-2847-9B0F-ECBAB2A027D5}" name="Saranya Chandrukannan" initials="SC" userId="S::Saranya.Chandrukannan@smtafe.wa.edu.au::9243bfc0-428f-40b6-89ee-4e3df44ea24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2" d="100"/>
          <a:sy n="102" d="100"/>
        </p:scale>
        <p:origin x="132"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4BB2D7B6-72BB-424F-B617-8A65DBAAB7CF}"/>
    <pc:docChg chg="undo custSel modSld">
      <pc:chgData name="Saranya Chandrukannan" userId="9243bfc0-428f-40b6-89ee-4e3df44ea244" providerId="ADAL" clId="{4BB2D7B6-72BB-424F-B617-8A65DBAAB7CF}" dt="2023-08-07T06:04:15.499" v="56"/>
      <pc:docMkLst>
        <pc:docMk/>
      </pc:docMkLst>
      <pc:sldChg chg="addSp delSp modSp mod addCm">
        <pc:chgData name="Saranya Chandrukannan" userId="9243bfc0-428f-40b6-89ee-4e3df44ea244" providerId="ADAL" clId="{4BB2D7B6-72BB-424F-B617-8A65DBAAB7CF}" dt="2023-08-07T06:04:15.499" v="56"/>
        <pc:sldMkLst>
          <pc:docMk/>
          <pc:sldMk cId="3681788145" sldId="258"/>
        </pc:sldMkLst>
        <pc:spChg chg="del">
          <ac:chgData name="Saranya Chandrukannan" userId="9243bfc0-428f-40b6-89ee-4e3df44ea244" providerId="ADAL" clId="{4BB2D7B6-72BB-424F-B617-8A65DBAAB7CF}" dt="2023-08-07T05:29:28.885" v="2" actId="478"/>
          <ac:spMkLst>
            <pc:docMk/>
            <pc:sldMk cId="3681788145" sldId="258"/>
            <ac:spMk id="2" creationId="{AB2CB418-5887-4C79-A786-14450CA2E724}"/>
          </ac:spMkLst>
        </pc:spChg>
        <pc:spChg chg="add del mod">
          <ac:chgData name="Saranya Chandrukannan" userId="9243bfc0-428f-40b6-89ee-4e3df44ea244" providerId="ADAL" clId="{4BB2D7B6-72BB-424F-B617-8A65DBAAB7CF}" dt="2023-08-07T05:29:22.503" v="1" actId="478"/>
          <ac:spMkLst>
            <pc:docMk/>
            <pc:sldMk cId="3681788145" sldId="258"/>
            <ac:spMk id="4" creationId="{26381A23-E47F-2E48-B1DC-91402FE4FC6F}"/>
          </ac:spMkLst>
        </pc:spChg>
        <pc:spChg chg="add del mod">
          <ac:chgData name="Saranya Chandrukannan" userId="9243bfc0-428f-40b6-89ee-4e3df44ea244" providerId="ADAL" clId="{4BB2D7B6-72BB-424F-B617-8A65DBAAB7CF}" dt="2023-08-07T05:30:24.638" v="3" actId="478"/>
          <ac:spMkLst>
            <pc:docMk/>
            <pc:sldMk cId="3681788145" sldId="258"/>
            <ac:spMk id="7" creationId="{DAE85735-15CC-7711-873F-205BFADC929A}"/>
          </ac:spMkLst>
        </pc:spChg>
        <pc:spChg chg="add mod">
          <ac:chgData name="Saranya Chandrukannan" userId="9243bfc0-428f-40b6-89ee-4e3df44ea244" providerId="ADAL" clId="{4BB2D7B6-72BB-424F-B617-8A65DBAAB7CF}" dt="2023-08-07T05:45:05.564" v="52" actId="113"/>
          <ac:spMkLst>
            <pc:docMk/>
            <pc:sldMk cId="3681788145" sldId="258"/>
            <ac:spMk id="9" creationId="{4D17CFFD-E4C9-8769-7E65-D675F06B9D91}"/>
          </ac:spMkLst>
        </pc:spChg>
        <pc:spChg chg="add del">
          <ac:chgData name="Saranya Chandrukannan" userId="9243bfc0-428f-40b6-89ee-4e3df44ea244" providerId="ADAL" clId="{4BB2D7B6-72BB-424F-B617-8A65DBAAB7CF}" dt="2023-08-07T05:40:57.983" v="22" actId="26606"/>
          <ac:spMkLst>
            <pc:docMk/>
            <pc:sldMk cId="3681788145" sldId="258"/>
            <ac:spMk id="10" creationId="{30BC9609-A8AF-411F-A9E0-C3B93C8945CA}"/>
          </ac:spMkLst>
        </pc:spChg>
        <pc:spChg chg="add mod">
          <ac:chgData name="Saranya Chandrukannan" userId="9243bfc0-428f-40b6-89ee-4e3df44ea244" providerId="ADAL" clId="{4BB2D7B6-72BB-424F-B617-8A65DBAAB7CF}" dt="2023-08-07T05:45:50.811" v="55" actId="20577"/>
          <ac:spMkLst>
            <pc:docMk/>
            <pc:sldMk cId="3681788145" sldId="258"/>
            <ac:spMk id="12" creationId="{3B5271F2-9F54-E280-E382-54F16363EECE}"/>
          </ac:spMkLst>
        </pc:spChg>
        <pc:spChg chg="add del">
          <ac:chgData name="Saranya Chandrukannan" userId="9243bfc0-428f-40b6-89ee-4e3df44ea244" providerId="ADAL" clId="{4BB2D7B6-72BB-424F-B617-8A65DBAAB7CF}" dt="2023-08-07T05:40:57.983" v="22" actId="26606"/>
          <ac:spMkLst>
            <pc:docMk/>
            <pc:sldMk cId="3681788145" sldId="258"/>
            <ac:spMk id="17" creationId="{3362DFFC-4DCC-48EE-B781-94D04B95F1E8}"/>
          </ac:spMkLst>
        </pc:spChg>
        <pc:spChg chg="add del">
          <ac:chgData name="Saranya Chandrukannan" userId="9243bfc0-428f-40b6-89ee-4e3df44ea244" providerId="ADAL" clId="{4BB2D7B6-72BB-424F-B617-8A65DBAAB7CF}" dt="2023-08-07T05:40:57.983" v="22" actId="26606"/>
          <ac:spMkLst>
            <pc:docMk/>
            <pc:sldMk cId="3681788145" sldId="258"/>
            <ac:spMk id="19" creationId="{18B8B265-E68C-4B64-9238-781F0102C57B}"/>
          </ac:spMkLst>
        </pc:spChg>
        <pc:graphicFrameChg chg="del">
          <ac:chgData name="Saranya Chandrukannan" userId="9243bfc0-428f-40b6-89ee-4e3df44ea244" providerId="ADAL" clId="{4BB2D7B6-72BB-424F-B617-8A65DBAAB7CF}" dt="2023-08-07T05:29:18.356" v="0" actId="478"/>
          <ac:graphicFrameMkLst>
            <pc:docMk/>
            <pc:sldMk cId="3681788145" sldId="258"/>
            <ac:graphicFrameMk id="5" creationId="{3F02C6F6-3211-4EC4-B6AF-C9925D09FA7B}"/>
          </ac:graphicFrameMkLst>
        </pc:graphicFrameChg>
      </pc:sldChg>
      <pc:sldChg chg="modSp mod">
        <pc:chgData name="Saranya Chandrukannan" userId="9243bfc0-428f-40b6-89ee-4e3df44ea244" providerId="ADAL" clId="{4BB2D7B6-72BB-424F-B617-8A65DBAAB7CF}" dt="2023-08-07T05:41:28.028" v="26" actId="1076"/>
        <pc:sldMkLst>
          <pc:docMk/>
          <pc:sldMk cId="2041659684" sldId="259"/>
        </pc:sldMkLst>
        <pc:spChg chg="mod">
          <ac:chgData name="Saranya Chandrukannan" userId="9243bfc0-428f-40b6-89ee-4e3df44ea244" providerId="ADAL" clId="{4BB2D7B6-72BB-424F-B617-8A65DBAAB7CF}" dt="2023-08-07T05:41:28.028" v="26" actId="1076"/>
          <ac:spMkLst>
            <pc:docMk/>
            <pc:sldMk cId="2041659684" sldId="259"/>
            <ac:spMk id="3" creationId="{323F2769-21C4-43E4-B8B1-8044B6EE3E57}"/>
          </ac:spMkLst>
        </pc:spChg>
      </pc:sldChg>
    </pc:docChg>
  </pc:docChgLst>
  <pc:docChgLst>
    <pc:chgData name="Saranya Chandrukannan" userId="9243bfc0-428f-40b6-89ee-4e3df44ea244" providerId="ADAL" clId="{BEA20D4E-2D70-42A0-8BD5-FD36855153E2}"/>
    <pc:docChg chg="custSel delSld modSld">
      <pc:chgData name="Saranya Chandrukannan" userId="9243bfc0-428f-40b6-89ee-4e3df44ea244" providerId="ADAL" clId="{BEA20D4E-2D70-42A0-8BD5-FD36855153E2}" dt="2022-02-22T14:22:04.126" v="70" actId="2696"/>
      <pc:docMkLst>
        <pc:docMk/>
      </pc:docMkLst>
      <pc:sldChg chg="modSp">
        <pc:chgData name="Saranya Chandrukannan" userId="9243bfc0-428f-40b6-89ee-4e3df44ea244" providerId="ADAL" clId="{BEA20D4E-2D70-42A0-8BD5-FD36855153E2}" dt="2022-02-22T14:11:39.742" v="41" actId="20577"/>
        <pc:sldMkLst>
          <pc:docMk/>
          <pc:sldMk cId="3681788145" sldId="258"/>
        </pc:sldMkLst>
        <pc:graphicFrameChg chg="mod">
          <ac:chgData name="Saranya Chandrukannan" userId="9243bfc0-428f-40b6-89ee-4e3df44ea244" providerId="ADAL" clId="{BEA20D4E-2D70-42A0-8BD5-FD36855153E2}" dt="2022-02-22T14:11:39.742" v="41" actId="20577"/>
          <ac:graphicFrameMkLst>
            <pc:docMk/>
            <pc:sldMk cId="3681788145" sldId="258"/>
            <ac:graphicFrameMk id="5" creationId="{3F02C6F6-3211-4EC4-B6AF-C9925D09FA7B}"/>
          </ac:graphicFrameMkLst>
        </pc:graphicFrameChg>
      </pc:sldChg>
      <pc:sldChg chg="modSp del mod">
        <pc:chgData name="Saranya Chandrukannan" userId="9243bfc0-428f-40b6-89ee-4e3df44ea244" providerId="ADAL" clId="{BEA20D4E-2D70-42A0-8BD5-FD36855153E2}" dt="2022-02-22T14:22:04.126" v="70" actId="2696"/>
        <pc:sldMkLst>
          <pc:docMk/>
          <pc:sldMk cId="3248919083" sldId="261"/>
        </pc:sldMkLst>
        <pc:spChg chg="mod">
          <ac:chgData name="Saranya Chandrukannan" userId="9243bfc0-428f-40b6-89ee-4e3df44ea244" providerId="ADAL" clId="{BEA20D4E-2D70-42A0-8BD5-FD36855153E2}" dt="2022-02-22T14:14:13.720" v="52" actId="14100"/>
          <ac:spMkLst>
            <pc:docMk/>
            <pc:sldMk cId="3248919083" sldId="261"/>
            <ac:spMk id="2" creationId="{02BFABC9-FA2D-45AD-9630-4B3DACF18F33}"/>
          </ac:spMkLst>
        </pc:spChg>
        <pc:spChg chg="mod">
          <ac:chgData name="Saranya Chandrukannan" userId="9243bfc0-428f-40b6-89ee-4e3df44ea244" providerId="ADAL" clId="{BEA20D4E-2D70-42A0-8BD5-FD36855153E2}" dt="2022-02-22T14:14:39.984" v="58" actId="1076"/>
          <ac:spMkLst>
            <pc:docMk/>
            <pc:sldMk cId="3248919083" sldId="261"/>
            <ac:spMk id="5" creationId="{C70F3595-E97D-41E9-80E9-D9A94D735B25}"/>
          </ac:spMkLst>
        </pc:spChg>
        <pc:spChg chg="mod">
          <ac:chgData name="Saranya Chandrukannan" userId="9243bfc0-428f-40b6-89ee-4e3df44ea244" providerId="ADAL" clId="{BEA20D4E-2D70-42A0-8BD5-FD36855153E2}" dt="2022-02-22T14:14:43.784" v="59" actId="1076"/>
          <ac:spMkLst>
            <pc:docMk/>
            <pc:sldMk cId="3248919083" sldId="261"/>
            <ac:spMk id="6" creationId="{EE605916-92CD-48EB-8E0E-0D183EA90998}"/>
          </ac:spMkLst>
        </pc:spChg>
        <pc:spChg chg="mod">
          <ac:chgData name="Saranya Chandrukannan" userId="9243bfc0-428f-40b6-89ee-4e3df44ea244" providerId="ADAL" clId="{BEA20D4E-2D70-42A0-8BD5-FD36855153E2}" dt="2022-02-22T14:15:26.936" v="69" actId="1076"/>
          <ac:spMkLst>
            <pc:docMk/>
            <pc:sldMk cId="3248919083" sldId="261"/>
            <ac:spMk id="8" creationId="{37E1C669-8125-422C-83E3-E68B1433E87E}"/>
          </ac:spMkLst>
        </pc:spChg>
        <pc:spChg chg="mod">
          <ac:chgData name="Saranya Chandrukannan" userId="9243bfc0-428f-40b6-89ee-4e3df44ea244" providerId="ADAL" clId="{BEA20D4E-2D70-42A0-8BD5-FD36855153E2}" dt="2022-02-22T14:15:05.120" v="64" actId="1076"/>
          <ac:spMkLst>
            <pc:docMk/>
            <pc:sldMk cId="3248919083" sldId="261"/>
            <ac:spMk id="9" creationId="{30A053DF-7B2D-47AD-B19C-4C84A7291EBA}"/>
          </ac:spMkLst>
        </pc:spChg>
        <pc:picChg chg="mod">
          <ac:chgData name="Saranya Chandrukannan" userId="9243bfc0-428f-40b6-89ee-4e3df44ea244" providerId="ADAL" clId="{BEA20D4E-2D70-42A0-8BD5-FD36855153E2}" dt="2022-02-22T14:15:01.376" v="63" actId="1076"/>
          <ac:picMkLst>
            <pc:docMk/>
            <pc:sldMk cId="3248919083" sldId="261"/>
            <ac:picMk id="4" creationId="{C0631190-A32B-4B05-A54D-374DB183C3BF}"/>
          </ac:picMkLst>
        </pc:picChg>
        <pc:picChg chg="mod">
          <ac:chgData name="Saranya Chandrukannan" userId="9243bfc0-428f-40b6-89ee-4e3df44ea244" providerId="ADAL" clId="{BEA20D4E-2D70-42A0-8BD5-FD36855153E2}" dt="2022-02-22T14:14:21.768" v="54" actId="14100"/>
          <ac:picMkLst>
            <pc:docMk/>
            <pc:sldMk cId="3248919083" sldId="261"/>
            <ac:picMk id="7" creationId="{2E68669C-D31B-4AA0-A789-9AE49EEF104F}"/>
          </ac:picMkLst>
        </pc:picChg>
      </pc:sldChg>
      <pc:sldChg chg="modSp mod">
        <pc:chgData name="Saranya Chandrukannan" userId="9243bfc0-428f-40b6-89ee-4e3df44ea244" providerId="ADAL" clId="{BEA20D4E-2D70-42A0-8BD5-FD36855153E2}" dt="2022-02-21T11:59:16.707" v="19" actId="14100"/>
        <pc:sldMkLst>
          <pc:docMk/>
          <pc:sldMk cId="2671326066" sldId="264"/>
        </pc:sldMkLst>
        <pc:picChg chg="mod">
          <ac:chgData name="Saranya Chandrukannan" userId="9243bfc0-428f-40b6-89ee-4e3df44ea244" providerId="ADAL" clId="{BEA20D4E-2D70-42A0-8BD5-FD36855153E2}" dt="2022-02-21T11:59:16.707" v="19" actId="14100"/>
          <ac:picMkLst>
            <pc:docMk/>
            <pc:sldMk cId="2671326066" sldId="264"/>
            <ac:picMk id="4" creationId="{16EA4B35-06FE-49CA-B311-99EE40F1D5F5}"/>
          </ac:picMkLst>
        </pc:picChg>
      </pc:sldChg>
      <pc:sldChg chg="addSp delSp modSp mod">
        <pc:chgData name="Saranya Chandrukannan" userId="9243bfc0-428f-40b6-89ee-4e3df44ea244" providerId="ADAL" clId="{BEA20D4E-2D70-42A0-8BD5-FD36855153E2}" dt="2021-08-08T05:35:08.682" v="10" actId="478"/>
        <pc:sldMkLst>
          <pc:docMk/>
          <pc:sldMk cId="2267015616" sldId="269"/>
        </pc:sldMkLst>
        <pc:spChg chg="add del mod">
          <ac:chgData name="Saranya Chandrukannan" userId="9243bfc0-428f-40b6-89ee-4e3df44ea244" providerId="ADAL" clId="{BEA20D4E-2D70-42A0-8BD5-FD36855153E2}" dt="2021-08-08T05:35:08.682" v="10" actId="478"/>
          <ac:spMkLst>
            <pc:docMk/>
            <pc:sldMk cId="2267015616" sldId="269"/>
            <ac:spMk id="5" creationId="{E9EB1EFB-F635-4253-B657-1B882B1E5DE4}"/>
          </ac:spMkLst>
        </pc:spChg>
        <pc:picChg chg="del">
          <ac:chgData name="Saranya Chandrukannan" userId="9243bfc0-428f-40b6-89ee-4e3df44ea244" providerId="ADAL" clId="{BEA20D4E-2D70-42A0-8BD5-FD36855153E2}" dt="2021-08-08T05:34:51.960" v="3" actId="478"/>
          <ac:picMkLst>
            <pc:docMk/>
            <pc:sldMk cId="2267015616" sldId="269"/>
            <ac:picMk id="4" creationId="{FFB80F90-05A8-474E-A731-DBCD6461284B}"/>
          </ac:picMkLst>
        </pc:picChg>
        <pc:picChg chg="add mod">
          <ac:chgData name="Saranya Chandrukannan" userId="9243bfc0-428f-40b6-89ee-4e3df44ea244" providerId="ADAL" clId="{BEA20D4E-2D70-42A0-8BD5-FD36855153E2}" dt="2021-08-08T05:35:03.127" v="9" actId="1076"/>
          <ac:picMkLst>
            <pc:docMk/>
            <pc:sldMk cId="2267015616" sldId="269"/>
            <ac:picMk id="7" creationId="{61405766-630C-4796-B85E-6EB6DDF3E901}"/>
          </ac:picMkLst>
        </pc:picChg>
      </pc:sldChg>
      <pc:sldChg chg="addSp delSp modSp mod">
        <pc:chgData name="Saranya Chandrukannan" userId="9243bfc0-428f-40b6-89ee-4e3df44ea244" providerId="ADAL" clId="{BEA20D4E-2D70-42A0-8BD5-FD36855153E2}" dt="2021-08-08T05:36:21.589" v="16" actId="1076"/>
        <pc:sldMkLst>
          <pc:docMk/>
          <pc:sldMk cId="74658052" sldId="270"/>
        </pc:sldMkLst>
        <pc:spChg chg="add del mod">
          <ac:chgData name="Saranya Chandrukannan" userId="9243bfc0-428f-40b6-89ee-4e3df44ea244" providerId="ADAL" clId="{BEA20D4E-2D70-42A0-8BD5-FD36855153E2}" dt="2021-08-08T05:36:16.111" v="12" actId="22"/>
          <ac:spMkLst>
            <pc:docMk/>
            <pc:sldMk cId="74658052" sldId="270"/>
            <ac:spMk id="5" creationId="{B8955419-2A75-4CA0-B0C2-C28C54EDB301}"/>
          </ac:spMkLst>
        </pc:spChg>
        <pc:picChg chg="del">
          <ac:chgData name="Saranya Chandrukannan" userId="9243bfc0-428f-40b6-89ee-4e3df44ea244" providerId="ADAL" clId="{BEA20D4E-2D70-42A0-8BD5-FD36855153E2}" dt="2021-08-08T05:36:14.864" v="11" actId="478"/>
          <ac:picMkLst>
            <pc:docMk/>
            <pc:sldMk cId="74658052" sldId="270"/>
            <ac:picMk id="4" creationId="{39B6F473-96E9-4D23-8D88-DA4D0FFC7F73}"/>
          </ac:picMkLst>
        </pc:picChg>
        <pc:picChg chg="add mod ord">
          <ac:chgData name="Saranya Chandrukannan" userId="9243bfc0-428f-40b6-89ee-4e3df44ea244" providerId="ADAL" clId="{BEA20D4E-2D70-42A0-8BD5-FD36855153E2}" dt="2021-08-08T05:36:21.589" v="16" actId="1076"/>
          <ac:picMkLst>
            <pc:docMk/>
            <pc:sldMk cId="74658052" sldId="270"/>
            <ac:picMk id="7" creationId="{403958C1-AC4B-4FE5-842C-82201D3BE5A9}"/>
          </ac:picMkLst>
        </pc:picChg>
      </pc:sldChg>
    </pc:docChg>
  </pc:docChgLst>
  <pc:docChgLst>
    <pc:chgData name="Saranya Chandrukannan" userId="9243bfc0-428f-40b6-89ee-4e3df44ea244" providerId="ADAL" clId="{8430EDB6-D5D5-4645-9046-037846CAFF79}"/>
    <pc:docChg chg="undo custSel modSld">
      <pc:chgData name="Saranya Chandrukannan" userId="9243bfc0-428f-40b6-89ee-4e3df44ea244" providerId="ADAL" clId="{8430EDB6-D5D5-4645-9046-037846CAFF79}" dt="2022-02-14T04:52:52.941" v="23" actId="26606"/>
      <pc:docMkLst>
        <pc:docMk/>
      </pc:docMkLst>
      <pc:sldChg chg="addSp delSp modSp mod setBg addAnim delAnim setClrOvrMap">
        <pc:chgData name="Saranya Chandrukannan" userId="9243bfc0-428f-40b6-89ee-4e3df44ea244" providerId="ADAL" clId="{8430EDB6-D5D5-4645-9046-037846CAFF79}" dt="2022-02-14T04:51:27.457" v="12" actId="26606"/>
        <pc:sldMkLst>
          <pc:docMk/>
          <pc:sldMk cId="143170237" sldId="256"/>
        </pc:sldMkLst>
        <pc:spChg chg="mod">
          <ac:chgData name="Saranya Chandrukannan" userId="9243bfc0-428f-40b6-89ee-4e3df44ea244" providerId="ADAL" clId="{8430EDB6-D5D5-4645-9046-037846CAFF79}" dt="2022-02-14T04:51:27.457" v="12" actId="26606"/>
          <ac:spMkLst>
            <pc:docMk/>
            <pc:sldMk cId="143170237" sldId="256"/>
            <ac:spMk id="2" creationId="{521A0137-A2B0-4E4D-924B-C4346EBA4557}"/>
          </ac:spMkLst>
        </pc:spChg>
        <pc:spChg chg="mod">
          <ac:chgData name="Saranya Chandrukannan" userId="9243bfc0-428f-40b6-89ee-4e3df44ea244" providerId="ADAL" clId="{8430EDB6-D5D5-4645-9046-037846CAFF79}" dt="2022-02-14T04:51:27.457" v="12" actId="26606"/>
          <ac:spMkLst>
            <pc:docMk/>
            <pc:sldMk cId="143170237" sldId="256"/>
            <ac:spMk id="3" creationId="{5A0A294C-DB08-4FB7-BAF4-FD66637D8508}"/>
          </ac:spMkLst>
        </pc:spChg>
        <pc:spChg chg="add del">
          <ac:chgData name="Saranya Chandrukannan" userId="9243bfc0-428f-40b6-89ee-4e3df44ea244" providerId="ADAL" clId="{8430EDB6-D5D5-4645-9046-037846CAFF79}" dt="2022-02-14T04:51:27.457" v="12" actId="26606"/>
          <ac:spMkLst>
            <pc:docMk/>
            <pc:sldMk cId="143170237" sldId="256"/>
            <ac:spMk id="8" creationId="{EC2B4A13-0632-456F-A66A-2D0CDB9D30AE}"/>
          </ac:spMkLst>
        </pc:spChg>
        <pc:spChg chg="add del">
          <ac:chgData name="Saranya Chandrukannan" userId="9243bfc0-428f-40b6-89ee-4e3df44ea244" providerId="ADAL" clId="{8430EDB6-D5D5-4645-9046-037846CAFF79}" dt="2022-02-14T04:51:27.457" v="12" actId="26606"/>
          <ac:spMkLst>
            <pc:docMk/>
            <pc:sldMk cId="143170237" sldId="256"/>
            <ac:spMk id="10" creationId="{1568A552-34C4-41D2-A36B-9E86EC569E10}"/>
          </ac:spMkLst>
        </pc:spChg>
        <pc:spChg chg="add del">
          <ac:chgData name="Saranya Chandrukannan" userId="9243bfc0-428f-40b6-89ee-4e3df44ea244" providerId="ADAL" clId="{8430EDB6-D5D5-4645-9046-037846CAFF79}" dt="2022-02-14T04:51:27.457" v="12" actId="26606"/>
          <ac:spMkLst>
            <pc:docMk/>
            <pc:sldMk cId="143170237" sldId="256"/>
            <ac:spMk id="12" creationId="{B8BE655E-142C-41C9-895E-54D55EDDAF85}"/>
          </ac:spMkLst>
        </pc:spChg>
        <pc:spChg chg="add del">
          <ac:chgData name="Saranya Chandrukannan" userId="9243bfc0-428f-40b6-89ee-4e3df44ea244" providerId="ADAL" clId="{8430EDB6-D5D5-4645-9046-037846CAFF79}" dt="2022-02-14T04:51:27.457" v="12" actId="26606"/>
          <ac:spMkLst>
            <pc:docMk/>
            <pc:sldMk cId="143170237" sldId="256"/>
            <ac:spMk id="14" creationId="{198CC593-9FF4-46EF-81AE-2D26922F154C}"/>
          </ac:spMkLst>
        </pc:spChg>
        <pc:spChg chg="add">
          <ac:chgData name="Saranya Chandrukannan" userId="9243bfc0-428f-40b6-89ee-4e3df44ea244" providerId="ADAL" clId="{8430EDB6-D5D5-4645-9046-037846CAFF79}" dt="2022-02-14T04:51:27.457" v="12" actId="26606"/>
          <ac:spMkLst>
            <pc:docMk/>
            <pc:sldMk cId="143170237" sldId="256"/>
            <ac:spMk id="19" creationId="{5ABA7F3F-D56F-4C06-84AC-03FC83B0642E}"/>
          </ac:spMkLst>
        </pc:spChg>
        <pc:spChg chg="add del">
          <ac:chgData name="Saranya Chandrukannan" userId="9243bfc0-428f-40b6-89ee-4e3df44ea244" providerId="ADAL" clId="{8430EDB6-D5D5-4645-9046-037846CAFF79}" dt="2022-02-14T04:51:24.048" v="7" actId="26606"/>
          <ac:spMkLst>
            <pc:docMk/>
            <pc:sldMk cId="143170237" sldId="256"/>
            <ac:spMk id="20" creationId="{68818BDC-22DF-4B23-97C9-3170636A4528}"/>
          </ac:spMkLst>
        </pc:spChg>
        <pc:spChg chg="add del">
          <ac:chgData name="Saranya Chandrukannan" userId="9243bfc0-428f-40b6-89ee-4e3df44ea244" providerId="ADAL" clId="{8430EDB6-D5D5-4645-9046-037846CAFF79}" dt="2022-02-14T04:51:24.048" v="7" actId="26606"/>
          <ac:spMkLst>
            <pc:docMk/>
            <pc:sldMk cId="143170237" sldId="256"/>
            <ac:spMk id="22" creationId="{8776F0F0-F360-4680-8914-892D1E5707FA}"/>
          </ac:spMkLst>
        </pc:spChg>
        <pc:spChg chg="add del">
          <ac:chgData name="Saranya Chandrukannan" userId="9243bfc0-428f-40b6-89ee-4e3df44ea244" providerId="ADAL" clId="{8430EDB6-D5D5-4645-9046-037846CAFF79}" dt="2022-02-14T04:51:27.449" v="11" actId="26606"/>
          <ac:spMkLst>
            <pc:docMk/>
            <pc:sldMk cId="143170237" sldId="256"/>
            <ac:spMk id="24" creationId="{B709ADC9-6EAF-4268-9415-1ED5ECFA2218}"/>
          </ac:spMkLst>
        </pc:spChg>
        <pc:grpChg chg="add">
          <ac:chgData name="Saranya Chandrukannan" userId="9243bfc0-428f-40b6-89ee-4e3df44ea244" providerId="ADAL" clId="{8430EDB6-D5D5-4645-9046-037846CAFF79}" dt="2022-02-14T04:51:27.457" v="12" actId="26606"/>
          <ac:grpSpMkLst>
            <pc:docMk/>
            <pc:sldMk cId="143170237" sldId="256"/>
            <ac:grpSpMk id="21" creationId="{715374B5-D7C8-4AA9-BE65-DB7A0CA9B420}"/>
          </ac:grpSpMkLst>
        </pc:grpChg>
        <pc:picChg chg="add del">
          <ac:chgData name="Saranya Chandrukannan" userId="9243bfc0-428f-40b6-89ee-4e3df44ea244" providerId="ADAL" clId="{8430EDB6-D5D5-4645-9046-037846CAFF79}" dt="2022-02-14T04:51:24.048" v="7" actId="26606"/>
          <ac:picMkLst>
            <pc:docMk/>
            <pc:sldMk cId="143170237" sldId="256"/>
            <ac:picMk id="16" creationId="{CC61F390-3B26-4DA2-BDE2-35C8BE85AA65}"/>
          </ac:picMkLst>
        </pc:picChg>
        <pc:picChg chg="add del">
          <ac:chgData name="Saranya Chandrukannan" userId="9243bfc0-428f-40b6-89ee-4e3df44ea244" providerId="ADAL" clId="{8430EDB6-D5D5-4645-9046-037846CAFF79}" dt="2022-02-14T04:51:27.449" v="11" actId="26606"/>
          <ac:picMkLst>
            <pc:docMk/>
            <pc:sldMk cId="143170237" sldId="256"/>
            <ac:picMk id="25" creationId="{7162F7BB-337E-4053-B9EE-0486918086CE}"/>
          </ac:picMkLst>
        </pc:picChg>
      </pc:sldChg>
      <pc:sldChg chg="addSp delSp modSp mod setClrOvrMap">
        <pc:chgData name="Saranya Chandrukannan" userId="9243bfc0-428f-40b6-89ee-4e3df44ea244" providerId="ADAL" clId="{8430EDB6-D5D5-4645-9046-037846CAFF79}" dt="2022-02-14T04:51:37.793" v="13" actId="26606"/>
        <pc:sldMkLst>
          <pc:docMk/>
          <pc:sldMk cId="2041659684" sldId="259"/>
        </pc:sldMkLst>
        <pc:spChg chg="mod">
          <ac:chgData name="Saranya Chandrukannan" userId="9243bfc0-428f-40b6-89ee-4e3df44ea244" providerId="ADAL" clId="{8430EDB6-D5D5-4645-9046-037846CAFF79}" dt="2022-02-14T04:51:37.793" v="13" actId="26606"/>
          <ac:spMkLst>
            <pc:docMk/>
            <pc:sldMk cId="2041659684" sldId="259"/>
            <ac:spMk id="2" creationId="{69A49841-D930-497A-9D54-B85A4E443BEA}"/>
          </ac:spMkLst>
        </pc:spChg>
        <pc:spChg chg="mod">
          <ac:chgData name="Saranya Chandrukannan" userId="9243bfc0-428f-40b6-89ee-4e3df44ea244" providerId="ADAL" clId="{8430EDB6-D5D5-4645-9046-037846CAFF79}" dt="2022-02-14T04:51:37.793" v="13" actId="26606"/>
          <ac:spMkLst>
            <pc:docMk/>
            <pc:sldMk cId="2041659684" sldId="259"/>
            <ac:spMk id="3" creationId="{323F2769-21C4-43E4-B8B1-8044B6EE3E57}"/>
          </ac:spMkLst>
        </pc:spChg>
        <pc:spChg chg="del">
          <ac:chgData name="Saranya Chandrukannan" userId="9243bfc0-428f-40b6-89ee-4e3df44ea244" providerId="ADAL" clId="{8430EDB6-D5D5-4645-9046-037846CAFF79}" dt="2022-02-14T04:51:37.793" v="13" actId="26606"/>
          <ac:spMkLst>
            <pc:docMk/>
            <pc:sldMk cId="2041659684" sldId="259"/>
            <ac:spMk id="8" creationId="{7C159B63-C56D-4E4E-8B07-40A1346DC926}"/>
          </ac:spMkLst>
        </pc:spChg>
        <pc:spChg chg="del">
          <ac:chgData name="Saranya Chandrukannan" userId="9243bfc0-428f-40b6-89ee-4e3df44ea244" providerId="ADAL" clId="{8430EDB6-D5D5-4645-9046-037846CAFF79}" dt="2022-02-14T04:51:37.793" v="13" actId="26606"/>
          <ac:spMkLst>
            <pc:docMk/>
            <pc:sldMk cId="2041659684" sldId="259"/>
            <ac:spMk id="10" creationId="{27DEF201-077E-444A-A3F0-66E14253572F}"/>
          </ac:spMkLst>
        </pc:spChg>
        <pc:spChg chg="add">
          <ac:chgData name="Saranya Chandrukannan" userId="9243bfc0-428f-40b6-89ee-4e3df44ea244" providerId="ADAL" clId="{8430EDB6-D5D5-4645-9046-037846CAFF79}" dt="2022-02-14T04:51:37.793" v="13" actId="26606"/>
          <ac:spMkLst>
            <pc:docMk/>
            <pc:sldMk cId="2041659684" sldId="259"/>
            <ac:spMk id="15" creationId="{C3638F2F-4688-4030-B1CC-802724443B77}"/>
          </ac:spMkLst>
        </pc:spChg>
        <pc:spChg chg="add">
          <ac:chgData name="Saranya Chandrukannan" userId="9243bfc0-428f-40b6-89ee-4e3df44ea244" providerId="ADAL" clId="{8430EDB6-D5D5-4645-9046-037846CAFF79}" dt="2022-02-14T04:51:37.793" v="13" actId="26606"/>
          <ac:spMkLst>
            <pc:docMk/>
            <pc:sldMk cId="2041659684" sldId="259"/>
            <ac:spMk id="17" creationId="{48C811F0-0ED8-4A7B-BFDE-6433C690ED4F}"/>
          </ac:spMkLst>
        </pc:spChg>
        <pc:spChg chg="add">
          <ac:chgData name="Saranya Chandrukannan" userId="9243bfc0-428f-40b6-89ee-4e3df44ea244" providerId="ADAL" clId="{8430EDB6-D5D5-4645-9046-037846CAFF79}" dt="2022-02-14T04:51:37.793" v="13" actId="26606"/>
          <ac:spMkLst>
            <pc:docMk/>
            <pc:sldMk cId="2041659684" sldId="259"/>
            <ac:spMk id="19" creationId="{AAC19CEE-435E-4643-849E-5194A57437C0}"/>
          </ac:spMkLst>
        </pc:spChg>
      </pc:sldChg>
      <pc:sldChg chg="modSp mod">
        <pc:chgData name="Saranya Chandrukannan" userId="9243bfc0-428f-40b6-89ee-4e3df44ea244" providerId="ADAL" clId="{8430EDB6-D5D5-4645-9046-037846CAFF79}" dt="2022-02-14T04:41:30.592" v="2" actId="14100"/>
        <pc:sldMkLst>
          <pc:docMk/>
          <pc:sldMk cId="3248919083" sldId="261"/>
        </pc:sldMkLst>
        <pc:spChg chg="mod">
          <ac:chgData name="Saranya Chandrukannan" userId="9243bfc0-428f-40b6-89ee-4e3df44ea244" providerId="ADAL" clId="{8430EDB6-D5D5-4645-9046-037846CAFF79}" dt="2022-02-14T04:41:30.592" v="2" actId="14100"/>
          <ac:spMkLst>
            <pc:docMk/>
            <pc:sldMk cId="3248919083" sldId="261"/>
            <ac:spMk id="8" creationId="{37E1C669-8125-422C-83E3-E68B1433E87E}"/>
          </ac:spMkLst>
        </pc:spChg>
      </pc:sldChg>
      <pc:sldChg chg="addSp delSp modSp mod">
        <pc:chgData name="Saranya Chandrukannan" userId="9243bfc0-428f-40b6-89ee-4e3df44ea244" providerId="ADAL" clId="{8430EDB6-D5D5-4645-9046-037846CAFF79}" dt="2022-02-14T04:51:45.097" v="14" actId="26606"/>
        <pc:sldMkLst>
          <pc:docMk/>
          <pc:sldMk cId="3792759563" sldId="263"/>
        </pc:sldMkLst>
        <pc:spChg chg="mod">
          <ac:chgData name="Saranya Chandrukannan" userId="9243bfc0-428f-40b6-89ee-4e3df44ea244" providerId="ADAL" clId="{8430EDB6-D5D5-4645-9046-037846CAFF79}" dt="2022-02-14T04:51:45.097" v="14" actId="26606"/>
          <ac:spMkLst>
            <pc:docMk/>
            <pc:sldMk cId="3792759563" sldId="263"/>
            <ac:spMk id="2" creationId="{10EE6E49-9CE2-43B4-8672-0B0C6D242693}"/>
          </ac:spMkLst>
        </pc:spChg>
        <pc:spChg chg="mod">
          <ac:chgData name="Saranya Chandrukannan" userId="9243bfc0-428f-40b6-89ee-4e3df44ea244" providerId="ADAL" clId="{8430EDB6-D5D5-4645-9046-037846CAFF79}" dt="2022-02-14T04:51:45.097" v="14" actId="26606"/>
          <ac:spMkLst>
            <pc:docMk/>
            <pc:sldMk cId="3792759563" sldId="263"/>
            <ac:spMk id="3" creationId="{D61D9452-C68E-40FA-BE07-0658DDC11A76}"/>
          </ac:spMkLst>
        </pc:spChg>
        <pc:spChg chg="del">
          <ac:chgData name="Saranya Chandrukannan" userId="9243bfc0-428f-40b6-89ee-4e3df44ea244" providerId="ADAL" clId="{8430EDB6-D5D5-4645-9046-037846CAFF79}" dt="2022-02-14T04:51:45.097" v="14" actId="26606"/>
          <ac:spMkLst>
            <pc:docMk/>
            <pc:sldMk cId="3792759563" sldId="263"/>
            <ac:spMk id="12" creationId="{72171013-D973-4187-9CF2-EE098EEF8194}"/>
          </ac:spMkLst>
        </pc:spChg>
        <pc:spChg chg="del">
          <ac:chgData name="Saranya Chandrukannan" userId="9243bfc0-428f-40b6-89ee-4e3df44ea244" providerId="ADAL" clId="{8430EDB6-D5D5-4645-9046-037846CAFF79}" dt="2022-02-14T04:51:45.097" v="14" actId="26606"/>
          <ac:spMkLst>
            <pc:docMk/>
            <pc:sldMk cId="3792759563" sldId="263"/>
            <ac:spMk id="13" creationId="{32812C54-7AEF-4ABB-826E-221F51CB0F30}"/>
          </ac:spMkLst>
        </pc:spChg>
        <pc:spChg chg="del">
          <ac:chgData name="Saranya Chandrukannan" userId="9243bfc0-428f-40b6-89ee-4e3df44ea244" providerId="ADAL" clId="{8430EDB6-D5D5-4645-9046-037846CAFF79}" dt="2022-02-14T04:51:45.097" v="14" actId="26606"/>
          <ac:spMkLst>
            <pc:docMk/>
            <pc:sldMk cId="3792759563" sldId="263"/>
            <ac:spMk id="14" creationId="{891F40E4-8A76-44CF-91EC-907367352626}"/>
          </ac:spMkLst>
        </pc:spChg>
        <pc:spChg chg="add">
          <ac:chgData name="Saranya Chandrukannan" userId="9243bfc0-428f-40b6-89ee-4e3df44ea244" providerId="ADAL" clId="{8430EDB6-D5D5-4645-9046-037846CAFF79}" dt="2022-02-14T04:51:45.097" v="14" actId="26606"/>
          <ac:spMkLst>
            <pc:docMk/>
            <pc:sldMk cId="3792759563" sldId="263"/>
            <ac:spMk id="19" creationId="{3362DFFC-4DCC-48EE-B781-94D04B95F1E8}"/>
          </ac:spMkLst>
        </pc:spChg>
        <pc:spChg chg="add">
          <ac:chgData name="Saranya Chandrukannan" userId="9243bfc0-428f-40b6-89ee-4e3df44ea244" providerId="ADAL" clId="{8430EDB6-D5D5-4645-9046-037846CAFF79}" dt="2022-02-14T04:51:45.097" v="14" actId="26606"/>
          <ac:spMkLst>
            <pc:docMk/>
            <pc:sldMk cId="3792759563" sldId="263"/>
            <ac:spMk id="21" creationId="{18B8B265-E68C-4B64-9238-781F0102C57B}"/>
          </ac:spMkLst>
        </pc:spChg>
      </pc:sldChg>
      <pc:sldChg chg="addSp delSp modSp mod setClrOvrMap">
        <pc:chgData name="Saranya Chandrukannan" userId="9243bfc0-428f-40b6-89ee-4e3df44ea244" providerId="ADAL" clId="{8430EDB6-D5D5-4645-9046-037846CAFF79}" dt="2022-02-14T04:51:51.653" v="15" actId="26606"/>
        <pc:sldMkLst>
          <pc:docMk/>
          <pc:sldMk cId="2671326066" sldId="264"/>
        </pc:sldMkLst>
        <pc:spChg chg="mod">
          <ac:chgData name="Saranya Chandrukannan" userId="9243bfc0-428f-40b6-89ee-4e3df44ea244" providerId="ADAL" clId="{8430EDB6-D5D5-4645-9046-037846CAFF79}" dt="2022-02-14T04:51:51.653" v="15" actId="26606"/>
          <ac:spMkLst>
            <pc:docMk/>
            <pc:sldMk cId="2671326066" sldId="264"/>
            <ac:spMk id="2" creationId="{2695E732-BA6E-4FDB-AD35-782C8CAFED2B}"/>
          </ac:spMkLst>
        </pc:spChg>
        <pc:spChg chg="mod ord">
          <ac:chgData name="Saranya Chandrukannan" userId="9243bfc0-428f-40b6-89ee-4e3df44ea244" providerId="ADAL" clId="{8430EDB6-D5D5-4645-9046-037846CAFF79}" dt="2022-02-14T04:51:51.653" v="15" actId="26606"/>
          <ac:spMkLst>
            <pc:docMk/>
            <pc:sldMk cId="2671326066" sldId="264"/>
            <ac:spMk id="3" creationId="{533533DC-8B8C-4E3A-94A8-D5A36749E997}"/>
          </ac:spMkLst>
        </pc:spChg>
        <pc:spChg chg="del">
          <ac:chgData name="Saranya Chandrukannan" userId="9243bfc0-428f-40b6-89ee-4e3df44ea244" providerId="ADAL" clId="{8430EDB6-D5D5-4645-9046-037846CAFF79}" dt="2022-02-14T04:51:51.653" v="15" actId="26606"/>
          <ac:spMkLst>
            <pc:docMk/>
            <pc:sldMk cId="2671326066" sldId="264"/>
            <ac:spMk id="9" creationId="{B9F89C22-0475-4427-B7C8-0269AD40E3EC}"/>
          </ac:spMkLst>
        </pc:spChg>
        <pc:spChg chg="add">
          <ac:chgData name="Saranya Chandrukannan" userId="9243bfc0-428f-40b6-89ee-4e3df44ea244" providerId="ADAL" clId="{8430EDB6-D5D5-4645-9046-037846CAFF79}" dt="2022-02-14T04:51:51.653" v="15" actId="26606"/>
          <ac:spMkLst>
            <pc:docMk/>
            <pc:sldMk cId="2671326066" sldId="264"/>
            <ac:spMk id="14" creationId="{BEC9E7FA-3295-45ED-8253-D23F9E44E1DA}"/>
          </ac:spMkLst>
        </pc:spChg>
        <pc:picChg chg="mod">
          <ac:chgData name="Saranya Chandrukannan" userId="9243bfc0-428f-40b6-89ee-4e3df44ea244" providerId="ADAL" clId="{8430EDB6-D5D5-4645-9046-037846CAFF79}" dt="2022-02-14T04:51:51.653" v="15" actId="26606"/>
          <ac:picMkLst>
            <pc:docMk/>
            <pc:sldMk cId="2671326066" sldId="264"/>
            <ac:picMk id="4" creationId="{16EA4B35-06FE-49CA-B311-99EE40F1D5F5}"/>
          </ac:picMkLst>
        </pc:picChg>
      </pc:sldChg>
      <pc:sldChg chg="addSp delSp modSp mod setBg setClrOvrMap">
        <pc:chgData name="Saranya Chandrukannan" userId="9243bfc0-428f-40b6-89ee-4e3df44ea244" providerId="ADAL" clId="{8430EDB6-D5D5-4645-9046-037846CAFF79}" dt="2022-02-14T04:52:01.127" v="17" actId="478"/>
        <pc:sldMkLst>
          <pc:docMk/>
          <pc:sldMk cId="2222583118" sldId="265"/>
        </pc:sldMkLst>
        <pc:spChg chg="mod">
          <ac:chgData name="Saranya Chandrukannan" userId="9243bfc0-428f-40b6-89ee-4e3df44ea244" providerId="ADAL" clId="{8430EDB6-D5D5-4645-9046-037846CAFF79}" dt="2022-02-14T04:51:57.749" v="16" actId="26606"/>
          <ac:spMkLst>
            <pc:docMk/>
            <pc:sldMk cId="2222583118" sldId="265"/>
            <ac:spMk id="2" creationId="{7F03A3E2-186B-45E8-8FA3-CA5AF597C74E}"/>
          </ac:spMkLst>
        </pc:spChg>
        <pc:spChg chg="add del">
          <ac:chgData name="Saranya Chandrukannan" userId="9243bfc0-428f-40b6-89ee-4e3df44ea244" providerId="ADAL" clId="{8430EDB6-D5D5-4645-9046-037846CAFF79}" dt="2022-02-14T04:52:01.127" v="17" actId="478"/>
          <ac:spMkLst>
            <pc:docMk/>
            <pc:sldMk cId="2222583118" sldId="265"/>
            <ac:spMk id="8" creationId="{9A7300DE-F3CA-4C29-AE7D-EBAF3FB09CAA}"/>
          </ac:spMkLst>
        </pc:spChg>
        <pc:spChg chg="add">
          <ac:chgData name="Saranya Chandrukannan" userId="9243bfc0-428f-40b6-89ee-4e3df44ea244" providerId="ADAL" clId="{8430EDB6-D5D5-4645-9046-037846CAFF79}" dt="2022-02-14T04:51:57.749" v="16" actId="26606"/>
          <ac:spMkLst>
            <pc:docMk/>
            <pc:sldMk cId="2222583118" sldId="265"/>
            <ac:spMk id="11" creationId="{BEC9E7FA-3295-45ED-8253-D23F9E44E1DA}"/>
          </ac:spMkLst>
        </pc:spChg>
        <pc:picChg chg="mod">
          <ac:chgData name="Saranya Chandrukannan" userId="9243bfc0-428f-40b6-89ee-4e3df44ea244" providerId="ADAL" clId="{8430EDB6-D5D5-4645-9046-037846CAFF79}" dt="2022-02-14T04:51:57.749" v="16" actId="26606"/>
          <ac:picMkLst>
            <pc:docMk/>
            <pc:sldMk cId="2222583118" sldId="265"/>
            <ac:picMk id="4" creationId="{BABA0DCA-D3DE-4D3C-A7EE-59281D5A928D}"/>
          </ac:picMkLst>
        </pc:picChg>
      </pc:sldChg>
      <pc:sldChg chg="addSp delSp modSp mod setBg setClrOvrMap">
        <pc:chgData name="Saranya Chandrukannan" userId="9243bfc0-428f-40b6-89ee-4e3df44ea244" providerId="ADAL" clId="{8430EDB6-D5D5-4645-9046-037846CAFF79}" dt="2022-02-14T04:52:18.140" v="19" actId="478"/>
        <pc:sldMkLst>
          <pc:docMk/>
          <pc:sldMk cId="3974447199" sldId="266"/>
        </pc:sldMkLst>
        <pc:spChg chg="mod">
          <ac:chgData name="Saranya Chandrukannan" userId="9243bfc0-428f-40b6-89ee-4e3df44ea244" providerId="ADAL" clId="{8430EDB6-D5D5-4645-9046-037846CAFF79}" dt="2022-02-14T04:52:10.220" v="18" actId="26606"/>
          <ac:spMkLst>
            <pc:docMk/>
            <pc:sldMk cId="3974447199" sldId="266"/>
            <ac:spMk id="2" creationId="{7D1CEC66-2208-4E5F-B75F-584150F4F438}"/>
          </ac:spMkLst>
        </pc:spChg>
        <pc:spChg chg="add del">
          <ac:chgData name="Saranya Chandrukannan" userId="9243bfc0-428f-40b6-89ee-4e3df44ea244" providerId="ADAL" clId="{8430EDB6-D5D5-4645-9046-037846CAFF79}" dt="2022-02-14T04:52:18.140" v="19" actId="478"/>
          <ac:spMkLst>
            <pc:docMk/>
            <pc:sldMk cId="3974447199" sldId="266"/>
            <ac:spMk id="8" creationId="{17DE91D8-8DF7-4741-B0F9-DB96CD380A02}"/>
          </ac:spMkLst>
        </pc:spChg>
        <pc:spChg chg="add">
          <ac:chgData name="Saranya Chandrukannan" userId="9243bfc0-428f-40b6-89ee-4e3df44ea244" providerId="ADAL" clId="{8430EDB6-D5D5-4645-9046-037846CAFF79}" dt="2022-02-14T04:52:10.220" v="18" actId="26606"/>
          <ac:spMkLst>
            <pc:docMk/>
            <pc:sldMk cId="3974447199" sldId="266"/>
            <ac:spMk id="11" creationId="{BEC9E7FA-3295-45ED-8253-D23F9E44E1DA}"/>
          </ac:spMkLst>
        </pc:spChg>
        <pc:picChg chg="mod">
          <ac:chgData name="Saranya Chandrukannan" userId="9243bfc0-428f-40b6-89ee-4e3df44ea244" providerId="ADAL" clId="{8430EDB6-D5D5-4645-9046-037846CAFF79}" dt="2022-02-14T04:52:10.220" v="18" actId="26606"/>
          <ac:picMkLst>
            <pc:docMk/>
            <pc:sldMk cId="3974447199" sldId="266"/>
            <ac:picMk id="4" creationId="{3CE59C08-C35F-4DAD-B316-A3B649B5C33F}"/>
          </ac:picMkLst>
        </pc:picChg>
      </pc:sldChg>
      <pc:sldChg chg="addSp modSp mod setBg setClrOvrMap">
        <pc:chgData name="Saranya Chandrukannan" userId="9243bfc0-428f-40b6-89ee-4e3df44ea244" providerId="ADAL" clId="{8430EDB6-D5D5-4645-9046-037846CAFF79}" dt="2022-02-14T04:52:39.818" v="20" actId="26606"/>
        <pc:sldMkLst>
          <pc:docMk/>
          <pc:sldMk cId="1228838298" sldId="267"/>
        </pc:sldMkLst>
        <pc:spChg chg="mod ord">
          <ac:chgData name="Saranya Chandrukannan" userId="9243bfc0-428f-40b6-89ee-4e3df44ea244" providerId="ADAL" clId="{8430EDB6-D5D5-4645-9046-037846CAFF79}" dt="2022-02-14T04:52:39.818" v="20" actId="26606"/>
          <ac:spMkLst>
            <pc:docMk/>
            <pc:sldMk cId="1228838298" sldId="267"/>
            <ac:spMk id="2" creationId="{E36801AC-D6E0-4913-8E1D-67C7E2311E5F}"/>
          </ac:spMkLst>
        </pc:spChg>
        <pc:spChg chg="add">
          <ac:chgData name="Saranya Chandrukannan" userId="9243bfc0-428f-40b6-89ee-4e3df44ea244" providerId="ADAL" clId="{8430EDB6-D5D5-4645-9046-037846CAFF79}" dt="2022-02-14T04:52:39.818" v="20" actId="26606"/>
          <ac:spMkLst>
            <pc:docMk/>
            <pc:sldMk cId="1228838298" sldId="267"/>
            <ac:spMk id="13" creationId="{1E954AF0-B5CC-4A16-ACDA-675B5694F2C8}"/>
          </ac:spMkLst>
        </pc:spChg>
        <pc:spChg chg="add">
          <ac:chgData name="Saranya Chandrukannan" userId="9243bfc0-428f-40b6-89ee-4e3df44ea244" providerId="ADAL" clId="{8430EDB6-D5D5-4645-9046-037846CAFF79}" dt="2022-02-14T04:52:39.818" v="20" actId="26606"/>
          <ac:spMkLst>
            <pc:docMk/>
            <pc:sldMk cId="1228838298" sldId="267"/>
            <ac:spMk id="15" creationId="{325322DD-3792-4947-A96A-1B6D9D786960}"/>
          </ac:spMkLst>
        </pc:spChg>
        <pc:grpChg chg="add">
          <ac:chgData name="Saranya Chandrukannan" userId="9243bfc0-428f-40b6-89ee-4e3df44ea244" providerId="ADAL" clId="{8430EDB6-D5D5-4645-9046-037846CAFF79}" dt="2022-02-14T04:52:39.818" v="20" actId="26606"/>
          <ac:grpSpMkLst>
            <pc:docMk/>
            <pc:sldMk cId="1228838298" sldId="267"/>
            <ac:grpSpMk id="9" creationId="{449BC34D-9C23-4D6D-8213-1F471AF85B3F}"/>
          </ac:grpSpMkLst>
        </pc:grpChg>
        <pc:picChg chg="mod">
          <ac:chgData name="Saranya Chandrukannan" userId="9243bfc0-428f-40b6-89ee-4e3df44ea244" providerId="ADAL" clId="{8430EDB6-D5D5-4645-9046-037846CAFF79}" dt="2022-02-14T04:52:39.818" v="20" actId="26606"/>
          <ac:picMkLst>
            <pc:docMk/>
            <pc:sldMk cId="1228838298" sldId="267"/>
            <ac:picMk id="4" creationId="{D7065746-9B10-4345-BAD6-EE09D8E3BAD3}"/>
          </ac:picMkLst>
        </pc:picChg>
      </pc:sldChg>
      <pc:sldChg chg="addSp modSp mod setBg setClrOvrMap">
        <pc:chgData name="Saranya Chandrukannan" userId="9243bfc0-428f-40b6-89ee-4e3df44ea244" providerId="ADAL" clId="{8430EDB6-D5D5-4645-9046-037846CAFF79}" dt="2022-02-14T04:52:44.962" v="21" actId="26606"/>
        <pc:sldMkLst>
          <pc:docMk/>
          <pc:sldMk cId="1932899625" sldId="268"/>
        </pc:sldMkLst>
        <pc:spChg chg="mod ord">
          <ac:chgData name="Saranya Chandrukannan" userId="9243bfc0-428f-40b6-89ee-4e3df44ea244" providerId="ADAL" clId="{8430EDB6-D5D5-4645-9046-037846CAFF79}" dt="2022-02-14T04:52:44.962" v="21" actId="26606"/>
          <ac:spMkLst>
            <pc:docMk/>
            <pc:sldMk cId="1932899625" sldId="268"/>
            <ac:spMk id="2" creationId="{8A8187CF-13A3-4BD1-8B55-D7B66E0CC62D}"/>
          </ac:spMkLst>
        </pc:spChg>
        <pc:spChg chg="add">
          <ac:chgData name="Saranya Chandrukannan" userId="9243bfc0-428f-40b6-89ee-4e3df44ea244" providerId="ADAL" clId="{8430EDB6-D5D5-4645-9046-037846CAFF79}" dt="2022-02-14T04:52:44.962" v="21" actId="26606"/>
          <ac:spMkLst>
            <pc:docMk/>
            <pc:sldMk cId="1932899625" sldId="268"/>
            <ac:spMk id="13" creationId="{1E954AF0-B5CC-4A16-ACDA-675B5694F2C8}"/>
          </ac:spMkLst>
        </pc:spChg>
        <pc:spChg chg="add">
          <ac:chgData name="Saranya Chandrukannan" userId="9243bfc0-428f-40b6-89ee-4e3df44ea244" providerId="ADAL" clId="{8430EDB6-D5D5-4645-9046-037846CAFF79}" dt="2022-02-14T04:52:44.962" v="21" actId="26606"/>
          <ac:spMkLst>
            <pc:docMk/>
            <pc:sldMk cId="1932899625" sldId="268"/>
            <ac:spMk id="15" creationId="{325322DD-3792-4947-A96A-1B6D9D786960}"/>
          </ac:spMkLst>
        </pc:spChg>
        <pc:grpChg chg="add">
          <ac:chgData name="Saranya Chandrukannan" userId="9243bfc0-428f-40b6-89ee-4e3df44ea244" providerId="ADAL" clId="{8430EDB6-D5D5-4645-9046-037846CAFF79}" dt="2022-02-14T04:52:44.962" v="21" actId="26606"/>
          <ac:grpSpMkLst>
            <pc:docMk/>
            <pc:sldMk cId="1932899625" sldId="268"/>
            <ac:grpSpMk id="9" creationId="{449BC34D-9C23-4D6D-8213-1F471AF85B3F}"/>
          </ac:grpSpMkLst>
        </pc:grpChg>
        <pc:picChg chg="mod">
          <ac:chgData name="Saranya Chandrukannan" userId="9243bfc0-428f-40b6-89ee-4e3df44ea244" providerId="ADAL" clId="{8430EDB6-D5D5-4645-9046-037846CAFF79}" dt="2022-02-14T04:52:44.962" v="21" actId="26606"/>
          <ac:picMkLst>
            <pc:docMk/>
            <pc:sldMk cId="1932899625" sldId="268"/>
            <ac:picMk id="4" creationId="{93051DBC-3E5A-407B-84D9-739DC49E1932}"/>
          </ac:picMkLst>
        </pc:picChg>
      </pc:sldChg>
      <pc:sldChg chg="addSp modSp mod setBg setClrOvrMap">
        <pc:chgData name="Saranya Chandrukannan" userId="9243bfc0-428f-40b6-89ee-4e3df44ea244" providerId="ADAL" clId="{8430EDB6-D5D5-4645-9046-037846CAFF79}" dt="2022-02-14T04:52:49.816" v="22" actId="26606"/>
        <pc:sldMkLst>
          <pc:docMk/>
          <pc:sldMk cId="2267015616" sldId="269"/>
        </pc:sldMkLst>
        <pc:spChg chg="mod ord">
          <ac:chgData name="Saranya Chandrukannan" userId="9243bfc0-428f-40b6-89ee-4e3df44ea244" providerId="ADAL" clId="{8430EDB6-D5D5-4645-9046-037846CAFF79}" dt="2022-02-14T04:52:49.816" v="22" actId="26606"/>
          <ac:spMkLst>
            <pc:docMk/>
            <pc:sldMk cId="2267015616" sldId="269"/>
            <ac:spMk id="2" creationId="{B90B2334-EEDA-4224-B9FD-005467D58F2C}"/>
          </ac:spMkLst>
        </pc:spChg>
        <pc:spChg chg="add">
          <ac:chgData name="Saranya Chandrukannan" userId="9243bfc0-428f-40b6-89ee-4e3df44ea244" providerId="ADAL" clId="{8430EDB6-D5D5-4645-9046-037846CAFF79}" dt="2022-02-14T04:52:49.816" v="22" actId="26606"/>
          <ac:spMkLst>
            <pc:docMk/>
            <pc:sldMk cId="2267015616" sldId="269"/>
            <ac:spMk id="16" creationId="{1E954AF0-B5CC-4A16-ACDA-675B5694F2C8}"/>
          </ac:spMkLst>
        </pc:spChg>
        <pc:spChg chg="add">
          <ac:chgData name="Saranya Chandrukannan" userId="9243bfc0-428f-40b6-89ee-4e3df44ea244" providerId="ADAL" clId="{8430EDB6-D5D5-4645-9046-037846CAFF79}" dt="2022-02-14T04:52:49.816" v="22" actId="26606"/>
          <ac:spMkLst>
            <pc:docMk/>
            <pc:sldMk cId="2267015616" sldId="269"/>
            <ac:spMk id="18" creationId="{325322DD-3792-4947-A96A-1B6D9D786960}"/>
          </ac:spMkLst>
        </pc:spChg>
        <pc:grpChg chg="add">
          <ac:chgData name="Saranya Chandrukannan" userId="9243bfc0-428f-40b6-89ee-4e3df44ea244" providerId="ADAL" clId="{8430EDB6-D5D5-4645-9046-037846CAFF79}" dt="2022-02-14T04:52:49.816" v="22" actId="26606"/>
          <ac:grpSpMkLst>
            <pc:docMk/>
            <pc:sldMk cId="2267015616" sldId="269"/>
            <ac:grpSpMk id="12" creationId="{449BC34D-9C23-4D6D-8213-1F471AF85B3F}"/>
          </ac:grpSpMkLst>
        </pc:grpChg>
        <pc:picChg chg="mod">
          <ac:chgData name="Saranya Chandrukannan" userId="9243bfc0-428f-40b6-89ee-4e3df44ea244" providerId="ADAL" clId="{8430EDB6-D5D5-4645-9046-037846CAFF79}" dt="2022-02-14T04:52:49.816" v="22" actId="26606"/>
          <ac:picMkLst>
            <pc:docMk/>
            <pc:sldMk cId="2267015616" sldId="269"/>
            <ac:picMk id="7" creationId="{61405766-630C-4796-B85E-6EB6DDF3E901}"/>
          </ac:picMkLst>
        </pc:picChg>
      </pc:sldChg>
      <pc:sldChg chg="addSp modSp mod setBg setClrOvrMap">
        <pc:chgData name="Saranya Chandrukannan" userId="9243bfc0-428f-40b6-89ee-4e3df44ea244" providerId="ADAL" clId="{8430EDB6-D5D5-4645-9046-037846CAFF79}" dt="2022-02-14T04:52:52.941" v="23" actId="26606"/>
        <pc:sldMkLst>
          <pc:docMk/>
          <pc:sldMk cId="74658052" sldId="270"/>
        </pc:sldMkLst>
        <pc:spChg chg="mod ord">
          <ac:chgData name="Saranya Chandrukannan" userId="9243bfc0-428f-40b6-89ee-4e3df44ea244" providerId="ADAL" clId="{8430EDB6-D5D5-4645-9046-037846CAFF79}" dt="2022-02-14T04:52:52.941" v="23" actId="26606"/>
          <ac:spMkLst>
            <pc:docMk/>
            <pc:sldMk cId="74658052" sldId="270"/>
            <ac:spMk id="2" creationId="{326CA7FF-FCA3-450E-8C4B-9C0CC30C0D9D}"/>
          </ac:spMkLst>
        </pc:spChg>
        <pc:spChg chg="add">
          <ac:chgData name="Saranya Chandrukannan" userId="9243bfc0-428f-40b6-89ee-4e3df44ea244" providerId="ADAL" clId="{8430EDB6-D5D5-4645-9046-037846CAFF79}" dt="2022-02-14T04:52:52.941" v="23" actId="26606"/>
          <ac:spMkLst>
            <pc:docMk/>
            <pc:sldMk cId="74658052" sldId="270"/>
            <ac:spMk id="16" creationId="{1E954AF0-B5CC-4A16-ACDA-675B5694F2C8}"/>
          </ac:spMkLst>
        </pc:spChg>
        <pc:spChg chg="add">
          <ac:chgData name="Saranya Chandrukannan" userId="9243bfc0-428f-40b6-89ee-4e3df44ea244" providerId="ADAL" clId="{8430EDB6-D5D5-4645-9046-037846CAFF79}" dt="2022-02-14T04:52:52.941" v="23" actId="26606"/>
          <ac:spMkLst>
            <pc:docMk/>
            <pc:sldMk cId="74658052" sldId="270"/>
            <ac:spMk id="18" creationId="{325322DD-3792-4947-A96A-1B6D9D786960}"/>
          </ac:spMkLst>
        </pc:spChg>
        <pc:grpChg chg="add">
          <ac:chgData name="Saranya Chandrukannan" userId="9243bfc0-428f-40b6-89ee-4e3df44ea244" providerId="ADAL" clId="{8430EDB6-D5D5-4645-9046-037846CAFF79}" dt="2022-02-14T04:52:52.941" v="23" actId="26606"/>
          <ac:grpSpMkLst>
            <pc:docMk/>
            <pc:sldMk cId="74658052" sldId="270"/>
            <ac:grpSpMk id="12" creationId="{449BC34D-9C23-4D6D-8213-1F471AF85B3F}"/>
          </ac:grpSpMkLst>
        </pc:grpChg>
        <pc:picChg chg="mod">
          <ac:chgData name="Saranya Chandrukannan" userId="9243bfc0-428f-40b6-89ee-4e3df44ea244" providerId="ADAL" clId="{8430EDB6-D5D5-4645-9046-037846CAFF79}" dt="2022-02-14T04:52:52.941" v="23" actId="26606"/>
          <ac:picMkLst>
            <pc:docMk/>
            <pc:sldMk cId="74658052" sldId="270"/>
            <ac:picMk id="7" creationId="{403958C1-AC4B-4FE5-842C-82201D3BE5A9}"/>
          </ac:picMkLst>
        </pc:picChg>
      </pc:sldChg>
    </pc:docChg>
  </pc:docChgLst>
</pc:chgInfo>
</file>

<file path=ppt/comments/modernComment_102_DB73A0F1.xml><?xml version="1.0" encoding="utf-8"?>
<p188:cmLst xmlns:a="http://schemas.openxmlformats.org/drawingml/2006/main" xmlns:r="http://schemas.openxmlformats.org/officeDocument/2006/relationships" xmlns:p188="http://schemas.microsoft.com/office/powerpoint/2018/8/main">
  <p188:cm id="{492A07FC-3E76-4F95-8814-121E9C5648E7}" authorId="{57EB8FF9-2416-2847-9B0F-ECBAB2A027D5}" created="2023-08-07T06:04:15.453">
    <pc:sldMkLst xmlns:pc="http://schemas.microsoft.com/office/powerpoint/2013/main/command">
      <pc:docMk/>
      <pc:sldMk cId="3681788145" sldId="258"/>
    </pc:sldMkLst>
    <p188:txBody>
      <a:bodyPr/>
      <a:lstStyle/>
      <a:p>
        <a:r>
          <a:rPr lang="en-AU"/>
          <a:t>The Document Object Model (DOM) is a programming API for HTML and XML documents. It defines the logical structure of documents and the way a document is accessed and manipulated.</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98C1D-60EA-4943-A943-F10C41ED6F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C3797C-BD29-4BB1-8FBE-78209A304710}">
      <dgm:prSet/>
      <dgm:spPr/>
      <dgm:t>
        <a:bodyPr/>
        <a:lstStyle/>
        <a:p>
          <a:r>
            <a:rPr lang="en-US" baseline="0"/>
            <a:t>JavaScript is a scripting language of the web. </a:t>
          </a:r>
          <a:endParaRPr lang="en-US"/>
        </a:p>
      </dgm:t>
    </dgm:pt>
    <dgm:pt modelId="{79015933-AF67-4888-95F0-0E2F4AA1E0AD}" type="parTrans" cxnId="{07CD718D-BBBC-449C-ADA4-557981F2C048}">
      <dgm:prSet/>
      <dgm:spPr/>
      <dgm:t>
        <a:bodyPr/>
        <a:lstStyle/>
        <a:p>
          <a:endParaRPr lang="en-US"/>
        </a:p>
      </dgm:t>
    </dgm:pt>
    <dgm:pt modelId="{CF6BFD43-3208-4348-AC99-608939E963AB}" type="sibTrans" cxnId="{07CD718D-BBBC-449C-ADA4-557981F2C048}">
      <dgm:prSet/>
      <dgm:spPr/>
      <dgm:t>
        <a:bodyPr/>
        <a:lstStyle/>
        <a:p>
          <a:endParaRPr lang="en-US"/>
        </a:p>
      </dgm:t>
    </dgm:pt>
    <dgm:pt modelId="{BF86AC6E-9D26-4266-818E-76CEF08B643D}">
      <dgm:prSet/>
      <dgm:spPr/>
      <dgm:t>
        <a:bodyPr/>
        <a:lstStyle/>
        <a:p>
          <a:r>
            <a:rPr lang="en-US" baseline="0"/>
            <a:t>Web evolves from a static to a dynamic environment, </a:t>
          </a:r>
          <a:endParaRPr lang="en-US"/>
        </a:p>
      </dgm:t>
    </dgm:pt>
    <dgm:pt modelId="{F1AEF2FC-F78B-4709-89C2-2E185D9B3719}" type="parTrans" cxnId="{16DF1373-F669-45D5-B15B-302B918A3468}">
      <dgm:prSet/>
      <dgm:spPr/>
      <dgm:t>
        <a:bodyPr/>
        <a:lstStyle/>
        <a:p>
          <a:endParaRPr lang="en-US"/>
        </a:p>
      </dgm:t>
    </dgm:pt>
    <dgm:pt modelId="{0D7C8EEF-3A21-47E8-A7F1-BE27BB1F4341}" type="sibTrans" cxnId="{16DF1373-F669-45D5-B15B-302B918A3468}">
      <dgm:prSet/>
      <dgm:spPr/>
      <dgm:t>
        <a:bodyPr/>
        <a:lstStyle/>
        <a:p>
          <a:endParaRPr lang="en-US"/>
        </a:p>
      </dgm:t>
    </dgm:pt>
    <dgm:pt modelId="{83369D7B-4469-49D7-83F3-8F46FDAA724F}">
      <dgm:prSet/>
      <dgm:spPr/>
      <dgm:t>
        <a:bodyPr/>
        <a:lstStyle/>
        <a:p>
          <a:r>
            <a:rPr lang="en-US" baseline="0"/>
            <a:t>Static markup and styling to dynamic interfaces and advanced interaction. </a:t>
          </a:r>
          <a:endParaRPr lang="en-US"/>
        </a:p>
      </dgm:t>
    </dgm:pt>
    <dgm:pt modelId="{B1EB48AD-B6B2-4259-9B8C-6C3875C59ECD}" type="parTrans" cxnId="{F3502FB4-6C9C-424E-8C31-31CFDE113920}">
      <dgm:prSet/>
      <dgm:spPr/>
      <dgm:t>
        <a:bodyPr/>
        <a:lstStyle/>
        <a:p>
          <a:endParaRPr lang="en-US"/>
        </a:p>
      </dgm:t>
    </dgm:pt>
    <dgm:pt modelId="{D4EAA239-2C7D-4AAF-96BF-668614094F3E}" type="sibTrans" cxnId="{F3502FB4-6C9C-424E-8C31-31CFDE113920}">
      <dgm:prSet/>
      <dgm:spPr/>
      <dgm:t>
        <a:bodyPr/>
        <a:lstStyle/>
        <a:p>
          <a:endParaRPr lang="en-US"/>
        </a:p>
      </dgm:t>
    </dgm:pt>
    <dgm:pt modelId="{9C450562-61EA-4874-A26F-291F9F98D4DA}">
      <dgm:prSet/>
      <dgm:spPr/>
      <dgm:t>
        <a:bodyPr/>
        <a:lstStyle/>
        <a:p>
          <a:r>
            <a:rPr lang="en-US" baseline="0"/>
            <a:t>Once seen as optional, JavaScript is now becoming an integral part of the web applications</a:t>
          </a:r>
          <a:endParaRPr lang="en-US"/>
        </a:p>
      </dgm:t>
    </dgm:pt>
    <dgm:pt modelId="{C3052372-07BE-48BD-BCD2-F2B7BEF8434B}" type="parTrans" cxnId="{BFB7A014-926A-4BF6-88F7-41ECC65F1B89}">
      <dgm:prSet/>
      <dgm:spPr/>
      <dgm:t>
        <a:bodyPr/>
        <a:lstStyle/>
        <a:p>
          <a:endParaRPr lang="en-US"/>
        </a:p>
      </dgm:t>
    </dgm:pt>
    <dgm:pt modelId="{546486B9-25F7-4AA5-9332-FC25F8AF1FCF}" type="sibTrans" cxnId="{BFB7A014-926A-4BF6-88F7-41ECC65F1B89}">
      <dgm:prSet/>
      <dgm:spPr/>
      <dgm:t>
        <a:bodyPr/>
        <a:lstStyle/>
        <a:p>
          <a:endParaRPr lang="en-US"/>
        </a:p>
      </dgm:t>
    </dgm:pt>
    <dgm:pt modelId="{231F923F-D7AD-4C91-ADC4-5ABE004CE072}" type="pres">
      <dgm:prSet presAssocID="{C9D98C1D-60EA-4943-A943-F10C41ED6FFD}" presName="root" presStyleCnt="0">
        <dgm:presLayoutVars>
          <dgm:dir/>
          <dgm:resizeHandles val="exact"/>
        </dgm:presLayoutVars>
      </dgm:prSet>
      <dgm:spPr/>
    </dgm:pt>
    <dgm:pt modelId="{4E25EF9B-6E35-40A7-9C49-AC0F63D3A5DC}" type="pres">
      <dgm:prSet presAssocID="{53C3797C-BD29-4BB1-8FBE-78209A304710}" presName="compNode" presStyleCnt="0"/>
      <dgm:spPr/>
    </dgm:pt>
    <dgm:pt modelId="{6FC79265-64DC-43CE-B330-65FEE011A61A}" type="pres">
      <dgm:prSet presAssocID="{53C3797C-BD29-4BB1-8FBE-78209A304710}" presName="bgRect" presStyleLbl="bgShp" presStyleIdx="0" presStyleCnt="4"/>
      <dgm:spPr/>
    </dgm:pt>
    <dgm:pt modelId="{14F0FD94-7094-468F-973B-1C2D71DED400}" type="pres">
      <dgm:prSet presAssocID="{53C3797C-BD29-4BB1-8FBE-78209A3047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C45C4A70-82E1-4CFF-90FA-E0D7A56D4DC2}" type="pres">
      <dgm:prSet presAssocID="{53C3797C-BD29-4BB1-8FBE-78209A304710}" presName="spaceRect" presStyleCnt="0"/>
      <dgm:spPr/>
    </dgm:pt>
    <dgm:pt modelId="{489C9D99-CF9D-45F7-A1CA-76C188DD0527}" type="pres">
      <dgm:prSet presAssocID="{53C3797C-BD29-4BB1-8FBE-78209A304710}" presName="parTx" presStyleLbl="revTx" presStyleIdx="0" presStyleCnt="4">
        <dgm:presLayoutVars>
          <dgm:chMax val="0"/>
          <dgm:chPref val="0"/>
        </dgm:presLayoutVars>
      </dgm:prSet>
      <dgm:spPr/>
    </dgm:pt>
    <dgm:pt modelId="{357BDEBA-C9A5-44D4-AB82-5590BA06ED8A}" type="pres">
      <dgm:prSet presAssocID="{CF6BFD43-3208-4348-AC99-608939E963AB}" presName="sibTrans" presStyleCnt="0"/>
      <dgm:spPr/>
    </dgm:pt>
    <dgm:pt modelId="{46FD110D-2165-43B7-A6A6-0461101CBD7C}" type="pres">
      <dgm:prSet presAssocID="{BF86AC6E-9D26-4266-818E-76CEF08B643D}" presName="compNode" presStyleCnt="0"/>
      <dgm:spPr/>
    </dgm:pt>
    <dgm:pt modelId="{4189DD8B-8952-4475-A4B2-4BC622D17B19}" type="pres">
      <dgm:prSet presAssocID="{BF86AC6E-9D26-4266-818E-76CEF08B643D}" presName="bgRect" presStyleLbl="bgShp" presStyleIdx="1" presStyleCnt="4"/>
      <dgm:spPr/>
    </dgm:pt>
    <dgm:pt modelId="{E27EC134-B243-4CB9-847E-16917569A738}" type="pres">
      <dgm:prSet presAssocID="{BF86AC6E-9D26-4266-818E-76CEF08B64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B5A05D58-B971-46FE-905B-FA3D1E993454}" type="pres">
      <dgm:prSet presAssocID="{BF86AC6E-9D26-4266-818E-76CEF08B643D}" presName="spaceRect" presStyleCnt="0"/>
      <dgm:spPr/>
    </dgm:pt>
    <dgm:pt modelId="{CE8176BA-6BF6-4AD4-9238-B2C53D36521D}" type="pres">
      <dgm:prSet presAssocID="{BF86AC6E-9D26-4266-818E-76CEF08B643D}" presName="parTx" presStyleLbl="revTx" presStyleIdx="1" presStyleCnt="4">
        <dgm:presLayoutVars>
          <dgm:chMax val="0"/>
          <dgm:chPref val="0"/>
        </dgm:presLayoutVars>
      </dgm:prSet>
      <dgm:spPr/>
    </dgm:pt>
    <dgm:pt modelId="{65A9AD5F-23E1-42DA-83E1-E010A7D48C2A}" type="pres">
      <dgm:prSet presAssocID="{0D7C8EEF-3A21-47E8-A7F1-BE27BB1F4341}" presName="sibTrans" presStyleCnt="0"/>
      <dgm:spPr/>
    </dgm:pt>
    <dgm:pt modelId="{2C9638D9-51AC-4215-8D50-1F4A34706F7D}" type="pres">
      <dgm:prSet presAssocID="{83369D7B-4469-49D7-83F3-8F46FDAA724F}" presName="compNode" presStyleCnt="0"/>
      <dgm:spPr/>
    </dgm:pt>
    <dgm:pt modelId="{CA92E896-02D2-4CEB-8D71-CE6EB99A2442}" type="pres">
      <dgm:prSet presAssocID="{83369D7B-4469-49D7-83F3-8F46FDAA724F}" presName="bgRect" presStyleLbl="bgShp" presStyleIdx="2" presStyleCnt="4"/>
      <dgm:spPr/>
    </dgm:pt>
    <dgm:pt modelId="{72B6421A-BD90-4D9F-B665-EC9308816380}" type="pres">
      <dgm:prSet presAssocID="{83369D7B-4469-49D7-83F3-8F46FDAA72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59EF9E43-36A8-4384-834F-38F68C354045}" type="pres">
      <dgm:prSet presAssocID="{83369D7B-4469-49D7-83F3-8F46FDAA724F}" presName="spaceRect" presStyleCnt="0"/>
      <dgm:spPr/>
    </dgm:pt>
    <dgm:pt modelId="{8A89159A-C7D4-408C-9FCE-7978BE7EB554}" type="pres">
      <dgm:prSet presAssocID="{83369D7B-4469-49D7-83F3-8F46FDAA724F}" presName="parTx" presStyleLbl="revTx" presStyleIdx="2" presStyleCnt="4">
        <dgm:presLayoutVars>
          <dgm:chMax val="0"/>
          <dgm:chPref val="0"/>
        </dgm:presLayoutVars>
      </dgm:prSet>
      <dgm:spPr/>
    </dgm:pt>
    <dgm:pt modelId="{69EFCE23-A862-463F-9ED0-3D938D4198F3}" type="pres">
      <dgm:prSet presAssocID="{D4EAA239-2C7D-4AAF-96BF-668614094F3E}" presName="sibTrans" presStyleCnt="0"/>
      <dgm:spPr/>
    </dgm:pt>
    <dgm:pt modelId="{A01C3679-E2DF-4A97-929B-4DAAF757A240}" type="pres">
      <dgm:prSet presAssocID="{9C450562-61EA-4874-A26F-291F9F98D4DA}" presName="compNode" presStyleCnt="0"/>
      <dgm:spPr/>
    </dgm:pt>
    <dgm:pt modelId="{00367436-A98C-473B-9BE4-29FE01DE496F}" type="pres">
      <dgm:prSet presAssocID="{9C450562-61EA-4874-A26F-291F9F98D4DA}" presName="bgRect" presStyleLbl="bgShp" presStyleIdx="3" presStyleCnt="4"/>
      <dgm:spPr/>
    </dgm:pt>
    <dgm:pt modelId="{D852B74F-5928-4EA4-81E4-C292331238B3}" type="pres">
      <dgm:prSet presAssocID="{9C450562-61EA-4874-A26F-291F9F98D4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923F6B31-26FF-4AE5-A083-E2D3C26003C7}" type="pres">
      <dgm:prSet presAssocID="{9C450562-61EA-4874-A26F-291F9F98D4DA}" presName="spaceRect" presStyleCnt="0"/>
      <dgm:spPr/>
    </dgm:pt>
    <dgm:pt modelId="{E22EDC38-6734-4308-8226-9561C66A5A63}" type="pres">
      <dgm:prSet presAssocID="{9C450562-61EA-4874-A26F-291F9F98D4DA}" presName="parTx" presStyleLbl="revTx" presStyleIdx="3" presStyleCnt="4">
        <dgm:presLayoutVars>
          <dgm:chMax val="0"/>
          <dgm:chPref val="0"/>
        </dgm:presLayoutVars>
      </dgm:prSet>
      <dgm:spPr/>
    </dgm:pt>
  </dgm:ptLst>
  <dgm:cxnLst>
    <dgm:cxn modelId="{FF926A07-1784-410B-A640-A09970A96C0F}" type="presOf" srcId="{BF86AC6E-9D26-4266-818E-76CEF08B643D}" destId="{CE8176BA-6BF6-4AD4-9238-B2C53D36521D}" srcOrd="0" destOrd="0" presId="urn:microsoft.com/office/officeart/2018/2/layout/IconVerticalSolidList"/>
    <dgm:cxn modelId="{BFB7A014-926A-4BF6-88F7-41ECC65F1B89}" srcId="{C9D98C1D-60EA-4943-A943-F10C41ED6FFD}" destId="{9C450562-61EA-4874-A26F-291F9F98D4DA}" srcOrd="3" destOrd="0" parTransId="{C3052372-07BE-48BD-BCD2-F2B7BEF8434B}" sibTransId="{546486B9-25F7-4AA5-9332-FC25F8AF1FCF}"/>
    <dgm:cxn modelId="{7D958950-3447-4FCB-9D23-38DCD815D0E5}" type="presOf" srcId="{C9D98C1D-60EA-4943-A943-F10C41ED6FFD}" destId="{231F923F-D7AD-4C91-ADC4-5ABE004CE072}" srcOrd="0" destOrd="0" presId="urn:microsoft.com/office/officeart/2018/2/layout/IconVerticalSolidList"/>
    <dgm:cxn modelId="{16DF1373-F669-45D5-B15B-302B918A3468}" srcId="{C9D98C1D-60EA-4943-A943-F10C41ED6FFD}" destId="{BF86AC6E-9D26-4266-818E-76CEF08B643D}" srcOrd="1" destOrd="0" parTransId="{F1AEF2FC-F78B-4709-89C2-2E185D9B3719}" sibTransId="{0D7C8EEF-3A21-47E8-A7F1-BE27BB1F4341}"/>
    <dgm:cxn modelId="{657B7C73-3887-4FCA-B0D5-E3A0AE5DE57A}" type="presOf" srcId="{83369D7B-4469-49D7-83F3-8F46FDAA724F}" destId="{8A89159A-C7D4-408C-9FCE-7978BE7EB554}" srcOrd="0" destOrd="0" presId="urn:microsoft.com/office/officeart/2018/2/layout/IconVerticalSolidList"/>
    <dgm:cxn modelId="{07CD718D-BBBC-449C-ADA4-557981F2C048}" srcId="{C9D98C1D-60EA-4943-A943-F10C41ED6FFD}" destId="{53C3797C-BD29-4BB1-8FBE-78209A304710}" srcOrd="0" destOrd="0" parTransId="{79015933-AF67-4888-95F0-0E2F4AA1E0AD}" sibTransId="{CF6BFD43-3208-4348-AC99-608939E963AB}"/>
    <dgm:cxn modelId="{C4C31FA6-4EA8-49E3-8427-540D0F119C77}" type="presOf" srcId="{9C450562-61EA-4874-A26F-291F9F98D4DA}" destId="{E22EDC38-6734-4308-8226-9561C66A5A63}" srcOrd="0" destOrd="0" presId="urn:microsoft.com/office/officeart/2018/2/layout/IconVerticalSolidList"/>
    <dgm:cxn modelId="{F3502FB4-6C9C-424E-8C31-31CFDE113920}" srcId="{C9D98C1D-60EA-4943-A943-F10C41ED6FFD}" destId="{83369D7B-4469-49D7-83F3-8F46FDAA724F}" srcOrd="2" destOrd="0" parTransId="{B1EB48AD-B6B2-4259-9B8C-6C3875C59ECD}" sibTransId="{D4EAA239-2C7D-4AAF-96BF-668614094F3E}"/>
    <dgm:cxn modelId="{885569C1-3B27-4932-8EB7-54AC74C7E0D2}" type="presOf" srcId="{53C3797C-BD29-4BB1-8FBE-78209A304710}" destId="{489C9D99-CF9D-45F7-A1CA-76C188DD0527}" srcOrd="0" destOrd="0" presId="urn:microsoft.com/office/officeart/2018/2/layout/IconVerticalSolidList"/>
    <dgm:cxn modelId="{7721B5E0-6F79-4B68-955B-BEC992AEC7B9}" type="presParOf" srcId="{231F923F-D7AD-4C91-ADC4-5ABE004CE072}" destId="{4E25EF9B-6E35-40A7-9C49-AC0F63D3A5DC}" srcOrd="0" destOrd="0" presId="urn:microsoft.com/office/officeart/2018/2/layout/IconVerticalSolidList"/>
    <dgm:cxn modelId="{A4C2CEA6-6364-4378-A432-E65798810BD4}" type="presParOf" srcId="{4E25EF9B-6E35-40A7-9C49-AC0F63D3A5DC}" destId="{6FC79265-64DC-43CE-B330-65FEE011A61A}" srcOrd="0" destOrd="0" presId="urn:microsoft.com/office/officeart/2018/2/layout/IconVerticalSolidList"/>
    <dgm:cxn modelId="{E1F9826D-69E0-49FA-A8D6-F80FCE2A8CDE}" type="presParOf" srcId="{4E25EF9B-6E35-40A7-9C49-AC0F63D3A5DC}" destId="{14F0FD94-7094-468F-973B-1C2D71DED400}" srcOrd="1" destOrd="0" presId="urn:microsoft.com/office/officeart/2018/2/layout/IconVerticalSolidList"/>
    <dgm:cxn modelId="{3DB6362B-A875-4616-9FD3-BF76751F4689}" type="presParOf" srcId="{4E25EF9B-6E35-40A7-9C49-AC0F63D3A5DC}" destId="{C45C4A70-82E1-4CFF-90FA-E0D7A56D4DC2}" srcOrd="2" destOrd="0" presId="urn:microsoft.com/office/officeart/2018/2/layout/IconVerticalSolidList"/>
    <dgm:cxn modelId="{0BFC2BCD-50F5-4662-A492-3072D369E792}" type="presParOf" srcId="{4E25EF9B-6E35-40A7-9C49-AC0F63D3A5DC}" destId="{489C9D99-CF9D-45F7-A1CA-76C188DD0527}" srcOrd="3" destOrd="0" presId="urn:microsoft.com/office/officeart/2018/2/layout/IconVerticalSolidList"/>
    <dgm:cxn modelId="{1C19E684-A005-44AC-AC6B-E5C5C1EB5CD2}" type="presParOf" srcId="{231F923F-D7AD-4C91-ADC4-5ABE004CE072}" destId="{357BDEBA-C9A5-44D4-AB82-5590BA06ED8A}" srcOrd="1" destOrd="0" presId="urn:microsoft.com/office/officeart/2018/2/layout/IconVerticalSolidList"/>
    <dgm:cxn modelId="{8728D151-1AB0-47E0-A352-10776AA49D17}" type="presParOf" srcId="{231F923F-D7AD-4C91-ADC4-5ABE004CE072}" destId="{46FD110D-2165-43B7-A6A6-0461101CBD7C}" srcOrd="2" destOrd="0" presId="urn:microsoft.com/office/officeart/2018/2/layout/IconVerticalSolidList"/>
    <dgm:cxn modelId="{CD44D62F-50C3-49DC-9CB4-40B3E637A94A}" type="presParOf" srcId="{46FD110D-2165-43B7-A6A6-0461101CBD7C}" destId="{4189DD8B-8952-4475-A4B2-4BC622D17B19}" srcOrd="0" destOrd="0" presId="urn:microsoft.com/office/officeart/2018/2/layout/IconVerticalSolidList"/>
    <dgm:cxn modelId="{E36ED8DE-335F-4FA3-A40E-FD934FF62C80}" type="presParOf" srcId="{46FD110D-2165-43B7-A6A6-0461101CBD7C}" destId="{E27EC134-B243-4CB9-847E-16917569A738}" srcOrd="1" destOrd="0" presId="urn:microsoft.com/office/officeart/2018/2/layout/IconVerticalSolidList"/>
    <dgm:cxn modelId="{89EA2ECE-61BD-4BEE-BC69-DDCD6FC8D800}" type="presParOf" srcId="{46FD110D-2165-43B7-A6A6-0461101CBD7C}" destId="{B5A05D58-B971-46FE-905B-FA3D1E993454}" srcOrd="2" destOrd="0" presId="urn:microsoft.com/office/officeart/2018/2/layout/IconVerticalSolidList"/>
    <dgm:cxn modelId="{B7E62063-80F1-4B98-A494-C2A95C089830}" type="presParOf" srcId="{46FD110D-2165-43B7-A6A6-0461101CBD7C}" destId="{CE8176BA-6BF6-4AD4-9238-B2C53D36521D}" srcOrd="3" destOrd="0" presId="urn:microsoft.com/office/officeart/2018/2/layout/IconVerticalSolidList"/>
    <dgm:cxn modelId="{D0908099-34E1-4D65-8C76-C8C06DA04D4F}" type="presParOf" srcId="{231F923F-D7AD-4C91-ADC4-5ABE004CE072}" destId="{65A9AD5F-23E1-42DA-83E1-E010A7D48C2A}" srcOrd="3" destOrd="0" presId="urn:microsoft.com/office/officeart/2018/2/layout/IconVerticalSolidList"/>
    <dgm:cxn modelId="{E6D61D37-A196-44D7-B8EE-2AF18F108201}" type="presParOf" srcId="{231F923F-D7AD-4C91-ADC4-5ABE004CE072}" destId="{2C9638D9-51AC-4215-8D50-1F4A34706F7D}" srcOrd="4" destOrd="0" presId="urn:microsoft.com/office/officeart/2018/2/layout/IconVerticalSolidList"/>
    <dgm:cxn modelId="{9BE25CAD-8BF9-44BA-A0B6-864266638954}" type="presParOf" srcId="{2C9638D9-51AC-4215-8D50-1F4A34706F7D}" destId="{CA92E896-02D2-4CEB-8D71-CE6EB99A2442}" srcOrd="0" destOrd="0" presId="urn:microsoft.com/office/officeart/2018/2/layout/IconVerticalSolidList"/>
    <dgm:cxn modelId="{114D1DC9-F4CC-42A5-93AC-EBB158478762}" type="presParOf" srcId="{2C9638D9-51AC-4215-8D50-1F4A34706F7D}" destId="{72B6421A-BD90-4D9F-B665-EC9308816380}" srcOrd="1" destOrd="0" presId="urn:microsoft.com/office/officeart/2018/2/layout/IconVerticalSolidList"/>
    <dgm:cxn modelId="{EA1543C7-389A-4F84-BA8C-14D1022359B0}" type="presParOf" srcId="{2C9638D9-51AC-4215-8D50-1F4A34706F7D}" destId="{59EF9E43-36A8-4384-834F-38F68C354045}" srcOrd="2" destOrd="0" presId="urn:microsoft.com/office/officeart/2018/2/layout/IconVerticalSolidList"/>
    <dgm:cxn modelId="{4DBB27F0-46A2-49AB-9802-F289169CF404}" type="presParOf" srcId="{2C9638D9-51AC-4215-8D50-1F4A34706F7D}" destId="{8A89159A-C7D4-408C-9FCE-7978BE7EB554}" srcOrd="3" destOrd="0" presId="urn:microsoft.com/office/officeart/2018/2/layout/IconVerticalSolidList"/>
    <dgm:cxn modelId="{2E0BF0AF-4C3B-41BB-8F17-67638AA328A9}" type="presParOf" srcId="{231F923F-D7AD-4C91-ADC4-5ABE004CE072}" destId="{69EFCE23-A862-463F-9ED0-3D938D4198F3}" srcOrd="5" destOrd="0" presId="urn:microsoft.com/office/officeart/2018/2/layout/IconVerticalSolidList"/>
    <dgm:cxn modelId="{A67E76E5-92C2-4A23-B00C-EB4785BEE795}" type="presParOf" srcId="{231F923F-D7AD-4C91-ADC4-5ABE004CE072}" destId="{A01C3679-E2DF-4A97-929B-4DAAF757A240}" srcOrd="6" destOrd="0" presId="urn:microsoft.com/office/officeart/2018/2/layout/IconVerticalSolidList"/>
    <dgm:cxn modelId="{ABA33D68-0C64-47A7-BA03-E780DE03ED11}" type="presParOf" srcId="{A01C3679-E2DF-4A97-929B-4DAAF757A240}" destId="{00367436-A98C-473B-9BE4-29FE01DE496F}" srcOrd="0" destOrd="0" presId="urn:microsoft.com/office/officeart/2018/2/layout/IconVerticalSolidList"/>
    <dgm:cxn modelId="{12037B17-0ABB-4624-82EC-AFE5E4AB4C5C}" type="presParOf" srcId="{A01C3679-E2DF-4A97-929B-4DAAF757A240}" destId="{D852B74F-5928-4EA4-81E4-C292331238B3}" srcOrd="1" destOrd="0" presId="urn:microsoft.com/office/officeart/2018/2/layout/IconVerticalSolidList"/>
    <dgm:cxn modelId="{C03B14BB-05F2-48EB-A55A-CE0C5456EF3F}" type="presParOf" srcId="{A01C3679-E2DF-4A97-929B-4DAAF757A240}" destId="{923F6B31-26FF-4AE5-A083-E2D3C26003C7}" srcOrd="2" destOrd="0" presId="urn:microsoft.com/office/officeart/2018/2/layout/IconVerticalSolidList"/>
    <dgm:cxn modelId="{3361D84D-524B-42F6-9546-C7F6E2145B91}" type="presParOf" srcId="{A01C3679-E2DF-4A97-929B-4DAAF757A240}" destId="{E22EDC38-6734-4308-8226-9561C66A5A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FCF54E-3FF9-4B5F-B41D-5C7A61BA44B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CA108DE-EECE-4EED-97F2-40E8CF350247}">
      <dgm:prSet/>
      <dgm:spPr/>
      <dgm:t>
        <a:bodyPr/>
        <a:lstStyle/>
        <a:p>
          <a:r>
            <a:rPr lang="en-US" baseline="0"/>
            <a:t>HTML handles the content. </a:t>
          </a:r>
          <a:endParaRPr lang="en-US"/>
        </a:p>
      </dgm:t>
    </dgm:pt>
    <dgm:pt modelId="{5E7D27BC-5C26-4D9A-A693-52152109713F}" type="parTrans" cxnId="{8A64B56E-DDEB-49A6-B447-45C0065336D5}">
      <dgm:prSet/>
      <dgm:spPr/>
      <dgm:t>
        <a:bodyPr/>
        <a:lstStyle/>
        <a:p>
          <a:endParaRPr lang="en-US"/>
        </a:p>
      </dgm:t>
    </dgm:pt>
    <dgm:pt modelId="{D20C4D33-AFE0-4603-A8DA-AED43C8D1F5F}" type="sibTrans" cxnId="{8A64B56E-DDEB-49A6-B447-45C0065336D5}">
      <dgm:prSet/>
      <dgm:spPr/>
      <dgm:t>
        <a:bodyPr/>
        <a:lstStyle/>
        <a:p>
          <a:endParaRPr lang="en-US"/>
        </a:p>
      </dgm:t>
    </dgm:pt>
    <dgm:pt modelId="{A6662A7A-D79D-4477-B901-6BAC0BD6C2A9}">
      <dgm:prSet/>
      <dgm:spPr/>
      <dgm:t>
        <a:bodyPr/>
        <a:lstStyle/>
        <a:p>
          <a:r>
            <a:rPr lang="en-US" baseline="0"/>
            <a:t>CSS is presentation. </a:t>
          </a:r>
          <a:endParaRPr lang="en-US"/>
        </a:p>
      </dgm:t>
    </dgm:pt>
    <dgm:pt modelId="{463FAD56-8DA3-438C-8A61-73F34D8755D0}" type="parTrans" cxnId="{7D03EE3F-0C72-49F0-BA8A-FB4AFFF56AC1}">
      <dgm:prSet/>
      <dgm:spPr/>
      <dgm:t>
        <a:bodyPr/>
        <a:lstStyle/>
        <a:p>
          <a:endParaRPr lang="en-US"/>
        </a:p>
      </dgm:t>
    </dgm:pt>
    <dgm:pt modelId="{B20868E8-0F53-4816-AB42-DD1B880FDD36}" type="sibTrans" cxnId="{7D03EE3F-0C72-49F0-BA8A-FB4AFFF56AC1}">
      <dgm:prSet/>
      <dgm:spPr/>
      <dgm:t>
        <a:bodyPr/>
        <a:lstStyle/>
        <a:p>
          <a:endParaRPr lang="en-US"/>
        </a:p>
      </dgm:t>
    </dgm:pt>
    <dgm:pt modelId="{FFA54200-6A83-480F-891B-A24DFF91A066}">
      <dgm:prSet/>
      <dgm:spPr/>
      <dgm:t>
        <a:bodyPr/>
        <a:lstStyle/>
        <a:p>
          <a:r>
            <a:rPr lang="en-US" baseline="0"/>
            <a:t>That means, even if you take the CSS away the content is still there. </a:t>
          </a:r>
          <a:endParaRPr lang="en-US"/>
        </a:p>
      </dgm:t>
    </dgm:pt>
    <dgm:pt modelId="{65146961-AF36-4AC3-A750-E6418E4653E7}" type="parTrans" cxnId="{ABB5C751-4C4D-4B3D-9D8F-948FAA631BB2}">
      <dgm:prSet/>
      <dgm:spPr/>
      <dgm:t>
        <a:bodyPr/>
        <a:lstStyle/>
        <a:p>
          <a:endParaRPr lang="en-US"/>
        </a:p>
      </dgm:t>
    </dgm:pt>
    <dgm:pt modelId="{A25C3E9C-0AB9-44F3-A749-F75484A5CB62}" type="sibTrans" cxnId="{ABB5C751-4C4D-4B3D-9D8F-948FAA631BB2}">
      <dgm:prSet/>
      <dgm:spPr/>
      <dgm:t>
        <a:bodyPr/>
        <a:lstStyle/>
        <a:p>
          <a:endParaRPr lang="en-US"/>
        </a:p>
      </dgm:t>
    </dgm:pt>
    <dgm:pt modelId="{EBE9FC65-923A-4766-B32B-A19BEC2BC223}">
      <dgm:prSet/>
      <dgm:spPr/>
      <dgm:t>
        <a:bodyPr/>
        <a:lstStyle/>
        <a:p>
          <a:r>
            <a:rPr lang="en-US" baseline="0"/>
            <a:t>CSS is the presentational enhancement. The third layer is the JavaScript.</a:t>
          </a:r>
          <a:endParaRPr lang="en-US"/>
        </a:p>
      </dgm:t>
    </dgm:pt>
    <dgm:pt modelId="{139740E8-F085-4A36-8EA6-2D1507F72A6D}" type="parTrans" cxnId="{DF0F012E-8148-4369-8E73-169803BAE196}">
      <dgm:prSet/>
      <dgm:spPr/>
      <dgm:t>
        <a:bodyPr/>
        <a:lstStyle/>
        <a:p>
          <a:endParaRPr lang="en-US"/>
        </a:p>
      </dgm:t>
    </dgm:pt>
    <dgm:pt modelId="{515A87BE-E8CF-43A0-BA8F-4C85DDAE51FD}" type="sibTrans" cxnId="{DF0F012E-8148-4369-8E73-169803BAE196}">
      <dgm:prSet/>
      <dgm:spPr/>
      <dgm:t>
        <a:bodyPr/>
        <a:lstStyle/>
        <a:p>
          <a:endParaRPr lang="en-US"/>
        </a:p>
      </dgm:t>
    </dgm:pt>
    <dgm:pt modelId="{B70AA5C9-C459-4A88-BEF0-B3D119A16954}" type="pres">
      <dgm:prSet presAssocID="{28FCF54E-3FF9-4B5F-B41D-5C7A61BA44BE}" presName="vert0" presStyleCnt="0">
        <dgm:presLayoutVars>
          <dgm:dir/>
          <dgm:animOne val="branch"/>
          <dgm:animLvl val="lvl"/>
        </dgm:presLayoutVars>
      </dgm:prSet>
      <dgm:spPr/>
    </dgm:pt>
    <dgm:pt modelId="{D032B399-08D3-434A-9E22-DF2A06780EC9}" type="pres">
      <dgm:prSet presAssocID="{BCA108DE-EECE-4EED-97F2-40E8CF350247}" presName="thickLine" presStyleLbl="alignNode1" presStyleIdx="0" presStyleCnt="4"/>
      <dgm:spPr/>
    </dgm:pt>
    <dgm:pt modelId="{07DDE0D6-C21D-43AB-AD87-A9F535948F9A}" type="pres">
      <dgm:prSet presAssocID="{BCA108DE-EECE-4EED-97F2-40E8CF350247}" presName="horz1" presStyleCnt="0"/>
      <dgm:spPr/>
    </dgm:pt>
    <dgm:pt modelId="{7A9D27B6-F51B-44AE-BE14-F600831E98BA}" type="pres">
      <dgm:prSet presAssocID="{BCA108DE-EECE-4EED-97F2-40E8CF350247}" presName="tx1" presStyleLbl="revTx" presStyleIdx="0" presStyleCnt="4"/>
      <dgm:spPr/>
    </dgm:pt>
    <dgm:pt modelId="{91E69B30-E509-4AA2-B148-BA9C81F349D4}" type="pres">
      <dgm:prSet presAssocID="{BCA108DE-EECE-4EED-97F2-40E8CF350247}" presName="vert1" presStyleCnt="0"/>
      <dgm:spPr/>
    </dgm:pt>
    <dgm:pt modelId="{C6B22E4C-847D-43C9-812A-41255860AC8C}" type="pres">
      <dgm:prSet presAssocID="{A6662A7A-D79D-4477-B901-6BAC0BD6C2A9}" presName="thickLine" presStyleLbl="alignNode1" presStyleIdx="1" presStyleCnt="4"/>
      <dgm:spPr/>
    </dgm:pt>
    <dgm:pt modelId="{8B19515D-7142-4667-B07C-411640DDD5D9}" type="pres">
      <dgm:prSet presAssocID="{A6662A7A-D79D-4477-B901-6BAC0BD6C2A9}" presName="horz1" presStyleCnt="0"/>
      <dgm:spPr/>
    </dgm:pt>
    <dgm:pt modelId="{282AF2C7-C419-450B-A57F-BE7F3437120C}" type="pres">
      <dgm:prSet presAssocID="{A6662A7A-D79D-4477-B901-6BAC0BD6C2A9}" presName="tx1" presStyleLbl="revTx" presStyleIdx="1" presStyleCnt="4"/>
      <dgm:spPr/>
    </dgm:pt>
    <dgm:pt modelId="{919CB13D-0134-4D19-9016-A5B9FFFB0CA8}" type="pres">
      <dgm:prSet presAssocID="{A6662A7A-D79D-4477-B901-6BAC0BD6C2A9}" presName="vert1" presStyleCnt="0"/>
      <dgm:spPr/>
    </dgm:pt>
    <dgm:pt modelId="{25C706C2-0619-47EA-BEB9-7E0ABDE6CB49}" type="pres">
      <dgm:prSet presAssocID="{FFA54200-6A83-480F-891B-A24DFF91A066}" presName="thickLine" presStyleLbl="alignNode1" presStyleIdx="2" presStyleCnt="4"/>
      <dgm:spPr/>
    </dgm:pt>
    <dgm:pt modelId="{3415005E-B200-4BD5-99A1-1DC2460D9389}" type="pres">
      <dgm:prSet presAssocID="{FFA54200-6A83-480F-891B-A24DFF91A066}" presName="horz1" presStyleCnt="0"/>
      <dgm:spPr/>
    </dgm:pt>
    <dgm:pt modelId="{701A434D-BAB8-4BD3-80D7-7BD721DB7DDD}" type="pres">
      <dgm:prSet presAssocID="{FFA54200-6A83-480F-891B-A24DFF91A066}" presName="tx1" presStyleLbl="revTx" presStyleIdx="2" presStyleCnt="4"/>
      <dgm:spPr/>
    </dgm:pt>
    <dgm:pt modelId="{99E31D1D-B306-4A8C-86F5-1221273D5271}" type="pres">
      <dgm:prSet presAssocID="{FFA54200-6A83-480F-891B-A24DFF91A066}" presName="vert1" presStyleCnt="0"/>
      <dgm:spPr/>
    </dgm:pt>
    <dgm:pt modelId="{748E815A-2FF5-4934-9DC1-68EFA529E966}" type="pres">
      <dgm:prSet presAssocID="{EBE9FC65-923A-4766-B32B-A19BEC2BC223}" presName="thickLine" presStyleLbl="alignNode1" presStyleIdx="3" presStyleCnt="4"/>
      <dgm:spPr/>
    </dgm:pt>
    <dgm:pt modelId="{1E5E73C6-49BE-4D7A-94D3-D4608231380D}" type="pres">
      <dgm:prSet presAssocID="{EBE9FC65-923A-4766-B32B-A19BEC2BC223}" presName="horz1" presStyleCnt="0"/>
      <dgm:spPr/>
    </dgm:pt>
    <dgm:pt modelId="{AD65DBBB-26F2-499E-AA15-6A95393FE2C5}" type="pres">
      <dgm:prSet presAssocID="{EBE9FC65-923A-4766-B32B-A19BEC2BC223}" presName="tx1" presStyleLbl="revTx" presStyleIdx="3" presStyleCnt="4"/>
      <dgm:spPr/>
    </dgm:pt>
    <dgm:pt modelId="{6A62D3DF-5B91-4E45-9648-CC432B83B703}" type="pres">
      <dgm:prSet presAssocID="{EBE9FC65-923A-4766-B32B-A19BEC2BC223}" presName="vert1" presStyleCnt="0"/>
      <dgm:spPr/>
    </dgm:pt>
  </dgm:ptLst>
  <dgm:cxnLst>
    <dgm:cxn modelId="{DF0F012E-8148-4369-8E73-169803BAE196}" srcId="{28FCF54E-3FF9-4B5F-B41D-5C7A61BA44BE}" destId="{EBE9FC65-923A-4766-B32B-A19BEC2BC223}" srcOrd="3" destOrd="0" parTransId="{139740E8-F085-4A36-8EA6-2D1507F72A6D}" sibTransId="{515A87BE-E8CF-43A0-BA8F-4C85DDAE51FD}"/>
    <dgm:cxn modelId="{7D03EE3F-0C72-49F0-BA8A-FB4AFFF56AC1}" srcId="{28FCF54E-3FF9-4B5F-B41D-5C7A61BA44BE}" destId="{A6662A7A-D79D-4477-B901-6BAC0BD6C2A9}" srcOrd="1" destOrd="0" parTransId="{463FAD56-8DA3-438C-8A61-73F34D8755D0}" sibTransId="{B20868E8-0F53-4816-AB42-DD1B880FDD36}"/>
    <dgm:cxn modelId="{35E7EB40-1390-4172-998B-1AB44E347247}" type="presOf" srcId="{28FCF54E-3FF9-4B5F-B41D-5C7A61BA44BE}" destId="{B70AA5C9-C459-4A88-BEF0-B3D119A16954}" srcOrd="0" destOrd="0" presId="urn:microsoft.com/office/officeart/2008/layout/LinedList"/>
    <dgm:cxn modelId="{C5161A68-6F28-4034-8F54-E18E18CC18B2}" type="presOf" srcId="{FFA54200-6A83-480F-891B-A24DFF91A066}" destId="{701A434D-BAB8-4BD3-80D7-7BD721DB7DDD}" srcOrd="0" destOrd="0" presId="urn:microsoft.com/office/officeart/2008/layout/LinedList"/>
    <dgm:cxn modelId="{8A64B56E-DDEB-49A6-B447-45C0065336D5}" srcId="{28FCF54E-3FF9-4B5F-B41D-5C7A61BA44BE}" destId="{BCA108DE-EECE-4EED-97F2-40E8CF350247}" srcOrd="0" destOrd="0" parTransId="{5E7D27BC-5C26-4D9A-A693-52152109713F}" sibTransId="{D20C4D33-AFE0-4603-A8DA-AED43C8D1F5F}"/>
    <dgm:cxn modelId="{8986384F-50E3-49CB-8DFF-C22920AF66B5}" type="presOf" srcId="{EBE9FC65-923A-4766-B32B-A19BEC2BC223}" destId="{AD65DBBB-26F2-499E-AA15-6A95393FE2C5}" srcOrd="0" destOrd="0" presId="urn:microsoft.com/office/officeart/2008/layout/LinedList"/>
    <dgm:cxn modelId="{ABB5C751-4C4D-4B3D-9D8F-948FAA631BB2}" srcId="{28FCF54E-3FF9-4B5F-B41D-5C7A61BA44BE}" destId="{FFA54200-6A83-480F-891B-A24DFF91A066}" srcOrd="2" destOrd="0" parTransId="{65146961-AF36-4AC3-A750-E6418E4653E7}" sibTransId="{A25C3E9C-0AB9-44F3-A749-F75484A5CB62}"/>
    <dgm:cxn modelId="{88970475-0BFB-4994-85FC-43BC17A70E91}" type="presOf" srcId="{BCA108DE-EECE-4EED-97F2-40E8CF350247}" destId="{7A9D27B6-F51B-44AE-BE14-F600831E98BA}" srcOrd="0" destOrd="0" presId="urn:microsoft.com/office/officeart/2008/layout/LinedList"/>
    <dgm:cxn modelId="{181FE37C-95D6-4BCE-912B-3CC5B0662DFA}" type="presOf" srcId="{A6662A7A-D79D-4477-B901-6BAC0BD6C2A9}" destId="{282AF2C7-C419-450B-A57F-BE7F3437120C}" srcOrd="0" destOrd="0" presId="urn:microsoft.com/office/officeart/2008/layout/LinedList"/>
    <dgm:cxn modelId="{85F80637-26D1-4883-9C2E-4A011E6161CC}" type="presParOf" srcId="{B70AA5C9-C459-4A88-BEF0-B3D119A16954}" destId="{D032B399-08D3-434A-9E22-DF2A06780EC9}" srcOrd="0" destOrd="0" presId="urn:microsoft.com/office/officeart/2008/layout/LinedList"/>
    <dgm:cxn modelId="{CF836261-1A9C-453C-9416-9C14C8831AC8}" type="presParOf" srcId="{B70AA5C9-C459-4A88-BEF0-B3D119A16954}" destId="{07DDE0D6-C21D-43AB-AD87-A9F535948F9A}" srcOrd="1" destOrd="0" presId="urn:microsoft.com/office/officeart/2008/layout/LinedList"/>
    <dgm:cxn modelId="{B21605C5-B17A-42FC-A94D-652C06A3045E}" type="presParOf" srcId="{07DDE0D6-C21D-43AB-AD87-A9F535948F9A}" destId="{7A9D27B6-F51B-44AE-BE14-F600831E98BA}" srcOrd="0" destOrd="0" presId="urn:microsoft.com/office/officeart/2008/layout/LinedList"/>
    <dgm:cxn modelId="{0B1B8F29-555A-4599-86CC-7493FC89F00B}" type="presParOf" srcId="{07DDE0D6-C21D-43AB-AD87-A9F535948F9A}" destId="{91E69B30-E509-4AA2-B148-BA9C81F349D4}" srcOrd="1" destOrd="0" presId="urn:microsoft.com/office/officeart/2008/layout/LinedList"/>
    <dgm:cxn modelId="{D403666C-795E-4B26-99A3-B01461BF5D23}" type="presParOf" srcId="{B70AA5C9-C459-4A88-BEF0-B3D119A16954}" destId="{C6B22E4C-847D-43C9-812A-41255860AC8C}" srcOrd="2" destOrd="0" presId="urn:microsoft.com/office/officeart/2008/layout/LinedList"/>
    <dgm:cxn modelId="{255460A3-A535-4D3C-9B31-22FFC8D6AB71}" type="presParOf" srcId="{B70AA5C9-C459-4A88-BEF0-B3D119A16954}" destId="{8B19515D-7142-4667-B07C-411640DDD5D9}" srcOrd="3" destOrd="0" presId="urn:microsoft.com/office/officeart/2008/layout/LinedList"/>
    <dgm:cxn modelId="{FF82040A-A1E1-4A7A-876A-3C3D7F545271}" type="presParOf" srcId="{8B19515D-7142-4667-B07C-411640DDD5D9}" destId="{282AF2C7-C419-450B-A57F-BE7F3437120C}" srcOrd="0" destOrd="0" presId="urn:microsoft.com/office/officeart/2008/layout/LinedList"/>
    <dgm:cxn modelId="{9D0FD28A-6F25-440E-80DC-0670DA3E1C11}" type="presParOf" srcId="{8B19515D-7142-4667-B07C-411640DDD5D9}" destId="{919CB13D-0134-4D19-9016-A5B9FFFB0CA8}" srcOrd="1" destOrd="0" presId="urn:microsoft.com/office/officeart/2008/layout/LinedList"/>
    <dgm:cxn modelId="{AD8950C4-C1D8-4574-A97C-F0881447619E}" type="presParOf" srcId="{B70AA5C9-C459-4A88-BEF0-B3D119A16954}" destId="{25C706C2-0619-47EA-BEB9-7E0ABDE6CB49}" srcOrd="4" destOrd="0" presId="urn:microsoft.com/office/officeart/2008/layout/LinedList"/>
    <dgm:cxn modelId="{3756A82E-63F9-48C5-BF9E-E3C6DC7C51BF}" type="presParOf" srcId="{B70AA5C9-C459-4A88-BEF0-B3D119A16954}" destId="{3415005E-B200-4BD5-99A1-1DC2460D9389}" srcOrd="5" destOrd="0" presId="urn:microsoft.com/office/officeart/2008/layout/LinedList"/>
    <dgm:cxn modelId="{06C6C701-1AA0-4CC1-8692-9263F5ACEF71}" type="presParOf" srcId="{3415005E-B200-4BD5-99A1-1DC2460D9389}" destId="{701A434D-BAB8-4BD3-80D7-7BD721DB7DDD}" srcOrd="0" destOrd="0" presId="urn:microsoft.com/office/officeart/2008/layout/LinedList"/>
    <dgm:cxn modelId="{AA5446A1-8E88-4CD8-8E7B-76CD84E6947C}" type="presParOf" srcId="{3415005E-B200-4BD5-99A1-1DC2460D9389}" destId="{99E31D1D-B306-4A8C-86F5-1221273D5271}" srcOrd="1" destOrd="0" presId="urn:microsoft.com/office/officeart/2008/layout/LinedList"/>
    <dgm:cxn modelId="{EE926FAC-6150-4B66-B4BF-F5F485DE4568}" type="presParOf" srcId="{B70AA5C9-C459-4A88-BEF0-B3D119A16954}" destId="{748E815A-2FF5-4934-9DC1-68EFA529E966}" srcOrd="6" destOrd="0" presId="urn:microsoft.com/office/officeart/2008/layout/LinedList"/>
    <dgm:cxn modelId="{7CDDFF92-52F4-4006-B71B-FED7155AC61F}" type="presParOf" srcId="{B70AA5C9-C459-4A88-BEF0-B3D119A16954}" destId="{1E5E73C6-49BE-4D7A-94D3-D4608231380D}" srcOrd="7" destOrd="0" presId="urn:microsoft.com/office/officeart/2008/layout/LinedList"/>
    <dgm:cxn modelId="{08AFF4C3-8575-4A50-A3AB-F8035FC58D69}" type="presParOf" srcId="{1E5E73C6-49BE-4D7A-94D3-D4608231380D}" destId="{AD65DBBB-26F2-499E-AA15-6A95393FE2C5}" srcOrd="0" destOrd="0" presId="urn:microsoft.com/office/officeart/2008/layout/LinedList"/>
    <dgm:cxn modelId="{9628E977-4EB3-4665-A511-2F4D4FC5BAFB}" type="presParOf" srcId="{1E5E73C6-49BE-4D7A-94D3-D4608231380D}" destId="{6A62D3DF-5B91-4E45-9648-CC432B83B7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79265-64DC-43CE-B330-65FEE011A61A}">
      <dsp:nvSpPr>
        <dsp:cNvPr id="0" name=""/>
        <dsp:cNvSpPr/>
      </dsp:nvSpPr>
      <dsp:spPr>
        <a:xfrm>
          <a:off x="0" y="2315"/>
          <a:ext cx="6506304"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0FD94-7094-468F-973B-1C2D71DED400}">
      <dsp:nvSpPr>
        <dsp:cNvPr id="0" name=""/>
        <dsp:cNvSpPr/>
      </dsp:nvSpPr>
      <dsp:spPr>
        <a:xfrm>
          <a:off x="354925" y="266309"/>
          <a:ext cx="645319" cy="645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89C9D99-CF9D-45F7-A1CA-76C188DD0527}">
      <dsp:nvSpPr>
        <dsp:cNvPr id="0" name=""/>
        <dsp:cNvSpPr/>
      </dsp:nvSpPr>
      <dsp:spPr>
        <a:xfrm>
          <a:off x="1355170" y="2315"/>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baseline="0"/>
            <a:t>JavaScript is a scripting language of the web. </a:t>
          </a:r>
          <a:endParaRPr lang="en-US" sz="2200" kern="1200"/>
        </a:p>
      </dsp:txBody>
      <dsp:txXfrm>
        <a:off x="1355170" y="2315"/>
        <a:ext cx="5151133" cy="1173307"/>
      </dsp:txXfrm>
    </dsp:sp>
    <dsp:sp modelId="{4189DD8B-8952-4475-A4B2-4BC622D17B19}">
      <dsp:nvSpPr>
        <dsp:cNvPr id="0" name=""/>
        <dsp:cNvSpPr/>
      </dsp:nvSpPr>
      <dsp:spPr>
        <a:xfrm>
          <a:off x="0" y="1468949"/>
          <a:ext cx="6506304"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EC134-B243-4CB9-847E-16917569A738}">
      <dsp:nvSpPr>
        <dsp:cNvPr id="0" name=""/>
        <dsp:cNvSpPr/>
      </dsp:nvSpPr>
      <dsp:spPr>
        <a:xfrm>
          <a:off x="354925" y="1732943"/>
          <a:ext cx="645319" cy="645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E8176BA-6BF6-4AD4-9238-B2C53D36521D}">
      <dsp:nvSpPr>
        <dsp:cNvPr id="0" name=""/>
        <dsp:cNvSpPr/>
      </dsp:nvSpPr>
      <dsp:spPr>
        <a:xfrm>
          <a:off x="1355170" y="1468949"/>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baseline="0"/>
            <a:t>Web evolves from a static to a dynamic environment, </a:t>
          </a:r>
          <a:endParaRPr lang="en-US" sz="2200" kern="1200"/>
        </a:p>
      </dsp:txBody>
      <dsp:txXfrm>
        <a:off x="1355170" y="1468949"/>
        <a:ext cx="5151133" cy="1173307"/>
      </dsp:txXfrm>
    </dsp:sp>
    <dsp:sp modelId="{CA92E896-02D2-4CEB-8D71-CE6EB99A2442}">
      <dsp:nvSpPr>
        <dsp:cNvPr id="0" name=""/>
        <dsp:cNvSpPr/>
      </dsp:nvSpPr>
      <dsp:spPr>
        <a:xfrm>
          <a:off x="0" y="2935583"/>
          <a:ext cx="6506304"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6421A-BD90-4D9F-B665-EC9308816380}">
      <dsp:nvSpPr>
        <dsp:cNvPr id="0" name=""/>
        <dsp:cNvSpPr/>
      </dsp:nvSpPr>
      <dsp:spPr>
        <a:xfrm>
          <a:off x="354925" y="3199577"/>
          <a:ext cx="645319" cy="645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89159A-C7D4-408C-9FCE-7978BE7EB554}">
      <dsp:nvSpPr>
        <dsp:cNvPr id="0" name=""/>
        <dsp:cNvSpPr/>
      </dsp:nvSpPr>
      <dsp:spPr>
        <a:xfrm>
          <a:off x="1355170" y="2935583"/>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baseline="0"/>
            <a:t>Static markup and styling to dynamic interfaces and advanced interaction. </a:t>
          </a:r>
          <a:endParaRPr lang="en-US" sz="2200" kern="1200"/>
        </a:p>
      </dsp:txBody>
      <dsp:txXfrm>
        <a:off x="1355170" y="2935583"/>
        <a:ext cx="5151133" cy="1173307"/>
      </dsp:txXfrm>
    </dsp:sp>
    <dsp:sp modelId="{00367436-A98C-473B-9BE4-29FE01DE496F}">
      <dsp:nvSpPr>
        <dsp:cNvPr id="0" name=""/>
        <dsp:cNvSpPr/>
      </dsp:nvSpPr>
      <dsp:spPr>
        <a:xfrm>
          <a:off x="0" y="4402217"/>
          <a:ext cx="6506304"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2B74F-5928-4EA4-81E4-C292331238B3}">
      <dsp:nvSpPr>
        <dsp:cNvPr id="0" name=""/>
        <dsp:cNvSpPr/>
      </dsp:nvSpPr>
      <dsp:spPr>
        <a:xfrm>
          <a:off x="354925" y="4666211"/>
          <a:ext cx="645319" cy="6453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22EDC38-6734-4308-8226-9561C66A5A63}">
      <dsp:nvSpPr>
        <dsp:cNvPr id="0" name=""/>
        <dsp:cNvSpPr/>
      </dsp:nvSpPr>
      <dsp:spPr>
        <a:xfrm>
          <a:off x="1355170" y="4402217"/>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baseline="0"/>
            <a:t>Once seen as optional, JavaScript is now becoming an integral part of the web applications</a:t>
          </a:r>
          <a:endParaRPr lang="en-US" sz="2200" kern="1200"/>
        </a:p>
      </dsp:txBody>
      <dsp:txXfrm>
        <a:off x="1355170" y="4402217"/>
        <a:ext cx="5151133" cy="1173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2B399-08D3-434A-9E22-DF2A06780EC9}">
      <dsp:nvSpPr>
        <dsp:cNvPr id="0" name=""/>
        <dsp:cNvSpPr/>
      </dsp:nvSpPr>
      <dsp:spPr>
        <a:xfrm>
          <a:off x="0" y="0"/>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9D27B6-F51B-44AE-BE14-F600831E98BA}">
      <dsp:nvSpPr>
        <dsp:cNvPr id="0" name=""/>
        <dsp:cNvSpPr/>
      </dsp:nvSpPr>
      <dsp:spPr>
        <a:xfrm>
          <a:off x="0" y="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HTML handles the content. </a:t>
          </a:r>
          <a:endParaRPr lang="en-US" sz="2900" kern="1200"/>
        </a:p>
      </dsp:txBody>
      <dsp:txXfrm>
        <a:off x="0" y="0"/>
        <a:ext cx="6506304" cy="1394460"/>
      </dsp:txXfrm>
    </dsp:sp>
    <dsp:sp modelId="{C6B22E4C-847D-43C9-812A-41255860AC8C}">
      <dsp:nvSpPr>
        <dsp:cNvPr id="0" name=""/>
        <dsp:cNvSpPr/>
      </dsp:nvSpPr>
      <dsp:spPr>
        <a:xfrm>
          <a:off x="0" y="1394460"/>
          <a:ext cx="6506304" cy="0"/>
        </a:xfrm>
        <a:prstGeom prst="line">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2AF2C7-C419-450B-A57F-BE7F3437120C}">
      <dsp:nvSpPr>
        <dsp:cNvPr id="0" name=""/>
        <dsp:cNvSpPr/>
      </dsp:nvSpPr>
      <dsp:spPr>
        <a:xfrm>
          <a:off x="0" y="139446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CSS is presentation. </a:t>
          </a:r>
          <a:endParaRPr lang="en-US" sz="2900" kern="1200"/>
        </a:p>
      </dsp:txBody>
      <dsp:txXfrm>
        <a:off x="0" y="1394460"/>
        <a:ext cx="6506304" cy="1394460"/>
      </dsp:txXfrm>
    </dsp:sp>
    <dsp:sp modelId="{25C706C2-0619-47EA-BEB9-7E0ABDE6CB49}">
      <dsp:nvSpPr>
        <dsp:cNvPr id="0" name=""/>
        <dsp:cNvSpPr/>
      </dsp:nvSpPr>
      <dsp:spPr>
        <a:xfrm>
          <a:off x="0" y="2788920"/>
          <a:ext cx="6506304" cy="0"/>
        </a:xfrm>
        <a:prstGeom prst="line">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A434D-BAB8-4BD3-80D7-7BD721DB7DDD}">
      <dsp:nvSpPr>
        <dsp:cNvPr id="0" name=""/>
        <dsp:cNvSpPr/>
      </dsp:nvSpPr>
      <dsp:spPr>
        <a:xfrm>
          <a:off x="0" y="278892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That means, even if you take the CSS away the content is still there. </a:t>
          </a:r>
          <a:endParaRPr lang="en-US" sz="2900" kern="1200"/>
        </a:p>
      </dsp:txBody>
      <dsp:txXfrm>
        <a:off x="0" y="2788920"/>
        <a:ext cx="6506304" cy="1394460"/>
      </dsp:txXfrm>
    </dsp:sp>
    <dsp:sp modelId="{748E815A-2FF5-4934-9DC1-68EFA529E966}">
      <dsp:nvSpPr>
        <dsp:cNvPr id="0" name=""/>
        <dsp:cNvSpPr/>
      </dsp:nvSpPr>
      <dsp:spPr>
        <a:xfrm>
          <a:off x="0" y="4183380"/>
          <a:ext cx="6506304" cy="0"/>
        </a:xfrm>
        <a:prstGeom prst="lin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5DBBB-26F2-499E-AA15-6A95393FE2C5}">
      <dsp:nvSpPr>
        <dsp:cNvPr id="0" name=""/>
        <dsp:cNvSpPr/>
      </dsp:nvSpPr>
      <dsp:spPr>
        <a:xfrm>
          <a:off x="0" y="418338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CSS is the presentational enhancement. The third layer is the JavaScript.</a:t>
          </a:r>
          <a:endParaRPr lang="en-US" sz="2900" kern="1200"/>
        </a:p>
      </dsp:txBody>
      <dsp:txXfrm>
        <a:off x="0" y="4183380"/>
        <a:ext cx="6506304" cy="13944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6B8E6894-7DCA-3887-617D-85694DFCCBE9}"/>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DB73A0F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23"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521A0137-A2B0-4E4D-924B-C4346EBA4557}"/>
              </a:ext>
            </a:extLst>
          </p:cNvPr>
          <p:cNvSpPr>
            <a:spLocks noGrp="1"/>
          </p:cNvSpPr>
          <p:nvPr>
            <p:ph type="ctrTitle"/>
          </p:nvPr>
        </p:nvSpPr>
        <p:spPr>
          <a:xfrm>
            <a:off x="1915128" y="1788454"/>
            <a:ext cx="8361229" cy="2098226"/>
          </a:xfrm>
        </p:spPr>
        <p:txBody>
          <a:bodyPr>
            <a:normAutofit/>
          </a:bodyPr>
          <a:lstStyle/>
          <a:p>
            <a:r>
              <a:rPr lang="en-US"/>
              <a:t>JavaScript</a:t>
            </a:r>
            <a:endParaRPr lang="en-US" dirty="0"/>
          </a:p>
        </p:txBody>
      </p:sp>
      <p:sp>
        <p:nvSpPr>
          <p:cNvPr id="3" name="Subtitle 2">
            <a:extLst>
              <a:ext uri="{FF2B5EF4-FFF2-40B4-BE49-F238E27FC236}">
                <a16:creationId xmlns:a16="http://schemas.microsoft.com/office/drawing/2014/main" id="{5A0A294C-DB08-4FB7-BAF4-FD66637D8508}"/>
              </a:ext>
            </a:extLst>
          </p:cNvPr>
          <p:cNvSpPr>
            <a:spLocks noGrp="1"/>
          </p:cNvSpPr>
          <p:nvPr>
            <p:ph type="subTitle" idx="1"/>
          </p:nvPr>
        </p:nvSpPr>
        <p:spPr>
          <a:xfrm>
            <a:off x="2679906" y="3956279"/>
            <a:ext cx="6831673" cy="1086237"/>
          </a:xfrm>
        </p:spPr>
        <p:txBody>
          <a:bodyPr>
            <a:normAutofit/>
          </a:bodyPr>
          <a:lstStyle/>
          <a:p>
            <a:pPr>
              <a:spcAft>
                <a:spcPts val="600"/>
              </a:spcAft>
            </a:pPr>
            <a:r>
              <a:rPr lang="en-US"/>
              <a:t>Week 4</a:t>
            </a:r>
          </a:p>
        </p:txBody>
      </p:sp>
    </p:spTree>
    <p:extLst>
      <p:ext uri="{BB962C8B-B14F-4D97-AF65-F5344CB8AC3E}">
        <p14:creationId xmlns:p14="http://schemas.microsoft.com/office/powerpoint/2010/main" val="143170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7065746-9B10-4345-BAD6-EE09D8E3BAD3}"/>
              </a:ext>
            </a:extLst>
          </p:cNvPr>
          <p:cNvPicPr>
            <a:picLocks noGrp="1" noChangeAspect="1"/>
          </p:cNvPicPr>
          <p:nvPr>
            <p:ph idx="1"/>
          </p:nvPr>
        </p:nvPicPr>
        <p:blipFill>
          <a:blip r:embed="rId2"/>
          <a:stretch>
            <a:fillRect/>
          </a:stretch>
        </p:blipFill>
        <p:spPr>
          <a:xfrm>
            <a:off x="850935" y="640080"/>
            <a:ext cx="6467060" cy="5577840"/>
          </a:xfrm>
          <a:prstGeom prst="rect">
            <a:avLst/>
          </a:prstGeom>
        </p:spPr>
      </p:pic>
      <p:sp>
        <p:nvSpPr>
          <p:cNvPr id="15"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36801AC-D6E0-4913-8E1D-67C7E2311E5F}"/>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a:t>Basic math</a:t>
            </a:r>
          </a:p>
        </p:txBody>
      </p:sp>
    </p:spTree>
    <p:extLst>
      <p:ext uri="{BB962C8B-B14F-4D97-AF65-F5344CB8AC3E}">
        <p14:creationId xmlns:p14="http://schemas.microsoft.com/office/powerpoint/2010/main" val="12288382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051DBC-3E5A-407B-84D9-739DC49E1932}"/>
              </a:ext>
            </a:extLst>
          </p:cNvPr>
          <p:cNvPicPr>
            <a:picLocks noGrp="1" noChangeAspect="1"/>
          </p:cNvPicPr>
          <p:nvPr>
            <p:ph idx="1"/>
          </p:nvPr>
        </p:nvPicPr>
        <p:blipFill>
          <a:blip r:embed="rId2"/>
          <a:stretch>
            <a:fillRect/>
          </a:stretch>
        </p:blipFill>
        <p:spPr>
          <a:xfrm>
            <a:off x="1019718" y="640080"/>
            <a:ext cx="6129494" cy="5577840"/>
          </a:xfrm>
          <a:prstGeom prst="rect">
            <a:avLst/>
          </a:prstGeom>
        </p:spPr>
      </p:pic>
      <p:sp>
        <p:nvSpPr>
          <p:cNvPr id="15"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A8187CF-13A3-4BD1-8B55-D7B66E0CC62D}"/>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a:t>Advanced math</a:t>
            </a:r>
          </a:p>
        </p:txBody>
      </p:sp>
    </p:spTree>
    <p:extLst>
      <p:ext uri="{BB962C8B-B14F-4D97-AF65-F5344CB8AC3E}">
        <p14:creationId xmlns:p14="http://schemas.microsoft.com/office/powerpoint/2010/main" val="19328996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1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61405766-630C-4796-B85E-6EB6DDF3E901}"/>
              </a:ext>
            </a:extLst>
          </p:cNvPr>
          <p:cNvPicPr>
            <a:picLocks noChangeAspect="1"/>
          </p:cNvPicPr>
          <p:nvPr/>
        </p:nvPicPr>
        <p:blipFill>
          <a:blip r:embed="rId2"/>
          <a:stretch>
            <a:fillRect/>
          </a:stretch>
        </p:blipFill>
        <p:spPr>
          <a:xfrm>
            <a:off x="634275" y="2523325"/>
            <a:ext cx="6900380" cy="1811350"/>
          </a:xfrm>
          <a:prstGeom prst="rect">
            <a:avLst/>
          </a:prstGeom>
        </p:spPr>
      </p:pic>
      <p:sp>
        <p:nvSpPr>
          <p:cNvPr id="1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B90B2334-EEDA-4224-B9FD-005467D58F2C}"/>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100" cap="all"/>
              <a:t>How about I find out date and time from my server? </a:t>
            </a:r>
          </a:p>
        </p:txBody>
      </p:sp>
    </p:spTree>
    <p:extLst>
      <p:ext uri="{BB962C8B-B14F-4D97-AF65-F5344CB8AC3E}">
        <p14:creationId xmlns:p14="http://schemas.microsoft.com/office/powerpoint/2010/main" val="22670156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1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 email&#10;&#10;Description automatically generated">
            <a:extLst>
              <a:ext uri="{FF2B5EF4-FFF2-40B4-BE49-F238E27FC236}">
                <a16:creationId xmlns:a16="http://schemas.microsoft.com/office/drawing/2014/main" id="{403958C1-AC4B-4FE5-842C-82201D3BE5A9}"/>
              </a:ext>
            </a:extLst>
          </p:cNvPr>
          <p:cNvPicPr>
            <a:picLocks noGrp="1" noChangeAspect="1"/>
          </p:cNvPicPr>
          <p:nvPr>
            <p:ph idx="1"/>
          </p:nvPr>
        </p:nvPicPr>
        <p:blipFill>
          <a:blip r:embed="rId2"/>
          <a:stretch>
            <a:fillRect/>
          </a:stretch>
        </p:blipFill>
        <p:spPr>
          <a:xfrm>
            <a:off x="634275" y="1686654"/>
            <a:ext cx="6900380" cy="3484692"/>
          </a:xfrm>
          <a:prstGeom prst="rect">
            <a:avLst/>
          </a:prstGeom>
        </p:spPr>
      </p:pic>
      <p:sp>
        <p:nvSpPr>
          <p:cNvPr id="1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26CA7FF-FCA3-450E-8C4B-9C0CC30C0D9D}"/>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100" cap="all"/>
              <a:t>How about we print this output in our console?</a:t>
            </a:r>
          </a:p>
        </p:txBody>
      </p:sp>
    </p:spTree>
    <p:extLst>
      <p:ext uri="{BB962C8B-B14F-4D97-AF65-F5344CB8AC3E}">
        <p14:creationId xmlns:p14="http://schemas.microsoft.com/office/powerpoint/2010/main" val="746580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CF45F-06DC-41D9-BC65-A8CE0825475E}"/>
              </a:ext>
            </a:extLst>
          </p:cNvPr>
          <p:cNvSpPr>
            <a:spLocks noGrp="1"/>
          </p:cNvSpPr>
          <p:nvPr>
            <p:ph type="title"/>
          </p:nvPr>
        </p:nvSpPr>
        <p:spPr>
          <a:xfrm>
            <a:off x="640080" y="639704"/>
            <a:ext cx="3299579" cy="5577840"/>
          </a:xfrm>
        </p:spPr>
        <p:txBody>
          <a:bodyPr anchor="ctr">
            <a:normAutofit/>
          </a:bodyPr>
          <a:lstStyle/>
          <a:p>
            <a:pPr algn="ctr"/>
            <a:r>
              <a:rPr lang="en-US" dirty="0"/>
              <a:t>JavaScript </a:t>
            </a:r>
          </a:p>
        </p:txBody>
      </p:sp>
      <p:graphicFrame>
        <p:nvGraphicFramePr>
          <p:cNvPr id="5" name="Content Placeholder 2">
            <a:extLst>
              <a:ext uri="{FF2B5EF4-FFF2-40B4-BE49-F238E27FC236}">
                <a16:creationId xmlns:a16="http://schemas.microsoft.com/office/drawing/2014/main" id="{2469C721-8242-4886-9892-7740241BA6FB}"/>
              </a:ext>
            </a:extLst>
          </p:cNvPr>
          <p:cNvGraphicFramePr>
            <a:graphicFrameLocks noGrp="1"/>
          </p:cNvGraphicFramePr>
          <p:nvPr>
            <p:ph idx="1"/>
            <p:extLst>
              <p:ext uri="{D42A27DB-BD31-4B8C-83A1-F6EECF244321}">
                <p14:modId xmlns:p14="http://schemas.microsoft.com/office/powerpoint/2010/main" val="107758943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3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17CFFD-E4C9-8769-7E65-D675F06B9D91}"/>
              </a:ext>
            </a:extLst>
          </p:cNvPr>
          <p:cNvSpPr txBox="1"/>
          <p:nvPr/>
        </p:nvSpPr>
        <p:spPr>
          <a:xfrm>
            <a:off x="1130300" y="508000"/>
            <a:ext cx="10833100" cy="830997"/>
          </a:xfrm>
          <a:prstGeom prst="rect">
            <a:avLst/>
          </a:prstGeom>
          <a:noFill/>
        </p:spPr>
        <p:txBody>
          <a:bodyPr wrap="square">
            <a:spAutoFit/>
          </a:bodyPr>
          <a:lstStyle/>
          <a:p>
            <a:r>
              <a:rPr lang="en-AU" sz="1600" b="1" i="0" dirty="0">
                <a:solidFill>
                  <a:srgbClr val="4D5156"/>
                </a:solidFill>
                <a:effectLst/>
                <a:latin typeface="Google Sans"/>
              </a:rPr>
              <a:t>JavaScript (JS) is a cross-platform, object-oriented programming language used by developers </a:t>
            </a:r>
            <a:r>
              <a:rPr lang="en-AU" sz="1600" b="1" i="0" dirty="0">
                <a:solidFill>
                  <a:srgbClr val="040C28"/>
                </a:solidFill>
                <a:effectLst/>
                <a:latin typeface="Google Sans"/>
              </a:rPr>
              <a:t>to make web pages interactive</a:t>
            </a:r>
            <a:r>
              <a:rPr lang="en-AU" sz="1600" b="1" i="0" dirty="0">
                <a:solidFill>
                  <a:srgbClr val="4D5156"/>
                </a:solidFill>
                <a:effectLst/>
                <a:latin typeface="Google Sans"/>
              </a:rPr>
              <a:t>. It allows developers to create dynamically updating content, use animations, pop-up menus, clickable buttons, control multimedia, etc.</a:t>
            </a:r>
            <a:endParaRPr lang="en-AU" sz="1600" b="1" dirty="0"/>
          </a:p>
        </p:txBody>
      </p:sp>
      <p:sp>
        <p:nvSpPr>
          <p:cNvPr id="12" name="TextBox 11">
            <a:extLst>
              <a:ext uri="{FF2B5EF4-FFF2-40B4-BE49-F238E27FC236}">
                <a16:creationId xmlns:a16="http://schemas.microsoft.com/office/drawing/2014/main" id="{3B5271F2-9F54-E280-E382-54F16363EECE}"/>
              </a:ext>
            </a:extLst>
          </p:cNvPr>
          <p:cNvSpPr txBox="1"/>
          <p:nvPr/>
        </p:nvSpPr>
        <p:spPr>
          <a:xfrm>
            <a:off x="1130300" y="1431330"/>
            <a:ext cx="11150600" cy="5016758"/>
          </a:xfrm>
          <a:prstGeom prst="rect">
            <a:avLst/>
          </a:prstGeom>
          <a:noFill/>
        </p:spPr>
        <p:txBody>
          <a:bodyPr wrap="square">
            <a:spAutoFit/>
          </a:bodyPr>
          <a:lstStyle/>
          <a:p>
            <a:pPr algn="l"/>
            <a:r>
              <a:rPr lang="en-US" sz="1600" b="1" dirty="0">
                <a:solidFill>
                  <a:srgbClr val="4D5156"/>
                </a:solidFill>
                <a:latin typeface="Google Sans"/>
              </a:rPr>
              <a:t>What Makes JavaScript So Popular?</a:t>
            </a:r>
          </a:p>
          <a:p>
            <a:pPr algn="l"/>
            <a:endParaRPr lang="en-US" sz="1600" b="1" dirty="0">
              <a:solidFill>
                <a:srgbClr val="4D5156"/>
              </a:solidFill>
              <a:latin typeface="Google Sans"/>
            </a:endParaRPr>
          </a:p>
          <a:p>
            <a:pPr algn="l"/>
            <a:r>
              <a:rPr lang="en-US" sz="1600" b="1" dirty="0">
                <a:solidFill>
                  <a:srgbClr val="4D5156"/>
                </a:solidFill>
                <a:latin typeface="Google Sans"/>
              </a:rPr>
              <a:t>Nearly every computing device that we use today has the use of JavaScript – iPhones, Androids, Mac OS, Windows, Linux, and Smart TVs. The significant reasons why JavaScript became universally adopted for web development include:</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It can be used both in the front-end and back-end of web development</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Serves everyone from beginners to intermediate and even advanced developers</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Can run on all devices</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It does not need an environment setup</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Standardized and gets frequently updated with new versions</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Works with Document Object Model (DOM) for response to user interactions</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Transformed web browsers into application platforms</a:t>
            </a:r>
          </a:p>
          <a:p>
            <a:pPr algn="l"/>
            <a:endParaRPr lang="en-US" sz="1600" b="1" dirty="0">
              <a:solidFill>
                <a:srgbClr val="4D5156"/>
              </a:solidFill>
              <a:latin typeface="Google Sans"/>
            </a:endParaRPr>
          </a:p>
          <a:p>
            <a:pPr algn="l">
              <a:buFont typeface="Arial" panose="020B0604020202020204" pitchFamily="34" charset="0"/>
              <a:buChar char="•"/>
            </a:pPr>
            <a:r>
              <a:rPr lang="en-US" sz="1600" b="1" dirty="0">
                <a:solidFill>
                  <a:srgbClr val="4D5156"/>
                </a:solidFill>
                <a:latin typeface="Google Sans"/>
              </a:rPr>
              <a:t>Wide range of frameworks and libraries to help build complex applications</a:t>
            </a:r>
          </a:p>
        </p:txBody>
      </p:sp>
    </p:spTree>
    <p:extLst>
      <p:ext uri="{BB962C8B-B14F-4D97-AF65-F5344CB8AC3E}">
        <p14:creationId xmlns:p14="http://schemas.microsoft.com/office/powerpoint/2010/main" val="368178814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9A49841-D930-497A-9D54-B85A4E443BEA}"/>
              </a:ext>
            </a:extLst>
          </p:cNvPr>
          <p:cNvSpPr>
            <a:spLocks noGrp="1"/>
          </p:cNvSpPr>
          <p:nvPr>
            <p:ph type="title"/>
          </p:nvPr>
        </p:nvSpPr>
        <p:spPr>
          <a:xfrm>
            <a:off x="1253764" y="1327355"/>
            <a:ext cx="3559425" cy="4482564"/>
          </a:xfrm>
        </p:spPr>
        <p:txBody>
          <a:bodyPr>
            <a:normAutofit/>
          </a:bodyPr>
          <a:lstStyle/>
          <a:p>
            <a:r>
              <a:rPr lang="en-US" dirty="0"/>
              <a:t>Definition of the JavaScript</a:t>
            </a:r>
          </a:p>
        </p:txBody>
      </p:sp>
      <p:sp>
        <p:nvSpPr>
          <p:cNvPr id="3" name="Content Placeholder 2">
            <a:extLst>
              <a:ext uri="{FF2B5EF4-FFF2-40B4-BE49-F238E27FC236}">
                <a16:creationId xmlns:a16="http://schemas.microsoft.com/office/drawing/2014/main" id="{323F2769-21C4-43E4-B8B1-8044B6EE3E57}"/>
              </a:ext>
            </a:extLst>
          </p:cNvPr>
          <p:cNvSpPr>
            <a:spLocks noGrp="1"/>
          </p:cNvSpPr>
          <p:nvPr>
            <p:ph idx="1"/>
          </p:nvPr>
        </p:nvSpPr>
        <p:spPr>
          <a:xfrm>
            <a:off x="6066953" y="783902"/>
            <a:ext cx="5283200" cy="1896135"/>
          </a:xfrm>
        </p:spPr>
        <p:txBody>
          <a:bodyPr>
            <a:normAutofit/>
          </a:bodyPr>
          <a:lstStyle/>
          <a:p>
            <a:pPr marL="0" indent="0">
              <a:buNone/>
            </a:pPr>
            <a:r>
              <a:rPr lang="en-US" dirty="0"/>
              <a:t>Definition from Wikipedia that JavaScript is a high level dynamic, untyped and interpreted programming language standardized in the ECMAScript language specification, that alongside HTML and CSS is one of the three core technologies of world wide web content.</a:t>
            </a:r>
          </a:p>
          <a:p>
            <a:pPr marL="0" indent="0">
              <a:buNone/>
            </a:pPr>
            <a:endParaRPr lang="en-US" dirty="0"/>
          </a:p>
          <a:p>
            <a:pPr marL="0" indent="0">
              <a:buNone/>
            </a:pPr>
            <a:endParaRPr lang="en-US" dirty="0"/>
          </a:p>
        </p:txBody>
      </p:sp>
      <p:sp>
        <p:nvSpPr>
          <p:cNvPr id="19" name="Rectangle 18">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416596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39BA2-1AFB-46A2-971E-5C5D00FF68D6}"/>
              </a:ext>
            </a:extLst>
          </p:cNvPr>
          <p:cNvSpPr>
            <a:spLocks noGrp="1"/>
          </p:cNvSpPr>
          <p:nvPr>
            <p:ph type="title"/>
          </p:nvPr>
        </p:nvSpPr>
        <p:spPr>
          <a:xfrm>
            <a:off x="640080" y="639704"/>
            <a:ext cx="3299579" cy="5577840"/>
          </a:xfrm>
        </p:spPr>
        <p:txBody>
          <a:bodyPr anchor="ctr">
            <a:normAutofit/>
          </a:bodyPr>
          <a:lstStyle/>
          <a:p>
            <a:pPr algn="ctr"/>
            <a:r>
              <a:rPr lang="en-US" dirty="0"/>
              <a:t>Explanation</a:t>
            </a:r>
            <a:endParaRPr lang="en-US"/>
          </a:p>
        </p:txBody>
      </p:sp>
      <p:graphicFrame>
        <p:nvGraphicFramePr>
          <p:cNvPr id="5" name="Content Placeholder 2">
            <a:extLst>
              <a:ext uri="{FF2B5EF4-FFF2-40B4-BE49-F238E27FC236}">
                <a16:creationId xmlns:a16="http://schemas.microsoft.com/office/drawing/2014/main" id="{B129FBC3-09CA-43C5-96FE-0BCD2781EC7E}"/>
              </a:ext>
            </a:extLst>
          </p:cNvPr>
          <p:cNvGraphicFramePr>
            <a:graphicFrameLocks noGrp="1"/>
          </p:cNvGraphicFramePr>
          <p:nvPr>
            <p:ph idx="1"/>
            <p:extLst>
              <p:ext uri="{D42A27DB-BD31-4B8C-83A1-F6EECF244321}">
                <p14:modId xmlns:p14="http://schemas.microsoft.com/office/powerpoint/2010/main" val="354554553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8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EE6E49-9CE2-43B4-8672-0B0C6D242693}"/>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Where is our JS ?</a:t>
            </a:r>
          </a:p>
        </p:txBody>
      </p:sp>
      <p:sp>
        <p:nvSpPr>
          <p:cNvPr id="21" name="Rectangle 20">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61D9452-C68E-40FA-BE07-0658DDC11A76}"/>
              </a:ext>
            </a:extLst>
          </p:cNvPr>
          <p:cNvSpPr>
            <a:spLocks noGrp="1"/>
          </p:cNvSpPr>
          <p:nvPr>
            <p:ph idx="1"/>
          </p:nvPr>
        </p:nvSpPr>
        <p:spPr>
          <a:xfrm>
            <a:off x="6176720" y="791570"/>
            <a:ext cx="4892308" cy="5262390"/>
          </a:xfrm>
        </p:spPr>
        <p:txBody>
          <a:bodyPr anchor="ctr">
            <a:normAutofit/>
          </a:bodyPr>
          <a:lstStyle/>
          <a:p>
            <a:pPr marL="0" indent="0">
              <a:buNone/>
            </a:pPr>
            <a:r>
              <a:rPr lang="en-US" sz="1800"/>
              <a:t>JavaScript is a scripting language that runs in the browser and interacts with the HTML Markup and CSS Rules to change what you see and what you can do.</a:t>
            </a:r>
          </a:p>
          <a:p>
            <a:pPr marL="0" indent="0">
              <a:buNone/>
            </a:pPr>
            <a:endParaRPr lang="en-US" sz="1800"/>
          </a:p>
        </p:txBody>
      </p:sp>
    </p:spTree>
    <p:extLst>
      <p:ext uri="{BB962C8B-B14F-4D97-AF65-F5344CB8AC3E}">
        <p14:creationId xmlns:p14="http://schemas.microsoft.com/office/powerpoint/2010/main" val="379275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E732-BA6E-4FDB-AD35-782C8CAFED2B}"/>
              </a:ext>
            </a:extLst>
          </p:cNvPr>
          <p:cNvSpPr>
            <a:spLocks noGrp="1"/>
          </p:cNvSpPr>
          <p:nvPr>
            <p:ph type="title"/>
          </p:nvPr>
        </p:nvSpPr>
        <p:spPr>
          <a:xfrm>
            <a:off x="7860667" y="685800"/>
            <a:ext cx="3656419" cy="1485900"/>
          </a:xfrm>
        </p:spPr>
        <p:txBody>
          <a:bodyPr>
            <a:normAutofit/>
          </a:bodyPr>
          <a:lstStyle/>
          <a:p>
            <a:r>
              <a:rPr lang="en-US" dirty="0"/>
              <a:t>Tools to use in our JS</a:t>
            </a:r>
          </a:p>
        </p:txBody>
      </p:sp>
      <p:sp>
        <p:nvSpPr>
          <p:cNvPr id="14" name="Rectangle 13">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6EA4B35-06FE-49CA-B311-99EE40F1D5F5}"/>
              </a:ext>
            </a:extLst>
          </p:cNvPr>
          <p:cNvPicPr>
            <a:picLocks noChangeAspect="1"/>
          </p:cNvPicPr>
          <p:nvPr/>
        </p:nvPicPr>
        <p:blipFill>
          <a:blip r:embed="rId2"/>
          <a:stretch>
            <a:fillRect/>
          </a:stretch>
        </p:blipFill>
        <p:spPr>
          <a:xfrm>
            <a:off x="1023561" y="2030736"/>
            <a:ext cx="6517065" cy="2742741"/>
          </a:xfrm>
          <a:prstGeom prst="rect">
            <a:avLst/>
          </a:prstGeom>
        </p:spPr>
      </p:pic>
      <p:sp>
        <p:nvSpPr>
          <p:cNvPr id="3" name="Content Placeholder 2">
            <a:extLst>
              <a:ext uri="{FF2B5EF4-FFF2-40B4-BE49-F238E27FC236}">
                <a16:creationId xmlns:a16="http://schemas.microsoft.com/office/drawing/2014/main" id="{533533DC-8B8C-4E3A-94A8-D5A36749E997}"/>
              </a:ext>
            </a:extLst>
          </p:cNvPr>
          <p:cNvSpPr>
            <a:spLocks noGrp="1"/>
          </p:cNvSpPr>
          <p:nvPr>
            <p:ph idx="1"/>
          </p:nvPr>
        </p:nvSpPr>
        <p:spPr>
          <a:xfrm>
            <a:off x="7860667" y="2286000"/>
            <a:ext cx="3656419" cy="3581400"/>
          </a:xfrm>
        </p:spPr>
        <p:txBody>
          <a:bodyPr>
            <a:normAutofit/>
          </a:bodyPr>
          <a:lstStyle/>
          <a:p>
            <a:r>
              <a:rPr lang="en-US"/>
              <a:t>Open attached index.html (Blackboard week 4) in the Chrome browser</a:t>
            </a:r>
          </a:p>
          <a:p>
            <a:r>
              <a:rPr lang="en-US"/>
              <a:t>Right click inspect</a:t>
            </a:r>
          </a:p>
        </p:txBody>
      </p:sp>
    </p:spTree>
    <p:extLst>
      <p:ext uri="{BB962C8B-B14F-4D97-AF65-F5344CB8AC3E}">
        <p14:creationId xmlns:p14="http://schemas.microsoft.com/office/powerpoint/2010/main" val="26713260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A3E2-186B-45E8-8FA3-CA5AF597C74E}"/>
              </a:ext>
            </a:extLst>
          </p:cNvPr>
          <p:cNvSpPr>
            <a:spLocks noGrp="1"/>
          </p:cNvSpPr>
          <p:nvPr>
            <p:ph type="title"/>
          </p:nvPr>
        </p:nvSpPr>
        <p:spPr>
          <a:xfrm>
            <a:off x="7860667" y="685800"/>
            <a:ext cx="3656419" cy="1485900"/>
          </a:xfrm>
        </p:spPr>
        <p:txBody>
          <a:bodyPr>
            <a:normAutofit/>
          </a:bodyPr>
          <a:lstStyle/>
          <a:p>
            <a:r>
              <a:rPr lang="en-US" sz="3400"/>
              <a:t>Press console (how it looks below)</a:t>
            </a:r>
          </a:p>
        </p:txBody>
      </p:sp>
      <p:sp>
        <p:nvSpPr>
          <p:cNvPr id="11"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BABA0DCA-D3DE-4D3C-A7EE-59281D5A928D}"/>
              </a:ext>
            </a:extLst>
          </p:cNvPr>
          <p:cNvPicPr>
            <a:picLocks noChangeAspect="1"/>
          </p:cNvPicPr>
          <p:nvPr/>
        </p:nvPicPr>
        <p:blipFill>
          <a:blip r:embed="rId2"/>
          <a:stretch>
            <a:fillRect/>
          </a:stretch>
        </p:blipFill>
        <p:spPr>
          <a:xfrm>
            <a:off x="1023561" y="2193664"/>
            <a:ext cx="6517065" cy="2150630"/>
          </a:xfrm>
          <a:prstGeom prst="rect">
            <a:avLst/>
          </a:prstGeom>
        </p:spPr>
      </p:pic>
    </p:spTree>
    <p:extLst>
      <p:ext uri="{BB962C8B-B14F-4D97-AF65-F5344CB8AC3E}">
        <p14:creationId xmlns:p14="http://schemas.microsoft.com/office/powerpoint/2010/main" val="22225831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EC66-2208-4E5F-B75F-584150F4F438}"/>
              </a:ext>
            </a:extLst>
          </p:cNvPr>
          <p:cNvSpPr>
            <a:spLocks noGrp="1"/>
          </p:cNvSpPr>
          <p:nvPr>
            <p:ph type="title"/>
          </p:nvPr>
        </p:nvSpPr>
        <p:spPr>
          <a:xfrm>
            <a:off x="7860667" y="685800"/>
            <a:ext cx="3656419" cy="1485900"/>
          </a:xfrm>
        </p:spPr>
        <p:txBody>
          <a:bodyPr>
            <a:normAutofit/>
          </a:bodyPr>
          <a:lstStyle/>
          <a:p>
            <a:r>
              <a:rPr lang="en-US" dirty="0"/>
              <a:t>Let me start with alert</a:t>
            </a:r>
          </a:p>
        </p:txBody>
      </p:sp>
      <p:sp>
        <p:nvSpPr>
          <p:cNvPr id="11"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3CE59C08-C35F-4DAD-B316-A3B649B5C33F}"/>
              </a:ext>
            </a:extLst>
          </p:cNvPr>
          <p:cNvPicPr>
            <a:picLocks noChangeAspect="1"/>
          </p:cNvPicPr>
          <p:nvPr/>
        </p:nvPicPr>
        <p:blipFill>
          <a:blip r:embed="rId2"/>
          <a:stretch>
            <a:fillRect/>
          </a:stretch>
        </p:blipFill>
        <p:spPr>
          <a:xfrm>
            <a:off x="1743496" y="645106"/>
            <a:ext cx="5077194" cy="5247747"/>
          </a:xfrm>
          <a:prstGeom prst="rect">
            <a:avLst/>
          </a:prstGeom>
        </p:spPr>
      </p:pic>
    </p:spTree>
    <p:extLst>
      <p:ext uri="{BB962C8B-B14F-4D97-AF65-F5344CB8AC3E}">
        <p14:creationId xmlns:p14="http://schemas.microsoft.com/office/powerpoint/2010/main" val="39744471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3A3E758FFF444587CB049DAB999D0B" ma:contentTypeVersion="6" ma:contentTypeDescription="Create a new document." ma:contentTypeScope="" ma:versionID="7b430c7f8f3116e765b37993268f487b">
  <xsd:schema xmlns:xsd="http://www.w3.org/2001/XMLSchema" xmlns:xs="http://www.w3.org/2001/XMLSchema" xmlns:p="http://schemas.microsoft.com/office/2006/metadata/properties" xmlns:ns3="a7bf0f45-c4a8-4eb7-af03-bdffefdcb331" targetNamespace="http://schemas.microsoft.com/office/2006/metadata/properties" ma:root="true" ma:fieldsID="061c6b1a1175be22b39fa8514ed5a0fa" ns3:_="">
    <xsd:import namespace="a7bf0f45-c4a8-4eb7-af03-bdffefdcb33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f0f45-c4a8-4eb7-af03-bdffefdcb3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263062-4925-467D-8F91-5CDC7FAA646C}">
  <ds:schemaRefs>
    <ds:schemaRef ds:uri="http://schemas.microsoft.com/sharepoint/v3/contenttype/forms"/>
  </ds:schemaRefs>
</ds:datastoreItem>
</file>

<file path=customXml/itemProps2.xml><?xml version="1.0" encoding="utf-8"?>
<ds:datastoreItem xmlns:ds="http://schemas.openxmlformats.org/officeDocument/2006/customXml" ds:itemID="{3461F0FE-6C1E-4AB1-88E5-C78153B6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f0f45-c4a8-4eb7-af03-bdffefdcb3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5691E0-1EB4-488A-8C65-ED5F4F8BEB3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131</TotalTime>
  <Words>395</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Franklin Gothic Book</vt:lpstr>
      <vt:lpstr>Google Sans</vt:lpstr>
      <vt:lpstr>Crop</vt:lpstr>
      <vt:lpstr>JavaScript</vt:lpstr>
      <vt:lpstr>JavaScript </vt:lpstr>
      <vt:lpstr>PowerPoint Presentation</vt:lpstr>
      <vt:lpstr>Definition of the JavaScript</vt:lpstr>
      <vt:lpstr>Explanation</vt:lpstr>
      <vt:lpstr>Where is our JS ?</vt:lpstr>
      <vt:lpstr>Tools to use in our JS</vt:lpstr>
      <vt:lpstr>Press console (how it looks below)</vt:lpstr>
      <vt:lpstr>Let me start with alert</vt:lpstr>
      <vt:lpstr>Basic math</vt:lpstr>
      <vt:lpstr>Advanced math</vt:lpstr>
      <vt:lpstr>How about I find out date and time from my server? </vt:lpstr>
      <vt:lpstr>How about we print this output in our console?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Milan Topuzovic</dc:creator>
  <cp:lastModifiedBy>Saranya Chandrukannan</cp:lastModifiedBy>
  <cp:revision>7</cp:revision>
  <dcterms:created xsi:type="dcterms:W3CDTF">2019-08-12T01:38:49Z</dcterms:created>
  <dcterms:modified xsi:type="dcterms:W3CDTF">2023-08-07T06:04:24Z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0x010100A03A3E758FFF444587CB049DAB999D0B</vt:lpwstr>
  </property>
  <property fmtid="{D5CDD505-2E9C-101B-9397-08002B2CF9AE}" pid="3" name="MSIP_Label_f3ac7e5b-5da2-46c7-8677-8a6b50f7d886_Enabled">
    <vt:lpwstr>true</vt:lpwstr>
  </property>
  <property fmtid="{D5CDD505-2E9C-101B-9397-08002B2CF9AE}" pid="4" name="MSIP_Label_f3ac7e5b-5da2-46c7-8677-8a6b50f7d886_SetDate">
    <vt:lpwstr>2023-08-07T05:29:27Z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5fccbd40-5cd5-441d-bc0a-1b255b2e366a</vt:lpwstr>
  </property>
  <property fmtid="{D5CDD505-2E9C-101B-9397-08002B2CF9AE}" pid="9" name="MSIP_Label_f3ac7e5b-5da2-46c7-8677-8a6b50f7d886_ContentBits">
    <vt:lpwstr>1</vt:lpwstr>
  </property>
  <property fmtid="{D5CDD505-2E9C-101B-9397-08002B2CF9AE}" pid="10" name="ClassificationContentMarkingHeaderLocations">
    <vt:lpwstr>Crop:8</vt:lpwstr>
  </property>
  <property fmtid="{D5CDD505-2E9C-101B-9397-08002B2CF9AE}" pid="11" name="ClassificationContentMarkingHeaderText">
    <vt:lpwstr>OFFICIAL</vt:lpwstr>
  </property>
</Properties>
</file>