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562711BB-3C7E-4E79-814B-009C9B87F8D7}"/>
    <pc:docChg chg="custSel modSld">
      <pc:chgData name="Saranya Chandrukannan" userId="9243bfc0-428f-40b6-89ee-4e3df44ea244" providerId="ADAL" clId="{562711BB-3C7E-4E79-814B-009C9B87F8D7}" dt="2022-02-14T04:54:14.439" v="19" actId="26606"/>
      <pc:docMkLst>
        <pc:docMk/>
      </pc:docMkLst>
      <pc:sldChg chg="addSp delSp modSp mod addAnim setClrOvrMap">
        <pc:chgData name="Saranya Chandrukannan" userId="9243bfc0-428f-40b6-89ee-4e3df44ea244" providerId="ADAL" clId="{562711BB-3C7E-4E79-814B-009C9B87F8D7}" dt="2022-02-14T04:53:08.046" v="3"/>
        <pc:sldMkLst>
          <pc:docMk/>
          <pc:sldMk cId="117010786" sldId="256"/>
        </pc:sldMkLst>
        <pc:spChg chg="mod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2" creationId="{19176C04-CC30-4425-88C2-45A941D90367}"/>
          </ac:spMkLst>
        </pc:spChg>
        <pc:spChg chg="mod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3" creationId="{D38C73C4-21C0-4428-895F-AE4EEB307EC6}"/>
          </ac:spMkLst>
        </pc:spChg>
        <pc:spChg chg="del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8" creationId="{EC2B4A13-0632-456F-A66A-2D0CDB9D30AE}"/>
          </ac:spMkLst>
        </pc:spChg>
        <pc:spChg chg="del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10" creationId="{1568A552-34C4-41D2-A36B-9E86EC569E10}"/>
          </ac:spMkLst>
        </pc:spChg>
        <pc:spChg chg="del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12" creationId="{B8BE655E-142C-41C9-895E-54D55EDDAF85}"/>
          </ac:spMkLst>
        </pc:spChg>
        <pc:spChg chg="del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14" creationId="{198CC593-9FF4-46EF-81AE-2D26922F154C}"/>
          </ac:spMkLst>
        </pc:spChg>
        <pc:spChg chg="add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21" creationId="{1E954AF0-B5CC-4A16-ACDA-675B5694F2C8}"/>
          </ac:spMkLst>
        </pc:spChg>
        <pc:spChg chg="add">
          <ac:chgData name="Saranya Chandrukannan" userId="9243bfc0-428f-40b6-89ee-4e3df44ea244" providerId="ADAL" clId="{562711BB-3C7E-4E79-814B-009C9B87F8D7}" dt="2022-02-14T04:53:08.046" v="0" actId="26606"/>
          <ac:spMkLst>
            <pc:docMk/>
            <pc:sldMk cId="117010786" sldId="256"/>
            <ac:spMk id="23" creationId="{325322DD-3792-4947-A96A-1B6D9D786960}"/>
          </ac:spMkLst>
        </pc:spChg>
        <pc:picChg chg="add">
          <ac:chgData name="Saranya Chandrukannan" userId="9243bfc0-428f-40b6-89ee-4e3df44ea244" providerId="ADAL" clId="{562711BB-3C7E-4E79-814B-009C9B87F8D7}" dt="2022-02-14T04:53:08.046" v="0" actId="26606"/>
          <ac:picMkLst>
            <pc:docMk/>
            <pc:sldMk cId="117010786" sldId="256"/>
            <ac:picMk id="18" creationId="{9454C8F1-2EC6-4A45-9AE9-20AC333B02FA}"/>
          </ac:picMkLst>
        </pc:picChg>
      </pc:sldChg>
      <pc:sldChg chg="addSp delSp modSp mod setClrOvrMap">
        <pc:chgData name="Saranya Chandrukannan" userId="9243bfc0-428f-40b6-89ee-4e3df44ea244" providerId="ADAL" clId="{562711BB-3C7E-4E79-814B-009C9B87F8D7}" dt="2022-02-14T04:53:28.709" v="10" actId="1076"/>
        <pc:sldMkLst>
          <pc:docMk/>
          <pc:sldMk cId="2146064795" sldId="258"/>
        </pc:sldMkLst>
        <pc:spChg chg="mod">
          <ac:chgData name="Saranya Chandrukannan" userId="9243bfc0-428f-40b6-89ee-4e3df44ea244" providerId="ADAL" clId="{562711BB-3C7E-4E79-814B-009C9B87F8D7}" dt="2022-02-14T04:53:14.227" v="4" actId="26606"/>
          <ac:spMkLst>
            <pc:docMk/>
            <pc:sldMk cId="2146064795" sldId="258"/>
            <ac:spMk id="2" creationId="{B7C4FDFD-96CB-4491-BC78-8C7762EA6D7D}"/>
          </ac:spMkLst>
        </pc:spChg>
        <pc:spChg chg="del">
          <ac:chgData name="Saranya Chandrukannan" userId="9243bfc0-428f-40b6-89ee-4e3df44ea244" providerId="ADAL" clId="{562711BB-3C7E-4E79-814B-009C9B87F8D7}" dt="2022-02-14T04:53:14.227" v="4" actId="26606"/>
          <ac:spMkLst>
            <pc:docMk/>
            <pc:sldMk cId="2146064795" sldId="258"/>
            <ac:spMk id="13" creationId="{5D213B41-AC9B-4E61-BEED-FF4C168A8942}"/>
          </ac:spMkLst>
        </pc:spChg>
        <pc:spChg chg="del">
          <ac:chgData name="Saranya Chandrukannan" userId="9243bfc0-428f-40b6-89ee-4e3df44ea244" providerId="ADAL" clId="{562711BB-3C7E-4E79-814B-009C9B87F8D7}" dt="2022-02-14T04:53:14.227" v="4" actId="26606"/>
          <ac:spMkLst>
            <pc:docMk/>
            <pc:sldMk cId="2146064795" sldId="258"/>
            <ac:spMk id="15" creationId="{D8BB75D5-93A7-4EC9-A2FB-DCBDE6DE3008}"/>
          </ac:spMkLst>
        </pc:spChg>
        <pc:spChg chg="del">
          <ac:chgData name="Saranya Chandrukannan" userId="9243bfc0-428f-40b6-89ee-4e3df44ea244" providerId="ADAL" clId="{562711BB-3C7E-4E79-814B-009C9B87F8D7}" dt="2022-02-14T04:53:14.227" v="4" actId="26606"/>
          <ac:spMkLst>
            <pc:docMk/>
            <pc:sldMk cId="2146064795" sldId="258"/>
            <ac:spMk id="17" creationId="{628FBD9F-3B86-4C98-8F77-383320737739}"/>
          </ac:spMkLst>
        </pc:spChg>
        <pc:spChg chg="add">
          <ac:chgData name="Saranya Chandrukannan" userId="9243bfc0-428f-40b6-89ee-4e3df44ea244" providerId="ADAL" clId="{562711BB-3C7E-4E79-814B-009C9B87F8D7}" dt="2022-02-14T04:53:14.227" v="4" actId="26606"/>
          <ac:spMkLst>
            <pc:docMk/>
            <pc:sldMk cId="2146064795" sldId="258"/>
            <ac:spMk id="26" creationId="{26EA85A4-38E9-4E5F-98C1-DC84DE0A39BC}"/>
          </ac:spMkLst>
        </pc:spChg>
        <pc:spChg chg="add">
          <ac:chgData name="Saranya Chandrukannan" userId="9243bfc0-428f-40b6-89ee-4e3df44ea244" providerId="ADAL" clId="{562711BB-3C7E-4E79-814B-009C9B87F8D7}" dt="2022-02-14T04:53:14.227" v="4" actId="26606"/>
          <ac:spMkLst>
            <pc:docMk/>
            <pc:sldMk cId="2146064795" sldId="258"/>
            <ac:spMk id="28" creationId="{0852F2F7-25A7-4AB6-946A-0E98BBEBC32C}"/>
          </ac:spMkLst>
        </pc:spChg>
        <pc:grpChg chg="del">
          <ac:chgData name="Saranya Chandrukannan" userId="9243bfc0-428f-40b6-89ee-4e3df44ea244" providerId="ADAL" clId="{562711BB-3C7E-4E79-814B-009C9B87F8D7}" dt="2022-02-14T04:53:14.227" v="4" actId="26606"/>
          <ac:grpSpMkLst>
            <pc:docMk/>
            <pc:sldMk cId="2146064795" sldId="258"/>
            <ac:grpSpMk id="9" creationId="{449BC34D-9C23-4D6D-8213-1F471AF85B3F}"/>
          </ac:grpSpMkLst>
        </pc:grpChg>
        <pc:grpChg chg="add">
          <ac:chgData name="Saranya Chandrukannan" userId="9243bfc0-428f-40b6-89ee-4e3df44ea244" providerId="ADAL" clId="{562711BB-3C7E-4E79-814B-009C9B87F8D7}" dt="2022-02-14T04:53:14.227" v="4" actId="26606"/>
          <ac:grpSpMkLst>
            <pc:docMk/>
            <pc:sldMk cId="2146064795" sldId="258"/>
            <ac:grpSpMk id="22" creationId="{57500303-A207-4812-BEB9-51E132FEB73F}"/>
          </ac:grpSpMkLst>
        </pc:grpChg>
        <pc:picChg chg="mod ord">
          <ac:chgData name="Saranya Chandrukannan" userId="9243bfc0-428f-40b6-89ee-4e3df44ea244" providerId="ADAL" clId="{562711BB-3C7E-4E79-814B-009C9B87F8D7}" dt="2022-02-14T04:53:28.709" v="10" actId="1076"/>
          <ac:picMkLst>
            <pc:docMk/>
            <pc:sldMk cId="2146064795" sldId="258"/>
            <ac:picMk id="12" creationId="{36A4E2DC-584E-4F85-8F31-21EEE421324B}"/>
          </ac:picMkLst>
        </pc:picChg>
        <pc:picChg chg="mod">
          <ac:chgData name="Saranya Chandrukannan" userId="9243bfc0-428f-40b6-89ee-4e3df44ea244" providerId="ADAL" clId="{562711BB-3C7E-4E79-814B-009C9B87F8D7}" dt="2022-02-14T04:53:26.919" v="9" actId="14100"/>
          <ac:picMkLst>
            <pc:docMk/>
            <pc:sldMk cId="2146064795" sldId="258"/>
            <ac:picMk id="16" creationId="{1CF82C5E-1EC3-4CD0-8E3C-9B55038FD770}"/>
          </ac:picMkLst>
        </pc:picChg>
      </pc:sldChg>
      <pc:sldChg chg="addSp delSp modSp mod setClrOvrMap">
        <pc:chgData name="Saranya Chandrukannan" userId="9243bfc0-428f-40b6-89ee-4e3df44ea244" providerId="ADAL" clId="{562711BB-3C7E-4E79-814B-009C9B87F8D7}" dt="2022-02-14T04:53:48.568" v="16" actId="14100"/>
        <pc:sldMkLst>
          <pc:docMk/>
          <pc:sldMk cId="784826116" sldId="259"/>
        </pc:sldMkLst>
        <pc:spChg chg="mod">
          <ac:chgData name="Saranya Chandrukannan" userId="9243bfc0-428f-40b6-89ee-4e3df44ea244" providerId="ADAL" clId="{562711BB-3C7E-4E79-814B-009C9B87F8D7}" dt="2022-02-14T04:53:35.476" v="11" actId="26606"/>
          <ac:spMkLst>
            <pc:docMk/>
            <pc:sldMk cId="784826116" sldId="259"/>
            <ac:spMk id="2" creationId="{44CA2F5B-7B58-4C46-8E2B-29CDF3C9C79F}"/>
          </ac:spMkLst>
        </pc:spChg>
        <pc:spChg chg="del">
          <ac:chgData name="Saranya Chandrukannan" userId="9243bfc0-428f-40b6-89ee-4e3df44ea244" providerId="ADAL" clId="{562711BB-3C7E-4E79-814B-009C9B87F8D7}" dt="2022-02-14T04:53:35.476" v="11" actId="26606"/>
          <ac:spMkLst>
            <pc:docMk/>
            <pc:sldMk cId="784826116" sldId="259"/>
            <ac:spMk id="21" creationId="{BEC9E7FA-3295-45ED-8253-D23F9E44E1DA}"/>
          </ac:spMkLst>
        </pc:spChg>
        <pc:spChg chg="add">
          <ac:chgData name="Saranya Chandrukannan" userId="9243bfc0-428f-40b6-89ee-4e3df44ea244" providerId="ADAL" clId="{562711BB-3C7E-4E79-814B-009C9B87F8D7}" dt="2022-02-14T04:53:35.476" v="11" actId="26606"/>
          <ac:spMkLst>
            <pc:docMk/>
            <pc:sldMk cId="784826116" sldId="259"/>
            <ac:spMk id="30" creationId="{26EA85A4-38E9-4E5F-98C1-DC84DE0A39BC}"/>
          </ac:spMkLst>
        </pc:spChg>
        <pc:spChg chg="add">
          <ac:chgData name="Saranya Chandrukannan" userId="9243bfc0-428f-40b6-89ee-4e3df44ea244" providerId="ADAL" clId="{562711BB-3C7E-4E79-814B-009C9B87F8D7}" dt="2022-02-14T04:53:35.476" v="11" actId="26606"/>
          <ac:spMkLst>
            <pc:docMk/>
            <pc:sldMk cId="784826116" sldId="259"/>
            <ac:spMk id="32" creationId="{0852F2F7-25A7-4AB6-946A-0E98BBEBC32C}"/>
          </ac:spMkLst>
        </pc:spChg>
        <pc:grpChg chg="add">
          <ac:chgData name="Saranya Chandrukannan" userId="9243bfc0-428f-40b6-89ee-4e3df44ea244" providerId="ADAL" clId="{562711BB-3C7E-4E79-814B-009C9B87F8D7}" dt="2022-02-14T04:53:35.476" v="11" actId="26606"/>
          <ac:grpSpMkLst>
            <pc:docMk/>
            <pc:sldMk cId="784826116" sldId="259"/>
            <ac:grpSpMk id="26" creationId="{57500303-A207-4812-BEB9-51E132FEB73F}"/>
          </ac:grpSpMkLst>
        </pc:grpChg>
        <pc:picChg chg="mod ord">
          <ac:chgData name="Saranya Chandrukannan" userId="9243bfc0-428f-40b6-89ee-4e3df44ea244" providerId="ADAL" clId="{562711BB-3C7E-4E79-814B-009C9B87F8D7}" dt="2022-02-14T04:53:48.568" v="16" actId="14100"/>
          <ac:picMkLst>
            <pc:docMk/>
            <pc:sldMk cId="784826116" sldId="259"/>
            <ac:picMk id="4" creationId="{C1406B72-0597-4CCD-B476-1A1AFD2768F3}"/>
          </ac:picMkLst>
        </pc:picChg>
        <pc:picChg chg="mod">
          <ac:chgData name="Saranya Chandrukannan" userId="9243bfc0-428f-40b6-89ee-4e3df44ea244" providerId="ADAL" clId="{562711BB-3C7E-4E79-814B-009C9B87F8D7}" dt="2022-02-14T04:53:45.808" v="15" actId="1076"/>
          <ac:picMkLst>
            <pc:docMk/>
            <pc:sldMk cId="784826116" sldId="259"/>
            <ac:picMk id="7" creationId="{C07066CA-297B-4FBF-9FC4-265E35166B70}"/>
          </ac:picMkLst>
        </pc:picChg>
      </pc:sldChg>
      <pc:sldChg chg="addSp modSp mod setBg setClrOvrMap">
        <pc:chgData name="Saranya Chandrukannan" userId="9243bfc0-428f-40b6-89ee-4e3df44ea244" providerId="ADAL" clId="{562711BB-3C7E-4E79-814B-009C9B87F8D7}" dt="2022-02-14T04:54:06.565" v="17" actId="26606"/>
        <pc:sldMkLst>
          <pc:docMk/>
          <pc:sldMk cId="2601576881" sldId="261"/>
        </pc:sldMkLst>
        <pc:spChg chg="mod ord">
          <ac:chgData name="Saranya Chandrukannan" userId="9243bfc0-428f-40b6-89ee-4e3df44ea244" providerId="ADAL" clId="{562711BB-3C7E-4E79-814B-009C9B87F8D7}" dt="2022-02-14T04:54:06.565" v="17" actId="26606"/>
          <ac:spMkLst>
            <pc:docMk/>
            <pc:sldMk cId="2601576881" sldId="261"/>
            <ac:spMk id="2" creationId="{3AF92FF1-B34A-485E-A0C1-1AC069348FD6}"/>
          </ac:spMkLst>
        </pc:spChg>
        <pc:spChg chg="add">
          <ac:chgData name="Saranya Chandrukannan" userId="9243bfc0-428f-40b6-89ee-4e3df44ea244" providerId="ADAL" clId="{562711BB-3C7E-4E79-814B-009C9B87F8D7}" dt="2022-02-14T04:54:06.565" v="17" actId="26606"/>
          <ac:spMkLst>
            <pc:docMk/>
            <pc:sldMk cId="2601576881" sldId="261"/>
            <ac:spMk id="13" creationId="{1E954AF0-B5CC-4A16-ACDA-675B5694F2C8}"/>
          </ac:spMkLst>
        </pc:spChg>
        <pc:spChg chg="add">
          <ac:chgData name="Saranya Chandrukannan" userId="9243bfc0-428f-40b6-89ee-4e3df44ea244" providerId="ADAL" clId="{562711BB-3C7E-4E79-814B-009C9B87F8D7}" dt="2022-02-14T04:54:06.565" v="17" actId="26606"/>
          <ac:spMkLst>
            <pc:docMk/>
            <pc:sldMk cId="2601576881" sldId="261"/>
            <ac:spMk id="15" creationId="{325322DD-3792-4947-A96A-1B6D9D786960}"/>
          </ac:spMkLst>
        </pc:spChg>
        <pc:grpChg chg="add">
          <ac:chgData name="Saranya Chandrukannan" userId="9243bfc0-428f-40b6-89ee-4e3df44ea244" providerId="ADAL" clId="{562711BB-3C7E-4E79-814B-009C9B87F8D7}" dt="2022-02-14T04:54:06.565" v="17" actId="26606"/>
          <ac:grpSpMkLst>
            <pc:docMk/>
            <pc:sldMk cId="2601576881" sldId="261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562711BB-3C7E-4E79-814B-009C9B87F8D7}" dt="2022-02-14T04:54:06.565" v="17" actId="26606"/>
          <ac:picMkLst>
            <pc:docMk/>
            <pc:sldMk cId="2601576881" sldId="261"/>
            <ac:picMk id="4" creationId="{5519305E-5D39-42E5-9C3F-5DF28A68FC04}"/>
          </ac:picMkLst>
        </pc:picChg>
      </pc:sldChg>
      <pc:sldChg chg="addSp modSp mod setBg setClrOvrMap">
        <pc:chgData name="Saranya Chandrukannan" userId="9243bfc0-428f-40b6-89ee-4e3df44ea244" providerId="ADAL" clId="{562711BB-3C7E-4E79-814B-009C9B87F8D7}" dt="2022-02-14T04:54:11.014" v="18" actId="26606"/>
        <pc:sldMkLst>
          <pc:docMk/>
          <pc:sldMk cId="4042587695" sldId="262"/>
        </pc:sldMkLst>
        <pc:spChg chg="mod ord">
          <ac:chgData name="Saranya Chandrukannan" userId="9243bfc0-428f-40b6-89ee-4e3df44ea244" providerId="ADAL" clId="{562711BB-3C7E-4E79-814B-009C9B87F8D7}" dt="2022-02-14T04:54:11.014" v="18" actId="26606"/>
          <ac:spMkLst>
            <pc:docMk/>
            <pc:sldMk cId="4042587695" sldId="262"/>
            <ac:spMk id="2" creationId="{7682AD95-E4F5-4F30-BCCA-70FA4CD27316}"/>
          </ac:spMkLst>
        </pc:spChg>
        <pc:spChg chg="add">
          <ac:chgData name="Saranya Chandrukannan" userId="9243bfc0-428f-40b6-89ee-4e3df44ea244" providerId="ADAL" clId="{562711BB-3C7E-4E79-814B-009C9B87F8D7}" dt="2022-02-14T04:54:11.014" v="18" actId="26606"/>
          <ac:spMkLst>
            <pc:docMk/>
            <pc:sldMk cId="4042587695" sldId="262"/>
            <ac:spMk id="13" creationId="{1E954AF0-B5CC-4A16-ACDA-675B5694F2C8}"/>
          </ac:spMkLst>
        </pc:spChg>
        <pc:spChg chg="add">
          <ac:chgData name="Saranya Chandrukannan" userId="9243bfc0-428f-40b6-89ee-4e3df44ea244" providerId="ADAL" clId="{562711BB-3C7E-4E79-814B-009C9B87F8D7}" dt="2022-02-14T04:54:11.014" v="18" actId="26606"/>
          <ac:spMkLst>
            <pc:docMk/>
            <pc:sldMk cId="4042587695" sldId="262"/>
            <ac:spMk id="15" creationId="{325322DD-3792-4947-A96A-1B6D9D786960}"/>
          </ac:spMkLst>
        </pc:spChg>
        <pc:grpChg chg="add">
          <ac:chgData name="Saranya Chandrukannan" userId="9243bfc0-428f-40b6-89ee-4e3df44ea244" providerId="ADAL" clId="{562711BB-3C7E-4E79-814B-009C9B87F8D7}" dt="2022-02-14T04:54:11.014" v="18" actId="26606"/>
          <ac:grpSpMkLst>
            <pc:docMk/>
            <pc:sldMk cId="4042587695" sldId="262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562711BB-3C7E-4E79-814B-009C9B87F8D7}" dt="2022-02-14T04:54:11.014" v="18" actId="26606"/>
          <ac:picMkLst>
            <pc:docMk/>
            <pc:sldMk cId="4042587695" sldId="262"/>
            <ac:picMk id="4" creationId="{E153C91B-B8A9-4689-B4E7-368B1F06678D}"/>
          </ac:picMkLst>
        </pc:picChg>
      </pc:sldChg>
      <pc:sldChg chg="addSp modSp mod setBg setClrOvrMap">
        <pc:chgData name="Saranya Chandrukannan" userId="9243bfc0-428f-40b6-89ee-4e3df44ea244" providerId="ADAL" clId="{562711BB-3C7E-4E79-814B-009C9B87F8D7}" dt="2022-02-14T04:54:14.439" v="19" actId="26606"/>
        <pc:sldMkLst>
          <pc:docMk/>
          <pc:sldMk cId="129241197" sldId="263"/>
        </pc:sldMkLst>
        <pc:spChg chg="mod">
          <ac:chgData name="Saranya Chandrukannan" userId="9243bfc0-428f-40b6-89ee-4e3df44ea244" providerId="ADAL" clId="{562711BB-3C7E-4E79-814B-009C9B87F8D7}" dt="2022-02-14T04:54:14.439" v="19" actId="26606"/>
          <ac:spMkLst>
            <pc:docMk/>
            <pc:sldMk cId="129241197" sldId="263"/>
            <ac:spMk id="2" creationId="{6D88D999-A5AB-4728-9C52-658DB07DA4C6}"/>
          </ac:spMkLst>
        </pc:spChg>
        <pc:spChg chg="add">
          <ac:chgData name="Saranya Chandrukannan" userId="9243bfc0-428f-40b6-89ee-4e3df44ea244" providerId="ADAL" clId="{562711BB-3C7E-4E79-814B-009C9B87F8D7}" dt="2022-02-14T04:54:14.439" v="19" actId="26606"/>
          <ac:spMkLst>
            <pc:docMk/>
            <pc:sldMk cId="129241197" sldId="263"/>
            <ac:spMk id="15" creationId="{5D213B41-AC9B-4E61-BEED-FF4C168A8942}"/>
          </ac:spMkLst>
        </pc:spChg>
        <pc:spChg chg="add">
          <ac:chgData name="Saranya Chandrukannan" userId="9243bfc0-428f-40b6-89ee-4e3df44ea244" providerId="ADAL" clId="{562711BB-3C7E-4E79-814B-009C9B87F8D7}" dt="2022-02-14T04:54:14.439" v="19" actId="26606"/>
          <ac:spMkLst>
            <pc:docMk/>
            <pc:sldMk cId="129241197" sldId="263"/>
            <ac:spMk id="17" creationId="{628FBD9F-3B86-4C98-8F77-383320737739}"/>
          </ac:spMkLst>
        </pc:spChg>
        <pc:spChg chg="add">
          <ac:chgData name="Saranya Chandrukannan" userId="9243bfc0-428f-40b6-89ee-4e3df44ea244" providerId="ADAL" clId="{562711BB-3C7E-4E79-814B-009C9B87F8D7}" dt="2022-02-14T04:54:14.439" v="19" actId="26606"/>
          <ac:spMkLst>
            <pc:docMk/>
            <pc:sldMk cId="129241197" sldId="263"/>
            <ac:spMk id="19" creationId="{6283F864-E3D1-457B-865A-DDC32254D987}"/>
          </ac:spMkLst>
        </pc:spChg>
        <pc:grpChg chg="add">
          <ac:chgData name="Saranya Chandrukannan" userId="9243bfc0-428f-40b6-89ee-4e3df44ea244" providerId="ADAL" clId="{562711BB-3C7E-4E79-814B-009C9B87F8D7}" dt="2022-02-14T04:54:14.439" v="19" actId="26606"/>
          <ac:grpSpMkLst>
            <pc:docMk/>
            <pc:sldMk cId="129241197" sldId="263"/>
            <ac:grpSpMk id="11" creationId="{449BC34D-9C23-4D6D-8213-1F471AF85B3F}"/>
          </ac:grpSpMkLst>
        </pc:grpChg>
        <pc:picChg chg="mod">
          <ac:chgData name="Saranya Chandrukannan" userId="9243bfc0-428f-40b6-89ee-4e3df44ea244" providerId="ADAL" clId="{562711BB-3C7E-4E79-814B-009C9B87F8D7}" dt="2022-02-14T04:54:14.439" v="19" actId="26606"/>
          <ac:picMkLst>
            <pc:docMk/>
            <pc:sldMk cId="129241197" sldId="263"/>
            <ac:picMk id="6" creationId="{24E6E313-71AC-4E27-8029-ACCB9879E9E0}"/>
          </ac:picMkLst>
        </pc:picChg>
      </pc:sldChg>
    </pc:docChg>
  </pc:docChgLst>
  <pc:docChgLst>
    <pc:chgData name="Saranya Chandrukannan" userId="9243bfc0-428f-40b6-89ee-4e3df44ea244" providerId="ADAL" clId="{D0CBEE84-F23E-4E38-B82D-B2F0E7706E57}"/>
    <pc:docChg chg="undo custSel delSld modSld">
      <pc:chgData name="Saranya Chandrukannan" userId="9243bfc0-428f-40b6-89ee-4e3df44ea244" providerId="ADAL" clId="{D0CBEE84-F23E-4E38-B82D-B2F0E7706E57}" dt="2021-08-10T23:36:11.934" v="41" actId="47"/>
      <pc:docMkLst>
        <pc:docMk/>
      </pc:docMkLst>
      <pc:sldChg chg="addSp delSp modSp mod">
        <pc:chgData name="Saranya Chandrukannan" userId="9243bfc0-428f-40b6-89ee-4e3df44ea244" providerId="ADAL" clId="{D0CBEE84-F23E-4E38-B82D-B2F0E7706E57}" dt="2021-08-08T05:51:28.406" v="18" actId="1076"/>
        <pc:sldMkLst>
          <pc:docMk/>
          <pc:sldMk cId="2146064795" sldId="258"/>
        </pc:sldMkLst>
        <pc:spChg chg="mod">
          <ac:chgData name="Saranya Chandrukannan" userId="9243bfc0-428f-40b6-89ee-4e3df44ea244" providerId="ADAL" clId="{D0CBEE84-F23E-4E38-B82D-B2F0E7706E57}" dt="2021-08-08T05:51:25.331" v="17" actId="1076"/>
          <ac:spMkLst>
            <pc:docMk/>
            <pc:sldMk cId="2146064795" sldId="258"/>
            <ac:spMk id="2" creationId="{B7C4FDFD-96CB-4491-BC78-8C7762EA6D7D}"/>
          </ac:spMkLst>
        </pc:spChg>
        <pc:spChg chg="add del mod">
          <ac:chgData name="Saranya Chandrukannan" userId="9243bfc0-428f-40b6-89ee-4e3df44ea244" providerId="ADAL" clId="{D0CBEE84-F23E-4E38-B82D-B2F0E7706E57}" dt="2021-08-08T05:51:18.724" v="16" actId="478"/>
          <ac:spMkLst>
            <pc:docMk/>
            <pc:sldMk cId="2146064795" sldId="258"/>
            <ac:spMk id="7" creationId="{5727493B-0E98-4B27-A979-E8D195029C70}"/>
          </ac:spMkLst>
        </pc:spChg>
        <pc:picChg chg="del mod">
          <ac:chgData name="Saranya Chandrukannan" userId="9243bfc0-428f-40b6-89ee-4e3df44ea244" providerId="ADAL" clId="{D0CBEE84-F23E-4E38-B82D-B2F0E7706E57}" dt="2021-08-08T05:50:35.032" v="4" actId="478"/>
          <ac:picMkLst>
            <pc:docMk/>
            <pc:sldMk cId="2146064795" sldId="258"/>
            <ac:picMk id="4" creationId="{CAF14666-C1BE-4492-A7D8-8E5D0AF57AE9}"/>
          </ac:picMkLst>
        </pc:picChg>
        <pc:picChg chg="add del mod">
          <ac:chgData name="Saranya Chandrukannan" userId="9243bfc0-428f-40b6-89ee-4e3df44ea244" providerId="ADAL" clId="{D0CBEE84-F23E-4E38-B82D-B2F0E7706E57}" dt="2021-08-08T05:50:33.172" v="3" actId="22"/>
          <ac:picMkLst>
            <pc:docMk/>
            <pc:sldMk cId="2146064795" sldId="258"/>
            <ac:picMk id="5" creationId="{611AEBE7-5C3C-4D58-B47F-D582E1F323F7}"/>
          </ac:picMkLst>
        </pc:picChg>
        <pc:picChg chg="add mod">
          <ac:chgData name="Saranya Chandrukannan" userId="9243bfc0-428f-40b6-89ee-4e3df44ea244" providerId="ADAL" clId="{D0CBEE84-F23E-4E38-B82D-B2F0E7706E57}" dt="2021-08-08T05:50:47.807" v="10" actId="1076"/>
          <ac:picMkLst>
            <pc:docMk/>
            <pc:sldMk cId="2146064795" sldId="258"/>
            <ac:picMk id="12" creationId="{36A4E2DC-584E-4F85-8F31-21EEE421324B}"/>
          </ac:picMkLst>
        </pc:picChg>
        <pc:picChg chg="add mod">
          <ac:chgData name="Saranya Chandrukannan" userId="9243bfc0-428f-40b6-89ee-4e3df44ea244" providerId="ADAL" clId="{D0CBEE84-F23E-4E38-B82D-B2F0E7706E57}" dt="2021-08-08T05:51:28.406" v="18" actId="1076"/>
          <ac:picMkLst>
            <pc:docMk/>
            <pc:sldMk cId="2146064795" sldId="258"/>
            <ac:picMk id="16" creationId="{1CF82C5E-1EC3-4CD0-8E3C-9B55038FD770}"/>
          </ac:picMkLst>
        </pc:picChg>
      </pc:sldChg>
      <pc:sldChg chg="addSp delSp modSp mod">
        <pc:chgData name="Saranya Chandrukannan" userId="9243bfc0-428f-40b6-89ee-4e3df44ea244" providerId="ADAL" clId="{D0CBEE84-F23E-4E38-B82D-B2F0E7706E57}" dt="2021-08-10T23:31:20.760" v="34" actId="1076"/>
        <pc:sldMkLst>
          <pc:docMk/>
          <pc:sldMk cId="784826116" sldId="259"/>
        </pc:sldMkLst>
        <pc:picChg chg="add mod">
          <ac:chgData name="Saranya Chandrukannan" userId="9243bfc0-428f-40b6-89ee-4e3df44ea244" providerId="ADAL" clId="{D0CBEE84-F23E-4E38-B82D-B2F0E7706E57}" dt="2021-08-10T23:31:07.984" v="30" actId="1076"/>
          <ac:picMkLst>
            <pc:docMk/>
            <pc:sldMk cId="784826116" sldId="259"/>
            <ac:picMk id="4" creationId="{C1406B72-0597-4CCD-B476-1A1AFD2768F3}"/>
          </ac:picMkLst>
        </pc:picChg>
        <pc:picChg chg="add del mod">
          <ac:chgData name="Saranya Chandrukannan" userId="9243bfc0-428f-40b6-89ee-4e3df44ea244" providerId="ADAL" clId="{D0CBEE84-F23E-4E38-B82D-B2F0E7706E57}" dt="2021-08-10T14:14:21.508" v="22" actId="478"/>
          <ac:picMkLst>
            <pc:docMk/>
            <pc:sldMk cId="784826116" sldId="259"/>
            <ac:picMk id="4" creationId="{DC130173-BB04-49BF-AFE4-22A1EFA68C92}"/>
          </ac:picMkLst>
        </pc:picChg>
        <pc:picChg chg="add del mod">
          <ac:chgData name="Saranya Chandrukannan" userId="9243bfc0-428f-40b6-89ee-4e3df44ea244" providerId="ADAL" clId="{D0CBEE84-F23E-4E38-B82D-B2F0E7706E57}" dt="2021-08-10T23:31:01.319" v="26" actId="478"/>
          <ac:picMkLst>
            <pc:docMk/>
            <pc:sldMk cId="784826116" sldId="259"/>
            <ac:picMk id="6" creationId="{8F1DD79E-971B-473D-A497-D332267C62FF}"/>
          </ac:picMkLst>
        </pc:picChg>
        <pc:picChg chg="add mod">
          <ac:chgData name="Saranya Chandrukannan" userId="9243bfc0-428f-40b6-89ee-4e3df44ea244" providerId="ADAL" clId="{D0CBEE84-F23E-4E38-B82D-B2F0E7706E57}" dt="2021-08-10T23:31:20.760" v="34" actId="1076"/>
          <ac:picMkLst>
            <pc:docMk/>
            <pc:sldMk cId="784826116" sldId="259"/>
            <ac:picMk id="7" creationId="{C07066CA-297B-4FBF-9FC4-265E35166B70}"/>
          </ac:picMkLst>
        </pc:picChg>
        <pc:picChg chg="del">
          <ac:chgData name="Saranya Chandrukannan" userId="9243bfc0-428f-40b6-89ee-4e3df44ea244" providerId="ADAL" clId="{D0CBEE84-F23E-4E38-B82D-B2F0E7706E57}" dt="2021-08-10T14:13:06.381" v="19" actId="478"/>
          <ac:picMkLst>
            <pc:docMk/>
            <pc:sldMk cId="784826116" sldId="259"/>
            <ac:picMk id="22" creationId="{ECFD1F9A-1136-4C89-9F0A-B0A92B69791F}"/>
          </ac:picMkLst>
        </pc:picChg>
      </pc:sldChg>
      <pc:sldChg chg="del">
        <pc:chgData name="Saranya Chandrukannan" userId="9243bfc0-428f-40b6-89ee-4e3df44ea244" providerId="ADAL" clId="{D0CBEE84-F23E-4E38-B82D-B2F0E7706E57}" dt="2021-08-10T23:31:52.218" v="35" actId="47"/>
        <pc:sldMkLst>
          <pc:docMk/>
          <pc:sldMk cId="2772364702" sldId="260"/>
        </pc:sldMkLst>
      </pc:sldChg>
      <pc:sldChg chg="addSp delSp modSp mod">
        <pc:chgData name="Saranya Chandrukannan" userId="9243bfc0-428f-40b6-89ee-4e3df44ea244" providerId="ADAL" clId="{D0CBEE84-F23E-4E38-B82D-B2F0E7706E57}" dt="2021-08-10T23:33:04.613" v="40" actId="478"/>
        <pc:sldMkLst>
          <pc:docMk/>
          <pc:sldMk cId="129241197" sldId="263"/>
        </pc:sldMkLst>
        <pc:spChg chg="add del mod">
          <ac:chgData name="Saranya Chandrukannan" userId="9243bfc0-428f-40b6-89ee-4e3df44ea244" providerId="ADAL" clId="{D0CBEE84-F23E-4E38-B82D-B2F0E7706E57}" dt="2021-08-10T23:33:04.613" v="40" actId="478"/>
          <ac:spMkLst>
            <pc:docMk/>
            <pc:sldMk cId="129241197" sldId="263"/>
            <ac:spMk id="5" creationId="{7B78B9E6-58D7-41B9-A895-6EE2C6D18F9D}"/>
          </ac:spMkLst>
        </pc:spChg>
        <pc:picChg chg="del">
          <ac:chgData name="Saranya Chandrukannan" userId="9243bfc0-428f-40b6-89ee-4e3df44ea244" providerId="ADAL" clId="{D0CBEE84-F23E-4E38-B82D-B2F0E7706E57}" dt="2021-08-10T23:32:56.346" v="36" actId="478"/>
          <ac:picMkLst>
            <pc:docMk/>
            <pc:sldMk cId="129241197" sldId="263"/>
            <ac:picMk id="4" creationId="{49936C34-D468-48C2-B99B-95F3FDCEF15B}"/>
          </ac:picMkLst>
        </pc:picChg>
        <pc:picChg chg="add mod">
          <ac:chgData name="Saranya Chandrukannan" userId="9243bfc0-428f-40b6-89ee-4e3df44ea244" providerId="ADAL" clId="{D0CBEE84-F23E-4E38-B82D-B2F0E7706E57}" dt="2021-08-10T23:33:01.377" v="39" actId="14100"/>
          <ac:picMkLst>
            <pc:docMk/>
            <pc:sldMk cId="129241197" sldId="263"/>
            <ac:picMk id="6" creationId="{24E6E313-71AC-4E27-8029-ACCB9879E9E0}"/>
          </ac:picMkLst>
        </pc:picChg>
      </pc:sldChg>
      <pc:sldChg chg="del">
        <pc:chgData name="Saranya Chandrukannan" userId="9243bfc0-428f-40b6-89ee-4e3df44ea244" providerId="ADAL" clId="{D0CBEE84-F23E-4E38-B82D-B2F0E7706E57}" dt="2021-08-10T23:36:11.934" v="41" actId="47"/>
        <pc:sldMkLst>
          <pc:docMk/>
          <pc:sldMk cId="277069362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onitor">
            <a:extLst>
              <a:ext uri="{FF2B5EF4-FFF2-40B4-BE49-F238E27FC236}">
                <a16:creationId xmlns:a16="http://schemas.microsoft.com/office/drawing/2014/main" id="{9454C8F1-2EC6-4A45-9AE9-20AC333B0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C04-CC30-4425-88C2-45A941D90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9666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Java Script and Html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C73C4-21C0-4428-895F-AE4EEB30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6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>
                <a:solidFill>
                  <a:srgbClr val="EFEDE3"/>
                </a:solidFill>
              </a:rPr>
              <a:t>week4</a:t>
            </a:r>
          </a:p>
        </p:txBody>
      </p:sp>
    </p:spTree>
    <p:extLst>
      <p:ext uri="{BB962C8B-B14F-4D97-AF65-F5344CB8AC3E}">
        <p14:creationId xmlns:p14="http://schemas.microsoft.com/office/powerpoint/2010/main" val="11701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4FDFD-96CB-4491-BC78-8C7762EA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cap="all"/>
              <a:t>Idea: I want to inject some new HTML using Java Script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F82C5E-1EC3-4CD0-8E3C-9B55038F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60" y="1052944"/>
            <a:ext cx="5079831" cy="34266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6A4E2DC-584E-4F85-8F31-21EEE421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0" y="4622296"/>
            <a:ext cx="4322785" cy="59438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606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2F5B-7B58-4C46-8E2B-29CDF3C9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How about this?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07066CA-297B-4FBF-9FC4-265E3516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983" y="1547388"/>
            <a:ext cx="4322785" cy="111922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06B72-0597-4CCD-B476-1A1AFD27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96" y="3297382"/>
            <a:ext cx="5787586" cy="187496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8482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9305E-5D39-42E5-9C3F-5DF28A68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358886"/>
            <a:ext cx="6900380" cy="414022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92FF1-B34A-485E-A0C1-1AC06934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cap="all"/>
              <a:t>Inline Java Script to a HTML document</a:t>
            </a:r>
            <a:br>
              <a:rPr lang="en-US" sz="3400" cap="all"/>
            </a:br>
            <a:r>
              <a:rPr lang="en-US" sz="3400" cap="all"/>
              <a:t>(add to your blank page)</a:t>
            </a:r>
          </a:p>
        </p:txBody>
      </p:sp>
    </p:spTree>
    <p:extLst>
      <p:ext uri="{BB962C8B-B14F-4D97-AF65-F5344CB8AC3E}">
        <p14:creationId xmlns:p14="http://schemas.microsoft.com/office/powerpoint/2010/main" val="260157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3C91B-B8A9-4689-B4E7-368B1F06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246755"/>
            <a:ext cx="6900380" cy="4364489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2AD95-E4F5-4F30-BCCA-70FA4CD2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Time for script</a:t>
            </a:r>
          </a:p>
        </p:txBody>
      </p:sp>
    </p:spTree>
    <p:extLst>
      <p:ext uri="{BB962C8B-B14F-4D97-AF65-F5344CB8AC3E}">
        <p14:creationId xmlns:p14="http://schemas.microsoft.com/office/powerpoint/2010/main" val="404258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8D999-A5AB-4728-9C52-658DB07D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Result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4E6E313-71AC-4E27-8029-ACCB9879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771496"/>
            <a:ext cx="10059627" cy="1383198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24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Java Script and Html  </vt:lpstr>
      <vt:lpstr>Idea: I want to inject some new HTML using Java Script</vt:lpstr>
      <vt:lpstr>How about this?</vt:lpstr>
      <vt:lpstr>Inline Java Script to a HTML document (add to your blank page)</vt:lpstr>
      <vt:lpstr>Time for script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and Html  </dc:title>
  <dc:creator>Milan Topuzovic</dc:creator>
  <cp:lastModifiedBy>Saranya Chandrukannan</cp:lastModifiedBy>
  <cp:revision>4</cp:revision>
  <dcterms:created xsi:type="dcterms:W3CDTF">2019-02-24T10:04:43Z</dcterms:created>
  <dcterms:modified xsi:type="dcterms:W3CDTF">2022-02-14T04:54:17Z</dcterms:modified>
</cp:coreProperties>
</file>