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E4922446-3B44-4DB8-A80E-37D4A8C9C785}"/>
    <pc:docChg chg="undo custSel modSld">
      <pc:chgData name="Saranya Chandrukannan" userId="9243bfc0-428f-40b6-89ee-4e3df44ea244" providerId="ADAL" clId="{E4922446-3B44-4DB8-A80E-37D4A8C9C785}" dt="2022-02-14T07:25:14.909" v="26" actId="26606"/>
      <pc:docMkLst>
        <pc:docMk/>
      </pc:docMkLst>
      <pc:sldChg chg="addSp modSp mod setBg addAnim setClrOvrMap">
        <pc:chgData name="Saranya Chandrukannan" userId="9243bfc0-428f-40b6-89ee-4e3df44ea244" providerId="ADAL" clId="{E4922446-3B44-4DB8-A80E-37D4A8C9C785}" dt="2022-02-14T07:24:13.358" v="2"/>
        <pc:sldMkLst>
          <pc:docMk/>
          <pc:sldMk cId="3400480699" sldId="256"/>
        </pc:sldMkLst>
        <pc:spChg chg="mod">
          <ac:chgData name="Saranya Chandrukannan" userId="9243bfc0-428f-40b6-89ee-4e3df44ea244" providerId="ADAL" clId="{E4922446-3B44-4DB8-A80E-37D4A8C9C785}" dt="2022-02-14T07:24:13.345" v="0" actId="26606"/>
          <ac:spMkLst>
            <pc:docMk/>
            <pc:sldMk cId="3400480699" sldId="256"/>
            <ac:spMk id="2" creationId="{61F1D055-FFA7-4AA3-9F02-02230049354E}"/>
          </ac:spMkLst>
        </pc:spChg>
        <pc:spChg chg="mod">
          <ac:chgData name="Saranya Chandrukannan" userId="9243bfc0-428f-40b6-89ee-4e3df44ea244" providerId="ADAL" clId="{E4922446-3B44-4DB8-A80E-37D4A8C9C785}" dt="2022-02-14T07:24:13.345" v="0" actId="26606"/>
          <ac:spMkLst>
            <pc:docMk/>
            <pc:sldMk cId="3400480699" sldId="256"/>
            <ac:spMk id="3" creationId="{C6D9830A-3DC0-4122-A6AB-E1EB8BC123AB}"/>
          </ac:spMkLst>
        </pc:spChg>
        <pc:spChg chg="add">
          <ac:chgData name="Saranya Chandrukannan" userId="9243bfc0-428f-40b6-89ee-4e3df44ea244" providerId="ADAL" clId="{E4922446-3B44-4DB8-A80E-37D4A8C9C785}" dt="2022-02-14T07:24:13.345" v="0" actId="26606"/>
          <ac:spMkLst>
            <pc:docMk/>
            <pc:sldMk cId="3400480699" sldId="256"/>
            <ac:spMk id="9" creationId="{68818BDC-22DF-4B23-97C9-3170636A4528}"/>
          </ac:spMkLst>
        </pc:spChg>
        <pc:spChg chg="add">
          <ac:chgData name="Saranya Chandrukannan" userId="9243bfc0-428f-40b6-89ee-4e3df44ea244" providerId="ADAL" clId="{E4922446-3B44-4DB8-A80E-37D4A8C9C785}" dt="2022-02-14T07:24:13.345" v="0" actId="26606"/>
          <ac:spMkLst>
            <pc:docMk/>
            <pc:sldMk cId="3400480699" sldId="256"/>
            <ac:spMk id="11" creationId="{8776F0F0-F360-4680-8914-892D1E5707FA}"/>
          </ac:spMkLst>
        </pc:spChg>
        <pc:picChg chg="add">
          <ac:chgData name="Saranya Chandrukannan" userId="9243bfc0-428f-40b6-89ee-4e3df44ea244" providerId="ADAL" clId="{E4922446-3B44-4DB8-A80E-37D4A8C9C785}" dt="2022-02-14T07:24:13.345" v="0" actId="26606"/>
          <ac:picMkLst>
            <pc:docMk/>
            <pc:sldMk cId="3400480699" sldId="256"/>
            <ac:picMk id="5" creationId="{E16533C0-89FC-4E23-8D8C-0D21905403A2}"/>
          </ac:picMkLst>
        </pc:picChg>
      </pc:sldChg>
      <pc:sldChg chg="addSp delSp modSp mod setBg setClrOvrMap">
        <pc:chgData name="Saranya Chandrukannan" userId="9243bfc0-428f-40b6-89ee-4e3df44ea244" providerId="ADAL" clId="{E4922446-3B44-4DB8-A80E-37D4A8C9C785}" dt="2022-02-14T07:24:38.161" v="11" actId="14100"/>
        <pc:sldMkLst>
          <pc:docMk/>
          <pc:sldMk cId="3795988690" sldId="257"/>
        </pc:sldMkLst>
        <pc:spChg chg="mod">
          <ac:chgData name="Saranya Chandrukannan" userId="9243bfc0-428f-40b6-89ee-4e3df44ea244" providerId="ADAL" clId="{E4922446-3B44-4DB8-A80E-37D4A8C9C785}" dt="2022-02-14T07:24:34.559" v="9" actId="27636"/>
          <ac:spMkLst>
            <pc:docMk/>
            <pc:sldMk cId="3795988690" sldId="257"/>
            <ac:spMk id="2" creationId="{F15129FA-B016-45B5-BCEA-C97EC80807F8}"/>
          </ac:spMkLst>
        </pc:spChg>
        <pc:spChg chg="add del">
          <ac:chgData name="Saranya Chandrukannan" userId="9243bfc0-428f-40b6-89ee-4e3df44ea244" providerId="ADAL" clId="{E4922446-3B44-4DB8-A80E-37D4A8C9C785}" dt="2022-02-14T07:24:26.700" v="4" actId="478"/>
          <ac:spMkLst>
            <pc:docMk/>
            <pc:sldMk cId="3795988690" sldId="257"/>
            <ac:spMk id="8" creationId="{29F841C4-6121-4D7A-BD18-2C87A39B813D}"/>
          </ac:spMkLst>
        </pc:spChg>
        <pc:spChg chg="add">
          <ac:chgData name="Saranya Chandrukannan" userId="9243bfc0-428f-40b6-89ee-4e3df44ea244" providerId="ADAL" clId="{E4922446-3B44-4DB8-A80E-37D4A8C9C785}" dt="2022-02-14T07:24:22.477" v="3" actId="26606"/>
          <ac:spMkLst>
            <pc:docMk/>
            <pc:sldMk cId="3795988690" sldId="257"/>
            <ac:spMk id="11" creationId="{BEC9E7FA-3295-45ED-8253-D23F9E44E1DA}"/>
          </ac:spMkLst>
        </pc:spChg>
        <pc:picChg chg="mod">
          <ac:chgData name="Saranya Chandrukannan" userId="9243bfc0-428f-40b6-89ee-4e3df44ea244" providerId="ADAL" clId="{E4922446-3B44-4DB8-A80E-37D4A8C9C785}" dt="2022-02-14T07:24:38.161" v="11" actId="14100"/>
          <ac:picMkLst>
            <pc:docMk/>
            <pc:sldMk cId="3795988690" sldId="257"/>
            <ac:picMk id="4" creationId="{F8E0A7C7-FCE2-40C5-B757-57EC9BB6E100}"/>
          </ac:picMkLst>
        </pc:picChg>
      </pc:sldChg>
      <pc:sldChg chg="addSp delSp modSp mod setBg setClrOvrMap">
        <pc:chgData name="Saranya Chandrukannan" userId="9243bfc0-428f-40b6-89ee-4e3df44ea244" providerId="ADAL" clId="{E4922446-3B44-4DB8-A80E-37D4A8C9C785}" dt="2022-02-14T07:25:10.009" v="23" actId="14100"/>
        <pc:sldMkLst>
          <pc:docMk/>
          <pc:sldMk cId="2327381922" sldId="258"/>
        </pc:sldMkLst>
        <pc:spChg chg="mod">
          <ac:chgData name="Saranya Chandrukannan" userId="9243bfc0-428f-40b6-89ee-4e3df44ea244" providerId="ADAL" clId="{E4922446-3B44-4DB8-A80E-37D4A8C9C785}" dt="2022-02-14T07:25:00.944" v="18" actId="27636"/>
          <ac:spMkLst>
            <pc:docMk/>
            <pc:sldMk cId="2327381922" sldId="258"/>
            <ac:spMk id="2" creationId="{DCCD29B0-934A-421F-92C5-27AC75F09BCC}"/>
          </ac:spMkLst>
        </pc:spChg>
        <pc:spChg chg="add del">
          <ac:chgData name="Saranya Chandrukannan" userId="9243bfc0-428f-40b6-89ee-4e3df44ea244" providerId="ADAL" clId="{E4922446-3B44-4DB8-A80E-37D4A8C9C785}" dt="2022-02-14T07:25:02.961" v="19" actId="478"/>
          <ac:spMkLst>
            <pc:docMk/>
            <pc:sldMk cId="2327381922" sldId="258"/>
            <ac:spMk id="8" creationId="{5D8F3159-B0CC-4F9A-B48E-01AD712BB066}"/>
          </ac:spMkLst>
        </pc:spChg>
        <pc:spChg chg="add">
          <ac:chgData name="Saranya Chandrukannan" userId="9243bfc0-428f-40b6-89ee-4e3df44ea244" providerId="ADAL" clId="{E4922446-3B44-4DB8-A80E-37D4A8C9C785}" dt="2022-02-14T07:24:43.913" v="12" actId="26606"/>
          <ac:spMkLst>
            <pc:docMk/>
            <pc:sldMk cId="2327381922" sldId="258"/>
            <ac:spMk id="11" creationId="{BEC9E7FA-3295-45ED-8253-D23F9E44E1DA}"/>
          </ac:spMkLst>
        </pc:spChg>
        <pc:picChg chg="mod">
          <ac:chgData name="Saranya Chandrukannan" userId="9243bfc0-428f-40b6-89ee-4e3df44ea244" providerId="ADAL" clId="{E4922446-3B44-4DB8-A80E-37D4A8C9C785}" dt="2022-02-14T07:25:10.009" v="23" actId="14100"/>
          <ac:picMkLst>
            <pc:docMk/>
            <pc:sldMk cId="2327381922" sldId="258"/>
            <ac:picMk id="4" creationId="{1D0AD4E4-9F9A-43FE-9B35-DF851FFD95D0}"/>
          </ac:picMkLst>
        </pc:picChg>
      </pc:sldChg>
      <pc:sldChg chg="addSp delSp modSp mod setBg setClrOvrMap">
        <pc:chgData name="Saranya Chandrukannan" userId="9243bfc0-428f-40b6-89ee-4e3df44ea244" providerId="ADAL" clId="{E4922446-3B44-4DB8-A80E-37D4A8C9C785}" dt="2022-02-14T07:25:14.909" v="26" actId="26606"/>
        <pc:sldMkLst>
          <pc:docMk/>
          <pc:sldMk cId="2054955887" sldId="259"/>
        </pc:sldMkLst>
        <pc:spChg chg="mod">
          <ac:chgData name="Saranya Chandrukannan" userId="9243bfc0-428f-40b6-89ee-4e3df44ea244" providerId="ADAL" clId="{E4922446-3B44-4DB8-A80E-37D4A8C9C785}" dt="2022-02-14T07:25:14.909" v="26" actId="26606"/>
          <ac:spMkLst>
            <pc:docMk/>
            <pc:sldMk cId="2054955887" sldId="259"/>
            <ac:spMk id="2" creationId="{F12DD064-432A-4C39-9CC6-53995C24C84E}"/>
          </ac:spMkLst>
        </pc:spChg>
        <pc:spChg chg="mod">
          <ac:chgData name="Saranya Chandrukannan" userId="9243bfc0-428f-40b6-89ee-4e3df44ea244" providerId="ADAL" clId="{E4922446-3B44-4DB8-A80E-37D4A8C9C785}" dt="2022-02-14T07:25:14.909" v="26" actId="26606"/>
          <ac:spMkLst>
            <pc:docMk/>
            <pc:sldMk cId="2054955887" sldId="259"/>
            <ac:spMk id="3" creationId="{AABC6557-FF92-4F91-925A-15F2861FD45F}"/>
          </ac:spMkLst>
        </pc:spChg>
        <pc:spChg chg="add del">
          <ac:chgData name="Saranya Chandrukannan" userId="9243bfc0-428f-40b6-89ee-4e3df44ea244" providerId="ADAL" clId="{E4922446-3B44-4DB8-A80E-37D4A8C9C785}" dt="2022-02-14T07:25:14.904" v="25" actId="26606"/>
          <ac:spMkLst>
            <pc:docMk/>
            <pc:sldMk cId="2054955887" sldId="259"/>
            <ac:spMk id="8" creationId="{3362DFFC-4DCC-48EE-B781-94D04B95F1E8}"/>
          </ac:spMkLst>
        </pc:spChg>
        <pc:spChg chg="add del">
          <ac:chgData name="Saranya Chandrukannan" userId="9243bfc0-428f-40b6-89ee-4e3df44ea244" providerId="ADAL" clId="{E4922446-3B44-4DB8-A80E-37D4A8C9C785}" dt="2022-02-14T07:25:14.904" v="25" actId="26606"/>
          <ac:spMkLst>
            <pc:docMk/>
            <pc:sldMk cId="2054955887" sldId="259"/>
            <ac:spMk id="10" creationId="{18B8B265-E68C-4B64-9238-781F0102C57B}"/>
          </ac:spMkLst>
        </pc:spChg>
        <pc:spChg chg="add">
          <ac:chgData name="Saranya Chandrukannan" userId="9243bfc0-428f-40b6-89ee-4e3df44ea244" providerId="ADAL" clId="{E4922446-3B44-4DB8-A80E-37D4A8C9C785}" dt="2022-02-14T07:25:14.909" v="26" actId="26606"/>
          <ac:spMkLst>
            <pc:docMk/>
            <pc:sldMk cId="2054955887" sldId="259"/>
            <ac:spMk id="12" creationId="{AAC19CEE-435E-4643-849E-5194A57437C0}"/>
          </ac:spMkLst>
        </pc:spChg>
        <pc:spChg chg="add">
          <ac:chgData name="Saranya Chandrukannan" userId="9243bfc0-428f-40b6-89ee-4e3df44ea244" providerId="ADAL" clId="{E4922446-3B44-4DB8-A80E-37D4A8C9C785}" dt="2022-02-14T07:25:14.909" v="26" actId="26606"/>
          <ac:spMkLst>
            <pc:docMk/>
            <pc:sldMk cId="2054955887" sldId="259"/>
            <ac:spMk id="13" creationId="{C3638F2F-4688-4030-B1CC-802724443B77}"/>
          </ac:spMkLst>
        </pc:spChg>
        <pc:spChg chg="add">
          <ac:chgData name="Saranya Chandrukannan" userId="9243bfc0-428f-40b6-89ee-4e3df44ea244" providerId="ADAL" clId="{E4922446-3B44-4DB8-A80E-37D4A8C9C785}" dt="2022-02-14T07:25:14.909" v="26" actId="26606"/>
          <ac:spMkLst>
            <pc:docMk/>
            <pc:sldMk cId="2054955887" sldId="259"/>
            <ac:spMk id="14" creationId="{48C811F0-0ED8-4A7B-BFDE-6433C690ED4F}"/>
          </ac:spMkLst>
        </pc:spChg>
      </pc:sldChg>
    </pc:docChg>
  </pc:docChgLst>
  <pc:docChgLst>
    <pc:chgData name="Saranya Chandrukannan" userId="9243bfc0-428f-40b6-89ee-4e3df44ea244" providerId="ADAL" clId="{DC07C4F4-1EB7-4446-868B-BD532276DA04}"/>
    <pc:docChg chg="modSld">
      <pc:chgData name="Saranya Chandrukannan" userId="9243bfc0-428f-40b6-89ee-4e3df44ea244" providerId="ADAL" clId="{DC07C4F4-1EB7-4446-868B-BD532276DA04}" dt="2022-03-08T03:21:34.696" v="15" actId="20577"/>
      <pc:docMkLst>
        <pc:docMk/>
      </pc:docMkLst>
      <pc:sldChg chg="modSp mod">
        <pc:chgData name="Saranya Chandrukannan" userId="9243bfc0-428f-40b6-89ee-4e3df44ea244" providerId="ADAL" clId="{DC07C4F4-1EB7-4446-868B-BD532276DA04}" dt="2022-03-08T03:19:16.770" v="0" actId="27107"/>
        <pc:sldMkLst>
          <pc:docMk/>
          <pc:sldMk cId="2054955887" sldId="259"/>
        </pc:sldMkLst>
        <pc:spChg chg="mod">
          <ac:chgData name="Saranya Chandrukannan" userId="9243bfc0-428f-40b6-89ee-4e3df44ea244" providerId="ADAL" clId="{DC07C4F4-1EB7-4446-868B-BD532276DA04}" dt="2022-03-08T03:19:16.770" v="0" actId="27107"/>
          <ac:spMkLst>
            <pc:docMk/>
            <pc:sldMk cId="2054955887" sldId="259"/>
            <ac:spMk id="3" creationId="{AABC6557-FF92-4F91-925A-15F2861FD45F}"/>
          </ac:spMkLst>
        </pc:spChg>
      </pc:sldChg>
      <pc:sldChg chg="modSp mod">
        <pc:chgData name="Saranya Chandrukannan" userId="9243bfc0-428f-40b6-89ee-4e3df44ea244" providerId="ADAL" clId="{DC07C4F4-1EB7-4446-868B-BD532276DA04}" dt="2022-03-08T03:21:34.696" v="15" actId="20577"/>
        <pc:sldMkLst>
          <pc:docMk/>
          <pc:sldMk cId="2039057746" sldId="263"/>
        </pc:sldMkLst>
        <pc:spChg chg="mod">
          <ac:chgData name="Saranya Chandrukannan" userId="9243bfc0-428f-40b6-89ee-4e3df44ea244" providerId="ADAL" clId="{DC07C4F4-1EB7-4446-868B-BD532276DA04}" dt="2022-03-08T03:21:34.696" v="15" actId="20577"/>
          <ac:spMkLst>
            <pc:docMk/>
            <pc:sldMk cId="2039057746" sldId="263"/>
            <ac:spMk id="3" creationId="{EE619335-03DE-4EA8-B1A3-BAD83BBEF328}"/>
          </ac:spMkLst>
        </pc:spChg>
      </pc:sldChg>
    </pc:docChg>
  </pc:docChgLst>
  <pc:docChgLst>
    <pc:chgData name="Saranya Chandrukannan" userId="9243bfc0-428f-40b6-89ee-4e3df44ea244" providerId="ADAL" clId="{0791BDB9-0483-4AC3-9796-5CD7D68FEB2F}"/>
    <pc:docChg chg="custSel modSld">
      <pc:chgData name="Saranya Chandrukannan" userId="9243bfc0-428f-40b6-89ee-4e3df44ea244" providerId="ADAL" clId="{0791BDB9-0483-4AC3-9796-5CD7D68FEB2F}" dt="2023-03-21T02:56:52.930" v="17" actId="313"/>
      <pc:docMkLst>
        <pc:docMk/>
      </pc:docMkLst>
      <pc:sldChg chg="modSp mod">
        <pc:chgData name="Saranya Chandrukannan" userId="9243bfc0-428f-40b6-89ee-4e3df44ea244" providerId="ADAL" clId="{0791BDB9-0483-4AC3-9796-5CD7D68FEB2F}" dt="2023-03-21T02:56:52.930" v="17" actId="313"/>
        <pc:sldMkLst>
          <pc:docMk/>
          <pc:sldMk cId="1592241012" sldId="262"/>
        </pc:sldMkLst>
        <pc:spChg chg="mod">
          <ac:chgData name="Saranya Chandrukannan" userId="9243bfc0-428f-40b6-89ee-4e3df44ea244" providerId="ADAL" clId="{0791BDB9-0483-4AC3-9796-5CD7D68FEB2F}" dt="2023-03-21T02:56:52.930" v="17" actId="313"/>
          <ac:spMkLst>
            <pc:docMk/>
            <pc:sldMk cId="1592241012" sldId="262"/>
            <ac:spMk id="3" creationId="{F4E6C01A-1D56-F487-5411-2DBFA6D4E49A}"/>
          </ac:spMkLst>
        </pc:spChg>
        <pc:grpChg chg="mod">
          <ac:chgData name="Saranya Chandrukannan" userId="9243bfc0-428f-40b6-89ee-4e3df44ea244" providerId="ADAL" clId="{0791BDB9-0483-4AC3-9796-5CD7D68FEB2F}" dt="2023-03-21T02:56:16.489" v="1" actId="1076"/>
          <ac:grpSpMkLst>
            <pc:docMk/>
            <pc:sldMk cId="1592241012" sldId="262"/>
            <ac:grpSpMk id="12" creationId="{5C3F3701-24B5-B4C6-AA96-EA8CD01F8D20}"/>
          </ac:grpSpMkLst>
        </pc:grpChg>
      </pc:sldChg>
    </pc:docChg>
  </pc:docChgLst>
  <pc:docChgLst>
    <pc:chgData name="Saranya Chandrukannan" userId="9243bfc0-428f-40b6-89ee-4e3df44ea244" providerId="ADAL" clId="{FDFD8E8D-8782-472F-A825-D8FB23D0EAA2}"/>
    <pc:docChg chg="undo custSel modSld">
      <pc:chgData name="Saranya Chandrukannan" userId="9243bfc0-428f-40b6-89ee-4e3df44ea244" providerId="ADAL" clId="{FDFD8E8D-8782-472F-A825-D8FB23D0EAA2}" dt="2023-03-06T11:43:47.906" v="31" actId="1076"/>
      <pc:docMkLst>
        <pc:docMk/>
      </pc:docMkLst>
      <pc:sldChg chg="addSp delSp modSp mod">
        <pc:chgData name="Saranya Chandrukannan" userId="9243bfc0-428f-40b6-89ee-4e3df44ea244" providerId="ADAL" clId="{FDFD8E8D-8782-472F-A825-D8FB23D0EAA2}" dt="2023-03-06T11:43:47.906" v="31" actId="1076"/>
        <pc:sldMkLst>
          <pc:docMk/>
          <pc:sldMk cId="1592241012" sldId="262"/>
        </pc:sldMkLst>
        <pc:spChg chg="mod">
          <ac:chgData name="Saranya Chandrukannan" userId="9243bfc0-428f-40b6-89ee-4e3df44ea244" providerId="ADAL" clId="{FDFD8E8D-8782-472F-A825-D8FB23D0EAA2}" dt="2023-03-06T11:43:47.906" v="31" actId="1076"/>
          <ac:spMkLst>
            <pc:docMk/>
            <pc:sldMk cId="1592241012" sldId="262"/>
            <ac:spMk id="2" creationId="{FEFB008A-99F4-4DD2-82BA-5216163857D5}"/>
          </ac:spMkLst>
        </pc:spChg>
        <pc:spChg chg="add mod">
          <ac:chgData name="Saranya Chandrukannan" userId="9243bfc0-428f-40b6-89ee-4e3df44ea244" providerId="ADAL" clId="{FDFD8E8D-8782-472F-A825-D8FB23D0EAA2}" dt="2023-03-06T11:43:31.677" v="29" actId="113"/>
          <ac:spMkLst>
            <pc:docMk/>
            <pc:sldMk cId="1592241012" sldId="262"/>
            <ac:spMk id="3" creationId="{F4E6C01A-1D56-F487-5411-2DBFA6D4E49A}"/>
          </ac:spMkLst>
        </pc:spChg>
        <pc:grpChg chg="del mod">
          <ac:chgData name="Saranya Chandrukannan" userId="9243bfc0-428f-40b6-89ee-4e3df44ea244" providerId="ADAL" clId="{FDFD8E8D-8782-472F-A825-D8FB23D0EAA2}" dt="2023-03-06T11:43:10.666" v="18"/>
          <ac:grpSpMkLst>
            <pc:docMk/>
            <pc:sldMk cId="1592241012" sldId="262"/>
            <ac:grpSpMk id="10" creationId="{8C493588-73C8-30C9-49E4-F65495293018}"/>
          </ac:grpSpMkLst>
        </pc:grpChg>
        <pc:grpChg chg="add del mod">
          <ac:chgData name="Saranya Chandrukannan" userId="9243bfc0-428f-40b6-89ee-4e3df44ea244" providerId="ADAL" clId="{FDFD8E8D-8782-472F-A825-D8FB23D0EAA2}" dt="2023-03-06T11:43:19.972" v="25"/>
          <ac:grpSpMkLst>
            <pc:docMk/>
            <pc:sldMk cId="1592241012" sldId="262"/>
            <ac:grpSpMk id="12" creationId="{5C3F3701-24B5-B4C6-AA96-EA8CD01F8D20}"/>
          </ac:grpSpMkLst>
        </pc:grpChg>
        <pc:grpChg chg="mod">
          <ac:chgData name="Saranya Chandrukannan" userId="9243bfc0-428f-40b6-89ee-4e3df44ea244" providerId="ADAL" clId="{FDFD8E8D-8782-472F-A825-D8FB23D0EAA2}" dt="2023-03-06T11:43:19.972" v="25"/>
          <ac:grpSpMkLst>
            <pc:docMk/>
            <pc:sldMk cId="1592241012" sldId="262"/>
            <ac:grpSpMk id="17" creationId="{00BC8028-8F0B-7CB1-4B56-6DAEE339B90B}"/>
          </ac:grpSpMkLst>
        </pc:grpChg>
        <pc:picChg chg="mod">
          <ac:chgData name="Saranya Chandrukannan" userId="9243bfc0-428f-40b6-89ee-4e3df44ea244" providerId="ADAL" clId="{FDFD8E8D-8782-472F-A825-D8FB23D0EAA2}" dt="2023-03-06T11:43:42.329" v="30" actId="1076"/>
          <ac:picMkLst>
            <pc:docMk/>
            <pc:sldMk cId="1592241012" sldId="262"/>
            <ac:picMk id="4" creationId="{AF2B4842-7126-4BDF-AF7F-1B6D5A40DFBF}"/>
          </ac:picMkLst>
        </pc:picChg>
        <pc:inkChg chg="add del">
          <ac:chgData name="Saranya Chandrukannan" userId="9243bfc0-428f-40b6-89ee-4e3df44ea244" providerId="ADAL" clId="{FDFD8E8D-8782-472F-A825-D8FB23D0EAA2}" dt="2023-03-06T11:42:50.523" v="11" actId="9405"/>
          <ac:inkMkLst>
            <pc:docMk/>
            <pc:sldMk cId="1592241012" sldId="262"/>
            <ac:inkMk id="5" creationId="{0AD14EE3-292D-6A8F-5E32-CAC8E412ADA5}"/>
          </ac:inkMkLst>
        </pc:inkChg>
        <pc:inkChg chg="add del">
          <ac:chgData name="Saranya Chandrukannan" userId="9243bfc0-428f-40b6-89ee-4e3df44ea244" providerId="ADAL" clId="{FDFD8E8D-8782-472F-A825-D8FB23D0EAA2}" dt="2023-03-06T11:42:50.040" v="10" actId="9405"/>
          <ac:inkMkLst>
            <pc:docMk/>
            <pc:sldMk cId="1592241012" sldId="262"/>
            <ac:inkMk id="6" creationId="{DBCC2FC9-31CD-0F76-2D01-AF176A145F34}"/>
          </ac:inkMkLst>
        </pc:inkChg>
        <pc:inkChg chg="add del">
          <ac:chgData name="Saranya Chandrukannan" userId="9243bfc0-428f-40b6-89ee-4e3df44ea244" providerId="ADAL" clId="{FDFD8E8D-8782-472F-A825-D8FB23D0EAA2}" dt="2023-03-06T11:42:58.851" v="13" actId="9405"/>
          <ac:inkMkLst>
            <pc:docMk/>
            <pc:sldMk cId="1592241012" sldId="262"/>
            <ac:inkMk id="7" creationId="{8F51770E-CADC-9BB5-5EC9-72E0180AB6A1}"/>
          </ac:inkMkLst>
        </pc:inkChg>
        <pc:inkChg chg="add mod">
          <ac:chgData name="Saranya Chandrukannan" userId="9243bfc0-428f-40b6-89ee-4e3df44ea244" providerId="ADAL" clId="{FDFD8E8D-8782-472F-A825-D8FB23D0EAA2}" dt="2023-03-06T11:43:19.972" v="25"/>
          <ac:inkMkLst>
            <pc:docMk/>
            <pc:sldMk cId="1592241012" sldId="262"/>
            <ac:inkMk id="8" creationId="{FDA17D4F-8FD1-BC77-1E15-F2BE87C09BEB}"/>
          </ac:inkMkLst>
        </pc:inkChg>
        <pc:inkChg chg="add mod">
          <ac:chgData name="Saranya Chandrukannan" userId="9243bfc0-428f-40b6-89ee-4e3df44ea244" providerId="ADAL" clId="{FDFD8E8D-8782-472F-A825-D8FB23D0EAA2}" dt="2023-03-06T11:43:19.972" v="25"/>
          <ac:inkMkLst>
            <pc:docMk/>
            <pc:sldMk cId="1592241012" sldId="262"/>
            <ac:inkMk id="9" creationId="{90824F35-01E5-B3B0-ED4D-028CA14B2425}"/>
          </ac:inkMkLst>
        </pc:inkChg>
        <pc:inkChg chg="add mod">
          <ac:chgData name="Saranya Chandrukannan" userId="9243bfc0-428f-40b6-89ee-4e3df44ea244" providerId="ADAL" clId="{FDFD8E8D-8782-472F-A825-D8FB23D0EAA2}" dt="2023-03-06T11:43:19.972" v="25"/>
          <ac:inkMkLst>
            <pc:docMk/>
            <pc:sldMk cId="1592241012" sldId="262"/>
            <ac:inkMk id="11" creationId="{7BA04AE5-EA40-A862-7FBF-2F0F639425E9}"/>
          </ac:inkMkLst>
        </pc:inkChg>
        <pc:inkChg chg="add del mod">
          <ac:chgData name="Saranya Chandrukannan" userId="9243bfc0-428f-40b6-89ee-4e3df44ea244" providerId="ADAL" clId="{FDFD8E8D-8782-472F-A825-D8FB23D0EAA2}" dt="2023-03-06T11:43:23.272" v="28" actId="9405"/>
          <ac:inkMkLst>
            <pc:docMk/>
            <pc:sldMk cId="1592241012" sldId="262"/>
            <ac:inkMk id="13" creationId="{45F07FDD-320C-6D89-1D04-C9C438842E84}"/>
          </ac:inkMkLst>
        </pc:inkChg>
        <pc:inkChg chg="add del mod">
          <ac:chgData name="Saranya Chandrukannan" userId="9243bfc0-428f-40b6-89ee-4e3df44ea244" providerId="ADAL" clId="{FDFD8E8D-8782-472F-A825-D8FB23D0EAA2}" dt="2023-03-06T11:43:22.894" v="27" actId="9405"/>
          <ac:inkMkLst>
            <pc:docMk/>
            <pc:sldMk cId="1592241012" sldId="262"/>
            <ac:inkMk id="14" creationId="{0FE84A47-8BA3-989B-DBC6-16EB2935878A}"/>
          </ac:inkMkLst>
        </pc:inkChg>
        <pc:inkChg chg="add del mod">
          <ac:chgData name="Saranya Chandrukannan" userId="9243bfc0-428f-40b6-89ee-4e3df44ea244" providerId="ADAL" clId="{FDFD8E8D-8782-472F-A825-D8FB23D0EAA2}" dt="2023-03-06T11:43:21.636" v="26" actId="9405"/>
          <ac:inkMkLst>
            <pc:docMk/>
            <pc:sldMk cId="1592241012" sldId="262"/>
            <ac:inkMk id="15" creationId="{AABD02D0-138C-6070-337F-ECBDACDA16D5}"/>
          </ac:inkMkLst>
        </pc:inkChg>
        <pc:inkChg chg="add del mod">
          <ac:chgData name="Saranya Chandrukannan" userId="9243bfc0-428f-40b6-89ee-4e3df44ea244" providerId="ADAL" clId="{FDFD8E8D-8782-472F-A825-D8FB23D0EAA2}" dt="2023-03-06T11:43:19.972" v="25"/>
          <ac:inkMkLst>
            <pc:docMk/>
            <pc:sldMk cId="1592241012" sldId="262"/>
            <ac:inkMk id="16" creationId="{7AA70C76-3951-D20E-2BA1-16F78B079F1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43:0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24575,'2266'0'0,"-2244"-2"96,-1 0 0,37-9 0,7 0-1749,-42 8-5173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43:0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24575,'3'1'0,"1"0"0,-1 0 0,1 0 0,-1 0 0,0 1 0,1-1 0,-1 1 0,0 0 0,0 0 0,0 0 0,4 4 0,2 0 0,-1-1 0,91 70 0,-85-63 0,-1 0 0,-1 1 0,0 1 0,20 29 0,-20-26 0,1-1 0,0-1 0,1 0 0,20 16 0,-11-9 0,-6-2-1365,-4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43:0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24575,'0'3'0,"-1"1"0,1 0 0,-1-1 0,0 1 0,0 0 0,0-1 0,-1 0 0,1 1 0,-1-1 0,0 0 0,-3 5 0,-30 34 0,11-14 0,15-15 0,1 1 0,-7 15 0,10-17 0,-1-1 0,0-1 0,0 1 0,-15 16 0,-1-4 0,8-9 0,1 1 0,0 0 0,1 1 0,-15 25 0,0 9-1365,15-32-5461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59BE9-41D9-E1A2-A65F-02DC199F46C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E16533C0-89FC-4E23-8D8C-0D2190540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0" r="3671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1D055-FFA7-4AA3-9F02-02230049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US" sz="7000"/>
              <a:t>Data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830A-3DC0-4122-A6AB-E1EB8BC12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week6</a:t>
            </a:r>
          </a:p>
        </p:txBody>
      </p:sp>
    </p:spTree>
    <p:extLst>
      <p:ext uri="{BB962C8B-B14F-4D97-AF65-F5344CB8AC3E}">
        <p14:creationId xmlns:p14="http://schemas.microsoft.com/office/powerpoint/2010/main" val="340048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29FA-B016-45B5-BCEA-C97EC808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13" y="424873"/>
            <a:ext cx="10154973" cy="895927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E0A7C7-FCE2-40C5-B757-57EC9BB6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13" y="1320800"/>
            <a:ext cx="702450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29B0-934A-421F-92C5-27AC75F0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129310"/>
            <a:ext cx="10676577" cy="67425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htm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AD4E4-9F9A-43FE-9B35-DF851FFD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" y="1419130"/>
            <a:ext cx="9273309" cy="35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DD064-432A-4C39-9CC6-53995C24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/>
              <a:t>Time to explain difference between htm and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6557-FF92-4F91-925A-15F2861F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b="1" dirty="0"/>
              <a:t>htm</a:t>
            </a:r>
            <a:r>
              <a:rPr lang="en-US" dirty="0"/>
              <a:t> files serve the same purpose as .</a:t>
            </a:r>
            <a:r>
              <a:rPr lang="en-US" b="1" dirty="0"/>
              <a:t>html</a:t>
            </a:r>
            <a:r>
              <a:rPr lang="en-US" dirty="0"/>
              <a:t> files. 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b="1" dirty="0"/>
              <a:t>html</a:t>
            </a:r>
            <a:r>
              <a:rPr lang="en-US" dirty="0"/>
              <a:t> file extension was the original file extension for </a:t>
            </a:r>
            <a:r>
              <a:rPr lang="en-US" b="1" dirty="0"/>
              <a:t>HTML</a:t>
            </a:r>
            <a:r>
              <a:rPr lang="en-US" dirty="0"/>
              <a:t> pages running on Unix web servers. ... </a:t>
            </a:r>
          </a:p>
          <a:p>
            <a:pPr marL="0" indent="0">
              <a:buNone/>
            </a:pPr>
            <a:r>
              <a:rPr lang="en-US" dirty="0"/>
              <a:t>The only </a:t>
            </a:r>
            <a:r>
              <a:rPr lang="en-US" b="1" dirty="0"/>
              <a:t>difference between</a:t>
            </a:r>
            <a:r>
              <a:rPr lang="en-US" dirty="0"/>
              <a:t> the two is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.</a:t>
            </a:r>
            <a:r>
              <a:rPr lang="en-US" b="1" dirty="0"/>
              <a:t>htm</a:t>
            </a:r>
            <a:r>
              <a:rPr lang="en-US" dirty="0"/>
              <a:t> is used as an alternate to .</a:t>
            </a:r>
            <a:r>
              <a:rPr lang="en-US" b="1" dirty="0"/>
              <a:t>html</a:t>
            </a:r>
            <a:r>
              <a:rPr lang="en-US" dirty="0"/>
              <a:t> by few servers that do not accept four character extensions.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55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D27B57-7837-472E-B32A-41EC6543D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27" y="116184"/>
            <a:ext cx="10453861" cy="63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D3DE2E-6E0E-48F4-9283-63911B8B6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49" y="760674"/>
            <a:ext cx="11161130" cy="33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6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008A-99F4-4DD2-82BA-52161638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0" y="138623"/>
            <a:ext cx="9601200" cy="6432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And our stylesheet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B4842-7126-4BDF-AF7F-1B6D5A40D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28" y="755378"/>
            <a:ext cx="6993352" cy="5642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6C01A-1D56-F487-5411-2DBFA6D4E49A}"/>
              </a:ext>
            </a:extLst>
          </p:cNvPr>
          <p:cNvSpPr txBox="1"/>
          <p:nvPr/>
        </p:nvSpPr>
        <p:spPr>
          <a:xfrm>
            <a:off x="7198659" y="3333280"/>
            <a:ext cx="5851861" cy="37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select=“catalog/book[publisher=‘McGraw-Hill’] “&gt;</a:t>
            </a:r>
            <a:endParaRPr lang="en-AU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F3701-24B5-B4C6-AA96-EA8CD01F8D20}"/>
              </a:ext>
            </a:extLst>
          </p:cNvPr>
          <p:cNvGrpSpPr/>
          <p:nvPr/>
        </p:nvGrpSpPr>
        <p:grpSpPr>
          <a:xfrm>
            <a:off x="6283539" y="3410666"/>
            <a:ext cx="915120" cy="299520"/>
            <a:chOff x="6857400" y="3413840"/>
            <a:chExt cx="9151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A17D4F-8FD1-BC77-1E15-F2BE87C09BEB}"/>
                    </a:ext>
                  </a:extLst>
                </p14:cNvPr>
                <p14:cNvContentPartPr/>
                <p14:nvPr/>
              </p14:nvContentPartPr>
              <p14:xfrm>
                <a:off x="6857400" y="3566120"/>
                <a:ext cx="88416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A17D4F-8FD1-BC77-1E15-F2BE87C09B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48760" y="3557120"/>
                  <a:ext cx="901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824F35-01E5-B3B0-ED4D-028CA14B2425}"/>
                    </a:ext>
                  </a:extLst>
                </p14:cNvPr>
                <p14:cNvContentPartPr/>
                <p14:nvPr/>
              </p14:nvContentPartPr>
              <p14:xfrm>
                <a:off x="7629960" y="3413840"/>
                <a:ext cx="137880" cy="128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824F35-01E5-B3B0-ED4D-028CA14B24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21320" y="3404840"/>
                  <a:ext cx="155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A04AE5-EA40-A862-7FBF-2F0F639425E9}"/>
                    </a:ext>
                  </a:extLst>
                </p14:cNvPr>
                <p14:cNvContentPartPr/>
                <p14:nvPr/>
              </p14:nvContentPartPr>
              <p14:xfrm>
                <a:off x="7667040" y="3556040"/>
                <a:ext cx="105480" cy="157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A04AE5-EA40-A862-7FBF-2F0F63942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58400" y="3547400"/>
                  <a:ext cx="123120" cy="17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224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DA42-AB3F-4939-9930-4D91B3FA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Run it: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9335-03DE-4EA8-B1A3-BAD83BBE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4790"/>
            <a:ext cx="9601200" cy="4582610"/>
          </a:xfrm>
        </p:spPr>
        <p:txBody>
          <a:bodyPr/>
          <a:lstStyle/>
          <a:p>
            <a:r>
              <a:rPr lang="en-US" dirty="0"/>
              <a:t>(YOUR </a:t>
            </a:r>
            <a:r>
              <a:rPr lang="en-US"/>
              <a:t>PATH MAY BE </a:t>
            </a:r>
            <a:r>
              <a:rPr lang="en-US" dirty="0"/>
              <a:t>DIFFERENT)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5776D-3B5A-4A9E-A45C-C8B1C61C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02" y="247650"/>
            <a:ext cx="6728799" cy="774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B3333-474F-4684-A93B-C95F81B6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0" y="2038349"/>
            <a:ext cx="10971603" cy="24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7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</TotalTime>
  <Words>102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Data selection</vt:lpstr>
      <vt:lpstr>Create css</vt:lpstr>
      <vt:lpstr>Create htm page</vt:lpstr>
      <vt:lpstr>Time to explain difference between htm and html</vt:lpstr>
      <vt:lpstr>PowerPoint Presentation</vt:lpstr>
      <vt:lpstr>PowerPoint Presentation</vt:lpstr>
      <vt:lpstr>And our stylesheet</vt:lpstr>
      <vt:lpstr>Run it: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selection</dc:title>
  <dc:creator>Milan Topuzovic</dc:creator>
  <cp:lastModifiedBy>Saranya Chandrukannan</cp:lastModifiedBy>
  <cp:revision>2</cp:revision>
  <dcterms:created xsi:type="dcterms:W3CDTF">2019-03-10T01:34:10Z</dcterms:created>
  <dcterms:modified xsi:type="dcterms:W3CDTF">2023-03-21T02:56:57Z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2023-03-06T11:41:14Z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1f67178c-0b09-4016-8766-e2f6809eaa02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Crop:8</vt:lpwstr>
  </property>
  <property fmtid="{D5CDD505-2E9C-101B-9397-08002B2CF9AE}" pid="10" name="ClassificationContentMarkingHeaderText">
    <vt:lpwstr>OFFICIAL</vt:lpwstr>
  </property>
</Properties>
</file>