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2F23FA34-E756-4AE3-A1D7-E78D5C66C316}"/>
    <pc:docChg chg="custSel addSld modSld">
      <pc:chgData name="Saranya Chandrukannan" userId="9243bfc0-428f-40b6-89ee-4e3df44ea244" providerId="ADAL" clId="{2F23FA34-E756-4AE3-A1D7-E78D5C66C316}" dt="2022-03-08T14:21:00.030" v="17" actId="1076"/>
      <pc:docMkLst>
        <pc:docMk/>
      </pc:docMkLst>
      <pc:sldChg chg="modSp mod">
        <pc:chgData name="Saranya Chandrukannan" userId="9243bfc0-428f-40b6-89ee-4e3df44ea244" providerId="ADAL" clId="{2F23FA34-E756-4AE3-A1D7-E78D5C66C316}" dt="2022-03-08T14:21:00.030" v="17" actId="1076"/>
        <pc:sldMkLst>
          <pc:docMk/>
          <pc:sldMk cId="3033241940" sldId="259"/>
        </pc:sldMkLst>
        <pc:picChg chg="mod">
          <ac:chgData name="Saranya Chandrukannan" userId="9243bfc0-428f-40b6-89ee-4e3df44ea244" providerId="ADAL" clId="{2F23FA34-E756-4AE3-A1D7-E78D5C66C316}" dt="2022-03-08T14:21:00.030" v="17" actId="1076"/>
          <ac:picMkLst>
            <pc:docMk/>
            <pc:sldMk cId="3033241940" sldId="259"/>
            <ac:picMk id="4" creationId="{0015DEB4-FE44-4665-AF9B-BC72A2B161ED}"/>
          </ac:picMkLst>
        </pc:picChg>
      </pc:sldChg>
      <pc:sldChg chg="modSp mod">
        <pc:chgData name="Saranya Chandrukannan" userId="9243bfc0-428f-40b6-89ee-4e3df44ea244" providerId="ADAL" clId="{2F23FA34-E756-4AE3-A1D7-E78D5C66C316}" dt="2022-03-08T03:16:21.667" v="0" actId="27107"/>
        <pc:sldMkLst>
          <pc:docMk/>
          <pc:sldMk cId="1591523340" sldId="260"/>
        </pc:sldMkLst>
        <pc:spChg chg="mod">
          <ac:chgData name="Saranya Chandrukannan" userId="9243bfc0-428f-40b6-89ee-4e3df44ea244" providerId="ADAL" clId="{2F23FA34-E756-4AE3-A1D7-E78D5C66C316}" dt="2022-03-08T03:16:21.667" v="0" actId="27107"/>
          <ac:spMkLst>
            <pc:docMk/>
            <pc:sldMk cId="1591523340" sldId="260"/>
            <ac:spMk id="2" creationId="{92656FBA-7EFF-4EFD-9027-1314E1A1CC9C}"/>
          </ac:spMkLst>
        </pc:spChg>
      </pc:sldChg>
      <pc:sldChg chg="addSp delSp modSp new mod setBg">
        <pc:chgData name="Saranya Chandrukannan" userId="9243bfc0-428f-40b6-89ee-4e3df44ea244" providerId="ADAL" clId="{2F23FA34-E756-4AE3-A1D7-E78D5C66C316}" dt="2022-03-08T14:09:39.600" v="16" actId="27107"/>
        <pc:sldMkLst>
          <pc:docMk/>
          <pc:sldMk cId="2227373871" sldId="269"/>
        </pc:sldMkLst>
        <pc:spChg chg="del">
          <ac:chgData name="Saranya Chandrukannan" userId="9243bfc0-428f-40b6-89ee-4e3df44ea244" providerId="ADAL" clId="{2F23FA34-E756-4AE3-A1D7-E78D5C66C316}" dt="2022-03-08T04:40:39.174" v="2" actId="478"/>
          <ac:spMkLst>
            <pc:docMk/>
            <pc:sldMk cId="2227373871" sldId="269"/>
            <ac:spMk id="2" creationId="{FC20F47A-4F17-4467-BB99-ADA696A792AE}"/>
          </ac:spMkLst>
        </pc:spChg>
        <pc:spChg chg="del">
          <ac:chgData name="Saranya Chandrukannan" userId="9243bfc0-428f-40b6-89ee-4e3df44ea244" providerId="ADAL" clId="{2F23FA34-E756-4AE3-A1D7-E78D5C66C316}" dt="2022-03-08T04:40:41.741" v="3" actId="478"/>
          <ac:spMkLst>
            <pc:docMk/>
            <pc:sldMk cId="2227373871" sldId="269"/>
            <ac:spMk id="3" creationId="{DEABF6B3-31AB-4873-A7F6-EFAE29613385}"/>
          </ac:spMkLst>
        </pc:spChg>
        <pc:spChg chg="add mod">
          <ac:chgData name="Saranya Chandrukannan" userId="9243bfc0-428f-40b6-89ee-4e3df44ea244" providerId="ADAL" clId="{2F23FA34-E756-4AE3-A1D7-E78D5C66C316}" dt="2022-03-08T14:03:13.909" v="15" actId="6549"/>
          <ac:spMkLst>
            <pc:docMk/>
            <pc:sldMk cId="2227373871" sldId="269"/>
            <ac:spMk id="5" creationId="{3FD86CFF-1D52-43F9-BF16-379ABF49B705}"/>
          </ac:spMkLst>
        </pc:spChg>
        <pc:spChg chg="add mod">
          <ac:chgData name="Saranya Chandrukannan" userId="9243bfc0-428f-40b6-89ee-4e3df44ea244" providerId="ADAL" clId="{2F23FA34-E756-4AE3-A1D7-E78D5C66C316}" dt="2022-03-08T14:09:39.600" v="16" actId="27107"/>
          <ac:spMkLst>
            <pc:docMk/>
            <pc:sldMk cId="2227373871" sldId="269"/>
            <ac:spMk id="7" creationId="{BC150259-E761-47C8-A6B9-F0A092A3F592}"/>
          </ac:spMkLst>
        </pc:spChg>
        <pc:spChg chg="add">
          <ac:chgData name="Saranya Chandrukannan" userId="9243bfc0-428f-40b6-89ee-4e3df44ea244" providerId="ADAL" clId="{2F23FA34-E756-4AE3-A1D7-E78D5C66C316}" dt="2022-03-08T04:41:50.620" v="13" actId="26606"/>
          <ac:spMkLst>
            <pc:docMk/>
            <pc:sldMk cId="2227373871" sldId="269"/>
            <ac:spMk id="13" creationId="{83B91B61-BFCA-4647-957E-A8269BE46F39}"/>
          </ac:spMkLst>
        </pc:spChg>
        <pc:spChg chg="add">
          <ac:chgData name="Saranya Chandrukannan" userId="9243bfc0-428f-40b6-89ee-4e3df44ea244" providerId="ADAL" clId="{2F23FA34-E756-4AE3-A1D7-E78D5C66C316}" dt="2022-03-08T04:41:50.620" v="13" actId="26606"/>
          <ac:spMkLst>
            <pc:docMk/>
            <pc:sldMk cId="2227373871" sldId="269"/>
            <ac:spMk id="15" creationId="{92D1D7C6-1C89-420C-8D35-483654167118}"/>
          </ac:spMkLst>
        </pc:spChg>
        <pc:picChg chg="add">
          <ac:chgData name="Saranya Chandrukannan" userId="9243bfc0-428f-40b6-89ee-4e3df44ea244" providerId="ADAL" clId="{2F23FA34-E756-4AE3-A1D7-E78D5C66C316}" dt="2022-03-08T04:41:50.620" v="13" actId="26606"/>
          <ac:picMkLst>
            <pc:docMk/>
            <pc:sldMk cId="2227373871" sldId="269"/>
            <ac:picMk id="9" creationId="{A7C4713A-C1A7-46B9-95E4-DE45E9A91629}"/>
          </ac:picMkLst>
        </pc:picChg>
      </pc:sldChg>
    </pc:docChg>
  </pc:docChgLst>
  <pc:docChgLst>
    <pc:chgData name="Saranya" userId="9243bfc0-428f-40b6-89ee-4e3df44ea244" providerId="ADAL" clId="{2F23FA34-E756-4AE3-A1D7-E78D5C66C316}"/>
    <pc:docChg chg="modSld">
      <pc:chgData name="Saranya" userId="9243bfc0-428f-40b6-89ee-4e3df44ea244" providerId="ADAL" clId="{2F23FA34-E756-4AE3-A1D7-E78D5C66C316}" dt="2021-08-24T06:08:41.946" v="1" actId="20577"/>
      <pc:docMkLst>
        <pc:docMk/>
      </pc:docMkLst>
      <pc:sldChg chg="modSp mod">
        <pc:chgData name="Saranya" userId="9243bfc0-428f-40b6-89ee-4e3df44ea244" providerId="ADAL" clId="{2F23FA34-E756-4AE3-A1D7-E78D5C66C316}" dt="2021-08-24T06:08:41.946" v="1" actId="20577"/>
        <pc:sldMkLst>
          <pc:docMk/>
          <pc:sldMk cId="310953722" sldId="256"/>
        </pc:sldMkLst>
        <pc:spChg chg="mod">
          <ac:chgData name="Saranya" userId="9243bfc0-428f-40b6-89ee-4e3df44ea244" providerId="ADAL" clId="{2F23FA34-E756-4AE3-A1D7-E78D5C66C316}" dt="2021-08-24T06:08:41.946" v="1" actId="20577"/>
          <ac:spMkLst>
            <pc:docMk/>
            <pc:sldMk cId="310953722" sldId="256"/>
            <ac:spMk id="3" creationId="{EB98612E-A893-45FF-82BC-988ECB60DAA2}"/>
          </ac:spMkLst>
        </pc:spChg>
      </pc:sldChg>
    </pc:docChg>
  </pc:docChgLst>
  <pc:docChgLst>
    <pc:chgData name="Saranya Chandrukannan" userId="9243bfc0-428f-40b6-89ee-4e3df44ea244" providerId="ADAL" clId="{290FB726-0DF1-4941-ACEB-199AA290908C}"/>
    <pc:docChg chg="custSel modSld">
      <pc:chgData name="Saranya Chandrukannan" userId="9243bfc0-428f-40b6-89ee-4e3df44ea244" providerId="ADAL" clId="{290FB726-0DF1-4941-ACEB-199AA290908C}" dt="2022-02-14T07:27:10.842" v="9" actId="26606"/>
      <pc:docMkLst>
        <pc:docMk/>
      </pc:docMkLst>
      <pc:sldChg chg="addSp delSp modSp mod addAnim setClrOvrMap">
        <pc:chgData name="Saranya Chandrukannan" userId="9243bfc0-428f-40b6-89ee-4e3df44ea244" providerId="ADAL" clId="{290FB726-0DF1-4941-ACEB-199AA290908C}" dt="2022-02-14T07:26:38.826" v="4"/>
        <pc:sldMkLst>
          <pc:docMk/>
          <pc:sldMk cId="310953722" sldId="256"/>
        </pc:sldMkLst>
        <pc:spChg chg="mod ord">
          <ac:chgData name="Saranya Chandrukannan" userId="9243bfc0-428f-40b6-89ee-4e3df44ea244" providerId="ADAL" clId="{290FB726-0DF1-4941-ACEB-199AA290908C}" dt="2022-02-14T07:26:38.824" v="2" actId="26606"/>
          <ac:spMkLst>
            <pc:docMk/>
            <pc:sldMk cId="310953722" sldId="256"/>
            <ac:spMk id="2" creationId="{F82C0703-982D-4ECB-902D-4F99E6010975}"/>
          </ac:spMkLst>
        </pc:spChg>
        <pc:spChg chg="mod">
          <ac:chgData name="Saranya Chandrukannan" userId="9243bfc0-428f-40b6-89ee-4e3df44ea244" providerId="ADAL" clId="{290FB726-0DF1-4941-ACEB-199AA290908C}" dt="2022-02-14T07:26:38.824" v="2" actId="26606"/>
          <ac:spMkLst>
            <pc:docMk/>
            <pc:sldMk cId="310953722" sldId="256"/>
            <ac:spMk id="3" creationId="{EB98612E-A893-45FF-82BC-988ECB60DAA2}"/>
          </ac:spMkLst>
        </pc:spChg>
        <pc:spChg chg="del">
          <ac:chgData name="Saranya Chandrukannan" userId="9243bfc0-428f-40b6-89ee-4e3df44ea244" providerId="ADAL" clId="{290FB726-0DF1-4941-ACEB-199AA290908C}" dt="2022-02-14T07:26:38.824" v="2" actId="26606"/>
          <ac:spMkLst>
            <pc:docMk/>
            <pc:sldMk cId="310953722" sldId="256"/>
            <ac:spMk id="8" creationId="{9ECB0E0D-AC1B-4E83-84EA-237BFA20636D}"/>
          </ac:spMkLst>
        </pc:spChg>
        <pc:spChg chg="add">
          <ac:chgData name="Saranya Chandrukannan" userId="9243bfc0-428f-40b6-89ee-4e3df44ea244" providerId="ADAL" clId="{290FB726-0DF1-4941-ACEB-199AA290908C}" dt="2022-02-14T07:26:38.824" v="2" actId="26606"/>
          <ac:spMkLst>
            <pc:docMk/>
            <pc:sldMk cId="310953722" sldId="256"/>
            <ac:spMk id="19" creationId="{EC2B4A13-0632-456F-A66A-2D0CDB9D30AE}"/>
          </ac:spMkLst>
        </pc:spChg>
        <pc:spChg chg="add">
          <ac:chgData name="Saranya Chandrukannan" userId="9243bfc0-428f-40b6-89ee-4e3df44ea244" providerId="ADAL" clId="{290FB726-0DF1-4941-ACEB-199AA290908C}" dt="2022-02-14T07:26:38.824" v="2" actId="26606"/>
          <ac:spMkLst>
            <pc:docMk/>
            <pc:sldMk cId="310953722" sldId="256"/>
            <ac:spMk id="21" creationId="{1568A552-34C4-41D2-A36B-9E86EC569E10}"/>
          </ac:spMkLst>
        </pc:spChg>
        <pc:spChg chg="add">
          <ac:chgData name="Saranya Chandrukannan" userId="9243bfc0-428f-40b6-89ee-4e3df44ea244" providerId="ADAL" clId="{290FB726-0DF1-4941-ACEB-199AA290908C}" dt="2022-02-14T07:26:38.824" v="2" actId="26606"/>
          <ac:spMkLst>
            <pc:docMk/>
            <pc:sldMk cId="310953722" sldId="256"/>
            <ac:spMk id="23" creationId="{B8BE655E-142C-41C9-895E-54D55EDDAF85}"/>
          </ac:spMkLst>
        </pc:spChg>
        <pc:spChg chg="add">
          <ac:chgData name="Saranya Chandrukannan" userId="9243bfc0-428f-40b6-89ee-4e3df44ea244" providerId="ADAL" clId="{290FB726-0DF1-4941-ACEB-199AA290908C}" dt="2022-02-14T07:26:38.824" v="2" actId="26606"/>
          <ac:spMkLst>
            <pc:docMk/>
            <pc:sldMk cId="310953722" sldId="256"/>
            <ac:spMk id="25" creationId="{198CC593-9FF4-46EF-81AE-2D26922F154C}"/>
          </ac:spMkLst>
        </pc:spChg>
        <pc:grpChg chg="del">
          <ac:chgData name="Saranya Chandrukannan" userId="9243bfc0-428f-40b6-89ee-4e3df44ea244" providerId="ADAL" clId="{290FB726-0DF1-4941-ACEB-199AA290908C}" dt="2022-02-14T07:26:38.824" v="2" actId="26606"/>
          <ac:grpSpMkLst>
            <pc:docMk/>
            <pc:sldMk cId="310953722" sldId="256"/>
            <ac:grpSpMk id="10" creationId="{D6DCB3B1-E1A7-4510-831B-77C8EFF566AC}"/>
          </ac:grpSpMkLst>
        </pc:grpChg>
        <pc:cxnChg chg="del">
          <ac:chgData name="Saranya Chandrukannan" userId="9243bfc0-428f-40b6-89ee-4e3df44ea244" providerId="ADAL" clId="{290FB726-0DF1-4941-ACEB-199AA290908C}" dt="2022-02-14T07:26:38.824" v="2" actId="26606"/>
          <ac:cxnSpMkLst>
            <pc:docMk/>
            <pc:sldMk cId="310953722" sldId="256"/>
            <ac:cxnSpMk id="14" creationId="{6116DDC6-8F07-46CC-8751-E5C9346B2A08}"/>
          </ac:cxnSpMkLst>
        </pc:cxnChg>
      </pc:sldChg>
      <pc:sldChg chg="addSp delSp modSp mod setClrOvrMap">
        <pc:chgData name="Saranya Chandrukannan" userId="9243bfc0-428f-40b6-89ee-4e3df44ea244" providerId="ADAL" clId="{290FB726-0DF1-4941-ACEB-199AA290908C}" dt="2022-02-14T07:26:32.863" v="1" actId="26606"/>
        <pc:sldMkLst>
          <pc:docMk/>
          <pc:sldMk cId="826222343" sldId="257"/>
        </pc:sldMkLst>
        <pc:spChg chg="mod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2" creationId="{A7D565F9-2581-4007-905A-109B4CFBADA4}"/>
          </ac:spMkLst>
        </pc:spChg>
        <pc:spChg chg="mod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3" creationId="{83B5AF67-81FD-490A-BDF2-B5DBE251DC59}"/>
          </ac:spMkLst>
        </pc:spChg>
        <pc:spChg chg="del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8" creationId="{32812C54-7AEF-4ABB-826E-221F51CB0F30}"/>
          </ac:spMkLst>
        </pc:spChg>
        <pc:spChg chg="del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10" creationId="{891F40E4-8A76-44CF-91EC-907367352626}"/>
          </ac:spMkLst>
        </pc:spChg>
        <pc:spChg chg="del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12" creationId="{72171013-D973-4187-9CF2-EE098EEF8194}"/>
          </ac:spMkLst>
        </pc:spChg>
        <pc:spChg chg="add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17" creationId="{C3638F2F-4688-4030-B1CC-802724443B77}"/>
          </ac:spMkLst>
        </pc:spChg>
        <pc:spChg chg="add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19" creationId="{48C811F0-0ED8-4A7B-BFDE-6433C690ED4F}"/>
          </ac:spMkLst>
        </pc:spChg>
        <pc:spChg chg="add">
          <ac:chgData name="Saranya Chandrukannan" userId="9243bfc0-428f-40b6-89ee-4e3df44ea244" providerId="ADAL" clId="{290FB726-0DF1-4941-ACEB-199AA290908C}" dt="2022-02-14T07:26:32.863" v="1" actId="26606"/>
          <ac:spMkLst>
            <pc:docMk/>
            <pc:sldMk cId="826222343" sldId="257"/>
            <ac:spMk id="21" creationId="{AAC19CEE-435E-4643-849E-5194A57437C0}"/>
          </ac:spMkLst>
        </pc:spChg>
      </pc:sldChg>
      <pc:sldChg chg="addSp modSp mod setBg setClrOvrMap">
        <pc:chgData name="Saranya Chandrukannan" userId="9243bfc0-428f-40b6-89ee-4e3df44ea244" providerId="ADAL" clId="{290FB726-0DF1-4941-ACEB-199AA290908C}" dt="2022-02-14T07:27:10.842" v="9" actId="26606"/>
        <pc:sldMkLst>
          <pc:docMk/>
          <pc:sldMk cId="1591523340" sldId="260"/>
        </pc:sldMkLst>
        <pc:spChg chg="mod">
          <ac:chgData name="Saranya Chandrukannan" userId="9243bfc0-428f-40b6-89ee-4e3df44ea244" providerId="ADAL" clId="{290FB726-0DF1-4941-ACEB-199AA290908C}" dt="2022-02-14T07:27:10.842" v="9" actId="26606"/>
          <ac:spMkLst>
            <pc:docMk/>
            <pc:sldMk cId="1591523340" sldId="260"/>
            <ac:spMk id="2" creationId="{92656FBA-7EFF-4EFD-9027-1314E1A1CC9C}"/>
          </ac:spMkLst>
        </pc:spChg>
        <pc:spChg chg="add">
          <ac:chgData name="Saranya Chandrukannan" userId="9243bfc0-428f-40b6-89ee-4e3df44ea244" providerId="ADAL" clId="{290FB726-0DF1-4941-ACEB-199AA290908C}" dt="2022-02-14T07:27:10.842" v="9" actId="26606"/>
          <ac:spMkLst>
            <pc:docMk/>
            <pc:sldMk cId="1591523340" sldId="260"/>
            <ac:spMk id="13" creationId="{5D213B41-AC9B-4E61-BEED-FF4C168A8942}"/>
          </ac:spMkLst>
        </pc:spChg>
        <pc:spChg chg="add">
          <ac:chgData name="Saranya Chandrukannan" userId="9243bfc0-428f-40b6-89ee-4e3df44ea244" providerId="ADAL" clId="{290FB726-0DF1-4941-ACEB-199AA290908C}" dt="2022-02-14T07:27:10.842" v="9" actId="26606"/>
          <ac:spMkLst>
            <pc:docMk/>
            <pc:sldMk cId="1591523340" sldId="260"/>
            <ac:spMk id="15" creationId="{628FBD9F-3B86-4C98-8F77-383320737739}"/>
          </ac:spMkLst>
        </pc:spChg>
        <pc:spChg chg="add">
          <ac:chgData name="Saranya Chandrukannan" userId="9243bfc0-428f-40b6-89ee-4e3df44ea244" providerId="ADAL" clId="{290FB726-0DF1-4941-ACEB-199AA290908C}" dt="2022-02-14T07:27:10.842" v="9" actId="26606"/>
          <ac:spMkLst>
            <pc:docMk/>
            <pc:sldMk cId="1591523340" sldId="260"/>
            <ac:spMk id="17" creationId="{6283F864-E3D1-457B-865A-DDC32254D987}"/>
          </ac:spMkLst>
        </pc:spChg>
        <pc:grpChg chg="add">
          <ac:chgData name="Saranya Chandrukannan" userId="9243bfc0-428f-40b6-89ee-4e3df44ea244" providerId="ADAL" clId="{290FB726-0DF1-4941-ACEB-199AA290908C}" dt="2022-02-14T07:27:10.842" v="9" actId="26606"/>
          <ac:grpSpMkLst>
            <pc:docMk/>
            <pc:sldMk cId="1591523340" sldId="260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290FB726-0DF1-4941-ACEB-199AA290908C}" dt="2022-02-14T07:27:10.842" v="9" actId="26606"/>
          <ac:picMkLst>
            <pc:docMk/>
            <pc:sldMk cId="1591523340" sldId="260"/>
            <ac:picMk id="4" creationId="{32BDCA40-69B3-40D6-9AAE-FD611F10CD37}"/>
          </ac:picMkLst>
        </pc:picChg>
      </pc:sldChg>
      <pc:sldChg chg="addSp modSp mod setBg setClrOvrMap">
        <pc:chgData name="Saranya Chandrukannan" userId="9243bfc0-428f-40b6-89ee-4e3df44ea244" providerId="ADAL" clId="{290FB726-0DF1-4941-ACEB-199AA290908C}" dt="2022-02-14T07:27:08.334" v="8" actId="26606"/>
        <pc:sldMkLst>
          <pc:docMk/>
          <pc:sldMk cId="1311713469" sldId="261"/>
        </pc:sldMkLst>
        <pc:spChg chg="mod">
          <ac:chgData name="Saranya Chandrukannan" userId="9243bfc0-428f-40b6-89ee-4e3df44ea244" providerId="ADAL" clId="{290FB726-0DF1-4941-ACEB-199AA290908C}" dt="2022-02-14T07:27:08.334" v="8" actId="26606"/>
          <ac:spMkLst>
            <pc:docMk/>
            <pc:sldMk cId="1311713469" sldId="261"/>
            <ac:spMk id="2" creationId="{C5FDBABA-C77B-4579-8B6A-65902D0FC3E0}"/>
          </ac:spMkLst>
        </pc:spChg>
        <pc:spChg chg="add">
          <ac:chgData name="Saranya Chandrukannan" userId="9243bfc0-428f-40b6-89ee-4e3df44ea244" providerId="ADAL" clId="{290FB726-0DF1-4941-ACEB-199AA290908C}" dt="2022-02-14T07:27:08.334" v="8" actId="26606"/>
          <ac:spMkLst>
            <pc:docMk/>
            <pc:sldMk cId="1311713469" sldId="261"/>
            <ac:spMk id="13" creationId="{5D213B41-AC9B-4E61-BEED-FF4C168A8942}"/>
          </ac:spMkLst>
        </pc:spChg>
        <pc:spChg chg="add">
          <ac:chgData name="Saranya Chandrukannan" userId="9243bfc0-428f-40b6-89ee-4e3df44ea244" providerId="ADAL" clId="{290FB726-0DF1-4941-ACEB-199AA290908C}" dt="2022-02-14T07:27:08.334" v="8" actId="26606"/>
          <ac:spMkLst>
            <pc:docMk/>
            <pc:sldMk cId="1311713469" sldId="261"/>
            <ac:spMk id="15" creationId="{628FBD9F-3B86-4C98-8F77-383320737739}"/>
          </ac:spMkLst>
        </pc:spChg>
        <pc:spChg chg="add">
          <ac:chgData name="Saranya Chandrukannan" userId="9243bfc0-428f-40b6-89ee-4e3df44ea244" providerId="ADAL" clId="{290FB726-0DF1-4941-ACEB-199AA290908C}" dt="2022-02-14T07:27:08.334" v="8" actId="26606"/>
          <ac:spMkLst>
            <pc:docMk/>
            <pc:sldMk cId="1311713469" sldId="261"/>
            <ac:spMk id="17" creationId="{6283F864-E3D1-457B-865A-DDC32254D987}"/>
          </ac:spMkLst>
        </pc:spChg>
        <pc:grpChg chg="add">
          <ac:chgData name="Saranya Chandrukannan" userId="9243bfc0-428f-40b6-89ee-4e3df44ea244" providerId="ADAL" clId="{290FB726-0DF1-4941-ACEB-199AA290908C}" dt="2022-02-14T07:27:08.334" v="8" actId="26606"/>
          <ac:grpSpMkLst>
            <pc:docMk/>
            <pc:sldMk cId="1311713469" sldId="261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290FB726-0DF1-4941-ACEB-199AA290908C}" dt="2022-02-14T07:27:08.334" v="8" actId="26606"/>
          <ac:picMkLst>
            <pc:docMk/>
            <pc:sldMk cId="1311713469" sldId="261"/>
            <ac:picMk id="4" creationId="{DD797259-81A4-4A3F-9116-368198CE3D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8612E-A893-45FF-82BC-988ECB60D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Week 6</a:t>
            </a: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C0703-982D-4ECB-902D-4F99E6010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en-US"/>
              <a:t>Introduction to xsl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1693D-E663-4959-8BC5-670C6A36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0" y="304222"/>
            <a:ext cx="10800165" cy="58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2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4AC42-B743-4258-998D-E0C57FB6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85" y="0"/>
            <a:ext cx="10278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2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6E4EDD-D4F5-489F-991A-B6DCF9F06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28" y="554469"/>
            <a:ext cx="11267027" cy="32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42D96-7367-43A0-8B39-C24C2869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93" y="157274"/>
            <a:ext cx="9125816" cy="65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F558-4F04-4127-91A2-BCCA3F50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6A832-4FCF-46E1-B0D8-5E5C154B7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09" y="1599910"/>
            <a:ext cx="9190182" cy="5261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29CB1-63A6-4D8A-B444-B8B47A0F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03" y="685800"/>
            <a:ext cx="6758018" cy="7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3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565F9-2581-4007-905A-109B4CFB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AF67-81FD-490A-BDF2-B5DBE251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 dirty="0"/>
              <a:t>(XML) was designed to make information sharing and data interpretation easier.</a:t>
            </a:r>
          </a:p>
          <a:p>
            <a:r>
              <a:rPr lang="en-US" dirty="0"/>
              <a:t>Basic rules of XML, </a:t>
            </a:r>
          </a:p>
          <a:p>
            <a:r>
              <a:rPr lang="en-US" dirty="0"/>
              <a:t>Explains its syntax, </a:t>
            </a:r>
          </a:p>
          <a:p>
            <a:r>
              <a:rPr lang="en-US" dirty="0"/>
              <a:t>Covers more advanced topics such as styling your XML with CSS and manipulating XML content using XPath and XSLT.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2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86CFF-1D52-43F9-BF16-379ABF49B705}"/>
              </a:ext>
            </a:extLst>
          </p:cNvPr>
          <p:cNvSpPr txBox="1"/>
          <p:nvPr/>
        </p:nvSpPr>
        <p:spPr>
          <a:xfrm>
            <a:off x="5100824" y="685800"/>
            <a:ext cx="617677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What is the basic difference between XSL and XSLT</a:t>
            </a:r>
            <a:endParaRPr lang="en-US" sz="3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Computer script on a screen">
            <a:extLst>
              <a:ext uri="{FF2B5EF4-FFF2-40B4-BE49-F238E27FC236}">
                <a16:creationId xmlns:a16="http://schemas.microsoft.com/office/drawing/2014/main" id="{A7C4713A-C1A7-46B9-95E4-DE45E9A91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9" r="48602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50259-E761-47C8-A6B9-F0A092A3F592}"/>
              </a:ext>
            </a:extLst>
          </p:cNvPr>
          <p:cNvSpPr txBox="1"/>
          <p:nvPr/>
        </p:nvSpPr>
        <p:spPr>
          <a:xfrm>
            <a:off x="5100824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XSL is a language for expressing stylesheets. It consists of three parts: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500" dirty="0">
                <a:solidFill>
                  <a:schemeClr val="tx2"/>
                </a:solidFill>
              </a:rPr>
            </a:br>
            <a:r>
              <a:rPr lang="en-US" sz="1500" b="0" i="0" dirty="0">
                <a:solidFill>
                  <a:schemeClr val="tx2"/>
                </a:solidFill>
                <a:effectLst/>
              </a:rPr>
              <a:t>* XSL Transformations (XSLT): a language for transforming XML documents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500" dirty="0">
                <a:solidFill>
                  <a:schemeClr val="tx2"/>
                </a:solidFill>
              </a:rPr>
            </a:br>
            <a:r>
              <a:rPr lang="en-US" sz="1500" b="0" i="0" dirty="0">
                <a:solidFill>
                  <a:schemeClr val="tx2"/>
                </a:solidFill>
                <a:effectLst/>
              </a:rPr>
              <a:t>* The XML Path Language (XPath): an expression language used by XSLT to access or refer to parts of an XML document.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500" dirty="0">
                <a:solidFill>
                  <a:schemeClr val="tx2"/>
                </a:solidFill>
              </a:rPr>
            </a:br>
            <a:r>
              <a:rPr lang="en-US" sz="1500" b="0" i="0" dirty="0">
                <a:solidFill>
                  <a:schemeClr val="tx2"/>
                </a:solidFill>
                <a:effectLst/>
              </a:rPr>
              <a:t>* An XML vocabulary for specifying formatting semantics (XSL Formatting Objects)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500" dirty="0">
                <a:solidFill>
                  <a:schemeClr val="tx2"/>
                </a:solidFill>
              </a:rPr>
            </a:br>
            <a:r>
              <a:rPr lang="en-US" sz="1500" b="0" i="0" dirty="0">
                <a:solidFill>
                  <a:schemeClr val="tx2"/>
                </a:solidFill>
                <a:effectLst/>
              </a:rPr>
              <a:t>Informally, abbreviation "XSL" often refers to XSLT only, since the latter is in wider use. Also informally �XSLT� often refers to both �XSLT itself� and �XPath�, since most of XSLT document use XPath expressions.</a:t>
            </a: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7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811C-1239-4746-82CB-C4D5F4AD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XSL(T)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4E100-D6F7-44A9-9D32-71F3C10A0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969" y="2310033"/>
            <a:ext cx="4046021" cy="613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43D13F-5E26-44FE-BD92-3CFC6C701540}"/>
              </a:ext>
            </a:extLst>
          </p:cNvPr>
          <p:cNvSpPr/>
          <p:nvPr/>
        </p:nvSpPr>
        <p:spPr>
          <a:xfrm>
            <a:off x="1465587" y="1575022"/>
            <a:ext cx="4008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-apple-system"/>
              </a:rPr>
              <a:t>This is how you define an XSL Stylesheet.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D18D8-B3F4-4155-92F4-EC44B14B7B85}"/>
              </a:ext>
            </a:extLst>
          </p:cNvPr>
          <p:cNvSpPr/>
          <p:nvPr/>
        </p:nvSpPr>
        <p:spPr>
          <a:xfrm>
            <a:off x="1371600" y="32009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template tag contains either a match attribute, which is an xpath expression which determines how the template is matched to the content in the source XML data, or it has a name attribute.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3D959-1C2A-43BE-A40F-8CA3FF59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87" y="4901978"/>
            <a:ext cx="6524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5DEB4-FE44-4665-AF9B-BC72A2B1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72" y="648343"/>
            <a:ext cx="9982855" cy="8541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B19A6-5C5A-4CD3-B5C7-AF2A2B7622E8}"/>
              </a:ext>
            </a:extLst>
          </p:cNvPr>
          <p:cNvSpPr/>
          <p:nvPr/>
        </p:nvSpPr>
        <p:spPr>
          <a:xfrm>
            <a:off x="2335618" y="1723603"/>
            <a:ext cx="6882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-apple-system"/>
              </a:rPr>
              <a:t>Value of tag.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This also uses an xpath expression, and this is used to select data in the source document.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C2752-DB0D-4E63-9841-48445A8C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96" y="3572118"/>
            <a:ext cx="5661281" cy="15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6FBA-7EFF-4EFD-9027-1314E1A1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cap="all" dirty="0"/>
              <a:t>To define a Stylesheet I will use XSL Stylesheet tag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DCA40-69B3-40D6-9AAE-FD611F10C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597" y="3056705"/>
            <a:ext cx="8152991" cy="2812781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152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DBABA-C77B-4579-8B6A-65902D0F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Then I define a template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97259-81A4-4A3F-9116-368198CE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347" y="3056705"/>
            <a:ext cx="8459490" cy="2812781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171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060-4334-451C-97C5-BA9101F2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need next is our head tags and a body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1AE08-BECA-49B0-AC7C-FE6C40D9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55" y="2178934"/>
            <a:ext cx="10700765" cy="36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5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5851-13B6-46A4-A7D1-06F2C74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3909"/>
            <a:ext cx="9601200" cy="781493"/>
          </a:xfrm>
        </p:spPr>
        <p:txBody>
          <a:bodyPr/>
          <a:lstStyle/>
          <a:p>
            <a:pPr algn="ctr"/>
            <a:r>
              <a:rPr lang="en-US" dirty="0"/>
              <a:t>Simple XSLT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4869A9-048E-44EE-889D-555618021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108" y="885402"/>
            <a:ext cx="6633784" cy="55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62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277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Franklin Gothic Book</vt:lpstr>
      <vt:lpstr>Crop</vt:lpstr>
      <vt:lpstr>Introduction to xsl</vt:lpstr>
      <vt:lpstr>Introduction</vt:lpstr>
      <vt:lpstr>PowerPoint Presentation</vt:lpstr>
      <vt:lpstr>Simple XSL(T) elements</vt:lpstr>
      <vt:lpstr>PowerPoint Presentation</vt:lpstr>
      <vt:lpstr>To define a Stylesheet I will use XSL Stylesheet tag</vt:lpstr>
      <vt:lpstr>Then I define a template</vt:lpstr>
      <vt:lpstr>What we need next is our head tags and a body</vt:lpstr>
      <vt:lpstr>Simple XSLT</vt:lpstr>
      <vt:lpstr>PowerPoint Presentation</vt:lpstr>
      <vt:lpstr>PowerPoint Presentation</vt:lpstr>
      <vt:lpstr>PowerPoint Presentation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xsl(T)</dc:title>
  <dc:creator>Milan Topuzovic</dc:creator>
  <cp:lastModifiedBy>Saranya Chandrukannan</cp:lastModifiedBy>
  <cp:revision>5</cp:revision>
  <dcterms:created xsi:type="dcterms:W3CDTF">2019-03-04T02:09:38Z</dcterms:created>
  <dcterms:modified xsi:type="dcterms:W3CDTF">2022-03-08T14:30:09Z</dcterms:modified>
</cp:coreProperties>
</file>