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nya Chandrukannan" userId="9243bfc0-428f-40b6-89ee-4e3df44ea244" providerId="ADAL" clId="{E2841718-EA58-4D1B-9C50-B721844EF06D}"/>
    <pc:docChg chg="custSel modSld">
      <pc:chgData name="Saranya Chandrukannan" userId="9243bfc0-428f-40b6-89ee-4e3df44ea244" providerId="ADAL" clId="{E2841718-EA58-4D1B-9C50-B721844EF06D}" dt="2022-02-14T07:28:52.302" v="3"/>
      <pc:docMkLst>
        <pc:docMk/>
      </pc:docMkLst>
      <pc:sldChg chg="addSp modSp mod setBg addAnim setClrOvrMap">
        <pc:chgData name="Saranya Chandrukannan" userId="9243bfc0-428f-40b6-89ee-4e3df44ea244" providerId="ADAL" clId="{E2841718-EA58-4D1B-9C50-B721844EF06D}" dt="2022-02-14T07:28:52.302" v="3"/>
        <pc:sldMkLst>
          <pc:docMk/>
          <pc:sldMk cId="838360542" sldId="256"/>
        </pc:sldMkLst>
        <pc:spChg chg="mod">
          <ac:chgData name="Saranya Chandrukannan" userId="9243bfc0-428f-40b6-89ee-4e3df44ea244" providerId="ADAL" clId="{E2841718-EA58-4D1B-9C50-B721844EF06D}" dt="2022-02-14T07:28:52.300" v="0" actId="26606"/>
          <ac:spMkLst>
            <pc:docMk/>
            <pc:sldMk cId="838360542" sldId="256"/>
            <ac:spMk id="2" creationId="{7C6E2C59-81F4-46CF-B4BA-EE2EB197AE73}"/>
          </ac:spMkLst>
        </pc:spChg>
        <pc:spChg chg="mod">
          <ac:chgData name="Saranya Chandrukannan" userId="9243bfc0-428f-40b6-89ee-4e3df44ea244" providerId="ADAL" clId="{E2841718-EA58-4D1B-9C50-B721844EF06D}" dt="2022-02-14T07:28:52.300" v="0" actId="26606"/>
          <ac:spMkLst>
            <pc:docMk/>
            <pc:sldMk cId="838360542" sldId="256"/>
            <ac:spMk id="3" creationId="{A252588D-ADCD-4B4D-9611-11E72458C4FE}"/>
          </ac:spMkLst>
        </pc:spChg>
        <pc:spChg chg="add">
          <ac:chgData name="Saranya Chandrukannan" userId="9243bfc0-428f-40b6-89ee-4e3df44ea244" providerId="ADAL" clId="{E2841718-EA58-4D1B-9C50-B721844EF06D}" dt="2022-02-14T07:28:52.300" v="0" actId="26606"/>
          <ac:spMkLst>
            <pc:docMk/>
            <pc:sldMk cId="838360542" sldId="256"/>
            <ac:spMk id="10" creationId="{1E954AF0-B5CC-4A16-ACDA-675B5694F2C8}"/>
          </ac:spMkLst>
        </pc:spChg>
        <pc:spChg chg="add">
          <ac:chgData name="Saranya Chandrukannan" userId="9243bfc0-428f-40b6-89ee-4e3df44ea244" providerId="ADAL" clId="{E2841718-EA58-4D1B-9C50-B721844EF06D}" dt="2022-02-14T07:28:52.300" v="0" actId="26606"/>
          <ac:spMkLst>
            <pc:docMk/>
            <pc:sldMk cId="838360542" sldId="256"/>
            <ac:spMk id="12" creationId="{325322DD-3792-4947-A96A-1B6D9D786960}"/>
          </ac:spMkLst>
        </pc:spChg>
        <pc:picChg chg="add">
          <ac:chgData name="Saranya Chandrukannan" userId="9243bfc0-428f-40b6-89ee-4e3df44ea244" providerId="ADAL" clId="{E2841718-EA58-4D1B-9C50-B721844EF06D}" dt="2022-02-14T07:28:52.300" v="0" actId="26606"/>
          <ac:picMkLst>
            <pc:docMk/>
            <pc:sldMk cId="838360542" sldId="256"/>
            <ac:picMk id="7" creationId="{82D2BB6D-0E03-4A47-A7D4-AAFC1B13DE2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Eye">
            <a:extLst>
              <a:ext uri="{FF2B5EF4-FFF2-40B4-BE49-F238E27FC236}">
                <a16:creationId xmlns:a16="http://schemas.microsoft.com/office/drawing/2014/main" id="{82D2BB6D-0E03-4A47-A7D4-AAFC1B13D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545" y="640080"/>
            <a:ext cx="5577840" cy="5577840"/>
          </a:xfrm>
          <a:prstGeom prst="rect">
            <a:avLst/>
          </a:prstGeom>
        </p:spPr>
      </p:pic>
      <p:sp>
        <p:nvSpPr>
          <p:cNvPr id="12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E2C59-81F4-46CF-B4BA-EE2EB197A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9666" y="1314922"/>
            <a:ext cx="3176246" cy="3000139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Viewing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2588D-ADCD-4B4D-9611-11E72458C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9666" y="4458645"/>
            <a:ext cx="3176246" cy="1656413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000">
                <a:solidFill>
                  <a:srgbClr val="EFEDE3"/>
                </a:solidFill>
              </a:rPr>
              <a:t>week6</a:t>
            </a:r>
          </a:p>
        </p:txBody>
      </p:sp>
    </p:spTree>
    <p:extLst>
      <p:ext uri="{BB962C8B-B14F-4D97-AF65-F5344CB8AC3E}">
        <p14:creationId xmlns:p14="http://schemas.microsoft.com/office/powerpoint/2010/main" val="838360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0D291A-E727-453B-9DD5-ED26E2CED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126" y="202314"/>
            <a:ext cx="10656808" cy="594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1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DABBB3-1A3A-4FCC-BCBB-EC6410ABA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438" y="237533"/>
            <a:ext cx="8040041" cy="638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257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</TotalTime>
  <Words>3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Viewing data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Viewing data</dc:title>
  <dc:creator>Milan Topuzovic</dc:creator>
  <cp:lastModifiedBy>Saranya Chandrukannan</cp:lastModifiedBy>
  <cp:revision>1</cp:revision>
  <dcterms:created xsi:type="dcterms:W3CDTF">2019-03-10T01:45:37Z</dcterms:created>
  <dcterms:modified xsi:type="dcterms:W3CDTF">2022-02-14T07:28:52Z</dcterms:modified>
</cp:coreProperties>
</file>