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6" r:id="rId11"/>
    <p:sldId id="267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ya Chandrukannan" userId="9243bfc0-428f-40b6-89ee-4e3df44ea244" providerId="ADAL" clId="{4E789138-C219-48BD-8912-55A19A154B7D}"/>
    <pc:docChg chg="modSld sldOrd">
      <pc:chgData name="Saranya Chandrukannan" userId="9243bfc0-428f-40b6-89ee-4e3df44ea244" providerId="ADAL" clId="{4E789138-C219-48BD-8912-55A19A154B7D}" dt="2023-09-04T06:15:34.095" v="9"/>
      <pc:docMkLst>
        <pc:docMk/>
      </pc:docMkLst>
      <pc:sldChg chg="ord">
        <pc:chgData name="Saranya Chandrukannan" userId="9243bfc0-428f-40b6-89ee-4e3df44ea244" providerId="ADAL" clId="{4E789138-C219-48BD-8912-55A19A154B7D}" dt="2023-09-04T06:13:20.244" v="7"/>
        <pc:sldMkLst>
          <pc:docMk/>
          <pc:sldMk cId="1907656690" sldId="263"/>
        </pc:sldMkLst>
      </pc:sldChg>
      <pc:sldChg chg="ord">
        <pc:chgData name="Saranya Chandrukannan" userId="9243bfc0-428f-40b6-89ee-4e3df44ea244" providerId="ADAL" clId="{4E789138-C219-48BD-8912-55A19A154B7D}" dt="2023-09-04T06:12:53.866" v="1"/>
        <pc:sldMkLst>
          <pc:docMk/>
          <pc:sldMk cId="1799510777" sldId="266"/>
        </pc:sldMkLst>
      </pc:sldChg>
      <pc:sldChg chg="ord">
        <pc:chgData name="Saranya Chandrukannan" userId="9243bfc0-428f-40b6-89ee-4e3df44ea244" providerId="ADAL" clId="{4E789138-C219-48BD-8912-55A19A154B7D}" dt="2023-09-04T06:15:34.095" v="9"/>
        <pc:sldMkLst>
          <pc:docMk/>
          <pc:sldMk cId="3119094812" sldId="267"/>
        </pc:sldMkLst>
      </pc:sldChg>
      <pc:sldChg chg="ord">
        <pc:chgData name="Saranya Chandrukannan" userId="9243bfc0-428f-40b6-89ee-4e3df44ea244" providerId="ADAL" clId="{4E789138-C219-48BD-8912-55A19A154B7D}" dt="2023-09-04T06:13:06.731" v="5"/>
        <pc:sldMkLst>
          <pc:docMk/>
          <pc:sldMk cId="2796325746" sldId="268"/>
        </pc:sldMkLst>
      </pc:sldChg>
    </pc:docChg>
  </pc:docChgLst>
  <pc:docChgLst>
    <pc:chgData name="Saranya" userId="9243bfc0-428f-40b6-89ee-4e3df44ea244" providerId="ADAL" clId="{75EF0095-8976-4A48-B391-68C2A30C23A0}"/>
    <pc:docChg chg="undo custSel addSld delSld modSld sldOrd">
      <pc:chgData name="Saranya" userId="9243bfc0-428f-40b6-89ee-4e3df44ea244" providerId="ADAL" clId="{75EF0095-8976-4A48-B391-68C2A30C23A0}" dt="2021-09-07T13:11:36.992" v="100"/>
      <pc:docMkLst>
        <pc:docMk/>
      </pc:docMkLst>
      <pc:sldChg chg="modSp mod">
        <pc:chgData name="Saranya" userId="9243bfc0-428f-40b6-89ee-4e3df44ea244" providerId="ADAL" clId="{75EF0095-8976-4A48-B391-68C2A30C23A0}" dt="2021-09-07T12:15:54.246" v="3" actId="1036"/>
        <pc:sldMkLst>
          <pc:docMk/>
          <pc:sldMk cId="3873030091" sldId="262"/>
        </pc:sldMkLst>
        <pc:picChg chg="mod">
          <ac:chgData name="Saranya" userId="9243bfc0-428f-40b6-89ee-4e3df44ea244" providerId="ADAL" clId="{75EF0095-8976-4A48-B391-68C2A30C23A0}" dt="2021-09-07T12:15:54.246" v="3" actId="1036"/>
          <ac:picMkLst>
            <pc:docMk/>
            <pc:sldMk cId="3873030091" sldId="262"/>
            <ac:picMk id="4" creationId="{6F7FB05B-5429-40A2-A085-D646779F0DAA}"/>
          </ac:picMkLst>
        </pc:picChg>
      </pc:sldChg>
      <pc:sldChg chg="ord">
        <pc:chgData name="Saranya" userId="9243bfc0-428f-40b6-89ee-4e3df44ea244" providerId="ADAL" clId="{75EF0095-8976-4A48-B391-68C2A30C23A0}" dt="2021-09-07T13:11:36.992" v="100"/>
        <pc:sldMkLst>
          <pc:docMk/>
          <pc:sldMk cId="3119094812" sldId="267"/>
        </pc:sldMkLst>
      </pc:sldChg>
      <pc:sldChg chg="addSp delSp modSp new mod">
        <pc:chgData name="Saranya" userId="9243bfc0-428f-40b6-89ee-4e3df44ea244" providerId="ADAL" clId="{75EF0095-8976-4A48-B391-68C2A30C23A0}" dt="2021-09-07T13:11:10.666" v="97" actId="20577"/>
        <pc:sldMkLst>
          <pc:docMk/>
          <pc:sldMk cId="2796325746" sldId="268"/>
        </pc:sldMkLst>
        <pc:spChg chg="add del mod">
          <ac:chgData name="Saranya" userId="9243bfc0-428f-40b6-89ee-4e3df44ea244" providerId="ADAL" clId="{75EF0095-8976-4A48-B391-68C2A30C23A0}" dt="2021-09-07T13:10:51.209" v="84" actId="14100"/>
          <ac:spMkLst>
            <pc:docMk/>
            <pc:sldMk cId="2796325746" sldId="268"/>
            <ac:spMk id="2" creationId="{A7760104-61B3-40A7-8C25-245739D34F69}"/>
          </ac:spMkLst>
        </pc:spChg>
        <pc:spChg chg="del">
          <ac:chgData name="Saranya" userId="9243bfc0-428f-40b6-89ee-4e3df44ea244" providerId="ADAL" clId="{75EF0095-8976-4A48-B391-68C2A30C23A0}" dt="2021-09-07T13:04:35.904" v="18" actId="478"/>
          <ac:spMkLst>
            <pc:docMk/>
            <pc:sldMk cId="2796325746" sldId="268"/>
            <ac:spMk id="3" creationId="{F31DACB7-94FB-45F9-BCC0-6A24E78C9252}"/>
          </ac:spMkLst>
        </pc:spChg>
        <pc:spChg chg="add del mod">
          <ac:chgData name="Saranya" userId="9243bfc0-428f-40b6-89ee-4e3df44ea244" providerId="ADAL" clId="{75EF0095-8976-4A48-B391-68C2A30C23A0}" dt="2021-09-07T13:04:42.614" v="22" actId="478"/>
          <ac:spMkLst>
            <pc:docMk/>
            <pc:sldMk cId="2796325746" sldId="268"/>
            <ac:spMk id="5" creationId="{BC706287-5A30-41C7-B157-AA04516E7C99}"/>
          </ac:spMkLst>
        </pc:spChg>
        <pc:spChg chg="add del mod">
          <ac:chgData name="Saranya" userId="9243bfc0-428f-40b6-89ee-4e3df44ea244" providerId="ADAL" clId="{75EF0095-8976-4A48-B391-68C2A30C23A0}" dt="2021-09-07T13:04:47.381" v="24" actId="478"/>
          <ac:spMkLst>
            <pc:docMk/>
            <pc:sldMk cId="2796325746" sldId="268"/>
            <ac:spMk id="7" creationId="{ADD88321-8B4E-49C7-9FFB-0307DF2315A2}"/>
          </ac:spMkLst>
        </pc:spChg>
        <pc:spChg chg="add del mod">
          <ac:chgData name="Saranya" userId="9243bfc0-428f-40b6-89ee-4e3df44ea244" providerId="ADAL" clId="{75EF0095-8976-4A48-B391-68C2A30C23A0}" dt="2021-09-07T13:07:49.235" v="55"/>
          <ac:spMkLst>
            <pc:docMk/>
            <pc:sldMk cId="2796325746" sldId="268"/>
            <ac:spMk id="8" creationId="{BA0B51AB-59AE-4F7A-90BB-0AE667F03D89}"/>
          </ac:spMkLst>
        </pc:spChg>
        <pc:spChg chg="add del mod">
          <ac:chgData name="Saranya" userId="9243bfc0-428f-40b6-89ee-4e3df44ea244" providerId="ADAL" clId="{75EF0095-8976-4A48-B391-68C2A30C23A0}" dt="2021-09-07T13:08:11.514" v="58"/>
          <ac:spMkLst>
            <pc:docMk/>
            <pc:sldMk cId="2796325746" sldId="268"/>
            <ac:spMk id="9" creationId="{780D4217-170E-4087-AE79-B20E299CBAA9}"/>
          </ac:spMkLst>
        </pc:spChg>
        <pc:spChg chg="add mod">
          <ac:chgData name="Saranya" userId="9243bfc0-428f-40b6-89ee-4e3df44ea244" providerId="ADAL" clId="{75EF0095-8976-4A48-B391-68C2A30C23A0}" dt="2021-09-07T13:09:57.549" v="72" actId="14100"/>
          <ac:spMkLst>
            <pc:docMk/>
            <pc:sldMk cId="2796325746" sldId="268"/>
            <ac:spMk id="10" creationId="{07FF5966-587B-4C95-BA71-44911E26E46E}"/>
          </ac:spMkLst>
        </pc:spChg>
        <pc:spChg chg="add mod">
          <ac:chgData name="Saranya" userId="9243bfc0-428f-40b6-89ee-4e3df44ea244" providerId="ADAL" clId="{75EF0095-8976-4A48-B391-68C2A30C23A0}" dt="2021-09-07T13:10:00.182" v="73" actId="14100"/>
          <ac:spMkLst>
            <pc:docMk/>
            <pc:sldMk cId="2796325746" sldId="268"/>
            <ac:spMk id="11" creationId="{8FD8E92B-E2BE-4472-9E17-D1757CA7AD33}"/>
          </ac:spMkLst>
        </pc:spChg>
        <pc:spChg chg="add del mod">
          <ac:chgData name="Saranya" userId="9243bfc0-428f-40b6-89ee-4e3df44ea244" providerId="ADAL" clId="{75EF0095-8976-4A48-B391-68C2A30C23A0}" dt="2021-09-07T13:10:29.517" v="80"/>
          <ac:spMkLst>
            <pc:docMk/>
            <pc:sldMk cId="2796325746" sldId="268"/>
            <ac:spMk id="12" creationId="{E784E89B-01A7-460C-B1DF-C416D13B5873}"/>
          </ac:spMkLst>
        </pc:spChg>
        <pc:spChg chg="add mod">
          <ac:chgData name="Saranya" userId="9243bfc0-428f-40b6-89ee-4e3df44ea244" providerId="ADAL" clId="{75EF0095-8976-4A48-B391-68C2A30C23A0}" dt="2021-09-07T13:10:41.462" v="83" actId="255"/>
          <ac:spMkLst>
            <pc:docMk/>
            <pc:sldMk cId="2796325746" sldId="268"/>
            <ac:spMk id="13" creationId="{79BC20C4-AF87-46BE-BA5C-60BEBEFD4692}"/>
          </ac:spMkLst>
        </pc:spChg>
        <pc:spChg chg="add mod">
          <ac:chgData name="Saranya" userId="9243bfc0-428f-40b6-89ee-4e3df44ea244" providerId="ADAL" clId="{75EF0095-8976-4A48-B391-68C2A30C23A0}" dt="2021-09-07T13:11:10.666" v="97" actId="20577"/>
          <ac:spMkLst>
            <pc:docMk/>
            <pc:sldMk cId="2796325746" sldId="268"/>
            <ac:spMk id="14" creationId="{C9B5D1BF-FE0E-432D-A0F1-40272A99191D}"/>
          </ac:spMkLst>
        </pc:spChg>
      </pc:sldChg>
      <pc:sldChg chg="delSp modSp new del mod">
        <pc:chgData name="Saranya" userId="9243bfc0-428f-40b6-89ee-4e3df44ea244" providerId="ADAL" clId="{75EF0095-8976-4A48-B391-68C2A30C23A0}" dt="2021-09-07T13:10:13.208" v="74" actId="2696"/>
        <pc:sldMkLst>
          <pc:docMk/>
          <pc:sldMk cId="2661111675" sldId="269"/>
        </pc:sldMkLst>
        <pc:spChg chg="mod">
          <ac:chgData name="Saranya" userId="9243bfc0-428f-40b6-89ee-4e3df44ea244" providerId="ADAL" clId="{75EF0095-8976-4A48-B391-68C2A30C23A0}" dt="2021-09-07T13:08:19.499" v="60" actId="27636"/>
          <ac:spMkLst>
            <pc:docMk/>
            <pc:sldMk cId="2661111675" sldId="269"/>
            <ac:spMk id="2" creationId="{FA82F17E-40B5-4DBD-A531-4018DD5824E1}"/>
          </ac:spMkLst>
        </pc:spChg>
        <pc:spChg chg="del mod">
          <ac:chgData name="Saranya" userId="9243bfc0-428f-40b6-89ee-4e3df44ea244" providerId="ADAL" clId="{75EF0095-8976-4A48-B391-68C2A30C23A0}" dt="2021-09-07T13:05:31.409" v="30" actId="478"/>
          <ac:spMkLst>
            <pc:docMk/>
            <pc:sldMk cId="2661111675" sldId="269"/>
            <ac:spMk id="3" creationId="{77818C45-B8FE-407F-9CEF-58A0453CF4DD}"/>
          </ac:spMkLst>
        </pc:spChg>
      </pc:sldChg>
      <pc:sldChg chg="delSp modSp new del mod">
        <pc:chgData name="Saranya" userId="9243bfc0-428f-40b6-89ee-4e3df44ea244" providerId="ADAL" clId="{75EF0095-8976-4A48-B391-68C2A30C23A0}" dt="2021-09-07T13:10:16.064" v="75" actId="2696"/>
        <pc:sldMkLst>
          <pc:docMk/>
          <pc:sldMk cId="4106424790" sldId="270"/>
        </pc:sldMkLst>
        <pc:spChg chg="mod">
          <ac:chgData name="Saranya" userId="9243bfc0-428f-40b6-89ee-4e3df44ea244" providerId="ADAL" clId="{75EF0095-8976-4A48-B391-68C2A30C23A0}" dt="2021-09-07T13:09:07.105" v="67" actId="27636"/>
          <ac:spMkLst>
            <pc:docMk/>
            <pc:sldMk cId="4106424790" sldId="270"/>
            <ac:spMk id="2" creationId="{17E30566-AD8F-4450-99DC-39B9CEAAD75F}"/>
          </ac:spMkLst>
        </pc:spChg>
        <pc:spChg chg="del mod">
          <ac:chgData name="Saranya" userId="9243bfc0-428f-40b6-89ee-4e3df44ea244" providerId="ADAL" clId="{75EF0095-8976-4A48-B391-68C2A30C23A0}" dt="2021-09-07T13:05:51.289" v="36" actId="478"/>
          <ac:spMkLst>
            <pc:docMk/>
            <pc:sldMk cId="4106424790" sldId="270"/>
            <ac:spMk id="3" creationId="{60B5192E-5C71-44F9-966F-BCE5C16035CB}"/>
          </ac:spMkLst>
        </pc:spChg>
      </pc:sldChg>
      <pc:sldChg chg="delSp modSp new del mod">
        <pc:chgData name="Saranya" userId="9243bfc0-428f-40b6-89ee-4e3df44ea244" providerId="ADAL" clId="{75EF0095-8976-4A48-B391-68C2A30C23A0}" dt="2021-09-07T13:11:29.466" v="98" actId="2696"/>
        <pc:sldMkLst>
          <pc:docMk/>
          <pc:sldMk cId="2464928827" sldId="271"/>
        </pc:sldMkLst>
        <pc:spChg chg="mod">
          <ac:chgData name="Saranya" userId="9243bfc0-428f-40b6-89ee-4e3df44ea244" providerId="ADAL" clId="{75EF0095-8976-4A48-B391-68C2A30C23A0}" dt="2021-09-07T13:10:21.983" v="77" actId="27636"/>
          <ac:spMkLst>
            <pc:docMk/>
            <pc:sldMk cId="2464928827" sldId="271"/>
            <ac:spMk id="2" creationId="{F74E25AF-A9BA-4C49-89A9-4D3F005A14FD}"/>
          </ac:spMkLst>
        </pc:spChg>
        <pc:spChg chg="del">
          <ac:chgData name="Saranya" userId="9243bfc0-428f-40b6-89ee-4e3df44ea244" providerId="ADAL" clId="{75EF0095-8976-4A48-B391-68C2A30C23A0}" dt="2021-09-07T13:06:58.791" v="48" actId="478"/>
          <ac:spMkLst>
            <pc:docMk/>
            <pc:sldMk cId="2464928827" sldId="271"/>
            <ac:spMk id="3" creationId="{CD187216-45BA-483E-80D2-161BCF675179}"/>
          </ac:spMkLst>
        </pc:spChg>
      </pc:sldChg>
    </pc:docChg>
  </pc:docChgLst>
  <pc:docChgLst>
    <pc:chgData name="Saranya Chandrukannan" userId="9243bfc0-428f-40b6-89ee-4e3df44ea244" providerId="ADAL" clId="{A81ADCF4-BAF9-4166-8B8F-F70C17E066EA}"/>
    <pc:docChg chg="undo custSel modSld">
      <pc:chgData name="Saranya Chandrukannan" userId="9243bfc0-428f-40b6-89ee-4e3df44ea244" providerId="ADAL" clId="{A81ADCF4-BAF9-4166-8B8F-F70C17E066EA}" dt="2022-02-14T07:52:03.284" v="27" actId="1076"/>
      <pc:docMkLst>
        <pc:docMk/>
      </pc:docMkLst>
      <pc:sldChg chg="addSp modSp mod setBg addAnim setClrOvrMap">
        <pc:chgData name="Saranya Chandrukannan" userId="9243bfc0-428f-40b6-89ee-4e3df44ea244" providerId="ADAL" clId="{A81ADCF4-BAF9-4166-8B8F-F70C17E066EA}" dt="2022-02-14T07:49:14.817" v="2"/>
        <pc:sldMkLst>
          <pc:docMk/>
          <pc:sldMk cId="186409763" sldId="256"/>
        </pc:sldMkLst>
        <pc:spChg chg="mod">
          <ac:chgData name="Saranya Chandrukannan" userId="9243bfc0-428f-40b6-89ee-4e3df44ea244" providerId="ADAL" clId="{A81ADCF4-BAF9-4166-8B8F-F70C17E066EA}" dt="2022-02-14T07:49:14.809" v="0" actId="26606"/>
          <ac:spMkLst>
            <pc:docMk/>
            <pc:sldMk cId="186409763" sldId="256"/>
            <ac:spMk id="2" creationId="{F816652F-B494-4382-8CF9-33506D83CB44}"/>
          </ac:spMkLst>
        </pc:spChg>
        <pc:spChg chg="mod">
          <ac:chgData name="Saranya Chandrukannan" userId="9243bfc0-428f-40b6-89ee-4e3df44ea244" providerId="ADAL" clId="{A81ADCF4-BAF9-4166-8B8F-F70C17E066EA}" dt="2022-02-14T07:49:14.809" v="0" actId="26606"/>
          <ac:spMkLst>
            <pc:docMk/>
            <pc:sldMk cId="186409763" sldId="256"/>
            <ac:spMk id="3" creationId="{B2A2E4F2-237E-4293-A9C2-798E2B973931}"/>
          </ac:spMkLst>
        </pc:spChg>
        <pc:spChg chg="add">
          <ac:chgData name="Saranya Chandrukannan" userId="9243bfc0-428f-40b6-89ee-4e3df44ea244" providerId="ADAL" clId="{A81ADCF4-BAF9-4166-8B8F-F70C17E066EA}" dt="2022-02-14T07:49:14.809" v="0" actId="26606"/>
          <ac:spMkLst>
            <pc:docMk/>
            <pc:sldMk cId="186409763" sldId="256"/>
            <ac:spMk id="9" creationId="{B709ADC9-6EAF-4268-9415-1ED5ECFA2218}"/>
          </ac:spMkLst>
        </pc:spChg>
        <pc:picChg chg="add">
          <ac:chgData name="Saranya Chandrukannan" userId="9243bfc0-428f-40b6-89ee-4e3df44ea244" providerId="ADAL" clId="{A81ADCF4-BAF9-4166-8B8F-F70C17E066EA}" dt="2022-02-14T07:49:14.809" v="0" actId="26606"/>
          <ac:picMkLst>
            <pc:docMk/>
            <pc:sldMk cId="186409763" sldId="256"/>
            <ac:picMk id="5" creationId="{1BA5440D-4C50-431A-B602-4BF452636BE1}"/>
          </ac:picMkLst>
        </pc:picChg>
      </pc:sldChg>
      <pc:sldChg chg="addSp modSp mod setBg setClrOvrMap">
        <pc:chgData name="Saranya Chandrukannan" userId="9243bfc0-428f-40b6-89ee-4e3df44ea244" providerId="ADAL" clId="{A81ADCF4-BAF9-4166-8B8F-F70C17E066EA}" dt="2022-02-14T07:49:20.458" v="3" actId="26606"/>
        <pc:sldMkLst>
          <pc:docMk/>
          <pc:sldMk cId="1546103361" sldId="257"/>
        </pc:sldMkLst>
        <pc:spChg chg="mod">
          <ac:chgData name="Saranya Chandrukannan" userId="9243bfc0-428f-40b6-89ee-4e3df44ea244" providerId="ADAL" clId="{A81ADCF4-BAF9-4166-8B8F-F70C17E066EA}" dt="2022-02-14T07:49:20.458" v="3" actId="26606"/>
          <ac:spMkLst>
            <pc:docMk/>
            <pc:sldMk cId="1546103361" sldId="257"/>
            <ac:spMk id="2" creationId="{D1795853-0A3D-41CA-AEE0-4FC18C3895FA}"/>
          </ac:spMkLst>
        </pc:spChg>
        <pc:spChg chg="mod ord">
          <ac:chgData name="Saranya Chandrukannan" userId="9243bfc0-428f-40b6-89ee-4e3df44ea244" providerId="ADAL" clId="{A81ADCF4-BAF9-4166-8B8F-F70C17E066EA}" dt="2022-02-14T07:49:20.458" v="3" actId="26606"/>
          <ac:spMkLst>
            <pc:docMk/>
            <pc:sldMk cId="1546103361" sldId="257"/>
            <ac:spMk id="3" creationId="{AF9F2A6F-2589-47BB-BA5B-301B48F65512}"/>
          </ac:spMkLst>
        </pc:spChg>
        <pc:spChg chg="add">
          <ac:chgData name="Saranya Chandrukannan" userId="9243bfc0-428f-40b6-89ee-4e3df44ea244" providerId="ADAL" clId="{A81ADCF4-BAF9-4166-8B8F-F70C17E066EA}" dt="2022-02-14T07:49:20.458" v="3" actId="26606"/>
          <ac:spMkLst>
            <pc:docMk/>
            <pc:sldMk cId="1546103361" sldId="257"/>
            <ac:spMk id="9" creationId="{1D868099-6145-4BC0-A5EA-74BEF1776BA9}"/>
          </ac:spMkLst>
        </pc:spChg>
        <pc:spChg chg="add">
          <ac:chgData name="Saranya Chandrukannan" userId="9243bfc0-428f-40b6-89ee-4e3df44ea244" providerId="ADAL" clId="{A81ADCF4-BAF9-4166-8B8F-F70C17E066EA}" dt="2022-02-14T07:49:20.458" v="3" actId="26606"/>
          <ac:spMkLst>
            <pc:docMk/>
            <pc:sldMk cId="1546103361" sldId="257"/>
            <ac:spMk id="11" creationId="{CC1026F7-DECB-49B4-A565-518BBA445471}"/>
          </ac:spMkLst>
        </pc:spChg>
        <pc:picChg chg="mod">
          <ac:chgData name="Saranya Chandrukannan" userId="9243bfc0-428f-40b6-89ee-4e3df44ea244" providerId="ADAL" clId="{A81ADCF4-BAF9-4166-8B8F-F70C17E066EA}" dt="2022-02-14T07:49:20.458" v="3" actId="26606"/>
          <ac:picMkLst>
            <pc:docMk/>
            <pc:sldMk cId="1546103361" sldId="257"/>
            <ac:picMk id="4" creationId="{E260C8F4-D561-48BD-B7FF-F15F134AE61C}"/>
          </ac:picMkLst>
        </pc:picChg>
      </pc:sldChg>
      <pc:sldChg chg="addSp delSp modSp mod setBg setClrOvrMap">
        <pc:chgData name="Saranya Chandrukannan" userId="9243bfc0-428f-40b6-89ee-4e3df44ea244" providerId="ADAL" clId="{A81ADCF4-BAF9-4166-8B8F-F70C17E066EA}" dt="2022-02-14T07:52:03.284" v="27" actId="1076"/>
        <pc:sldMkLst>
          <pc:docMk/>
          <pc:sldMk cId="3464403083" sldId="258"/>
        </pc:sldMkLst>
        <pc:spChg chg="mod">
          <ac:chgData name="Saranya Chandrukannan" userId="9243bfc0-428f-40b6-89ee-4e3df44ea244" providerId="ADAL" clId="{A81ADCF4-BAF9-4166-8B8F-F70C17E066EA}" dt="2022-02-14T07:49:38.922" v="6" actId="26606"/>
          <ac:spMkLst>
            <pc:docMk/>
            <pc:sldMk cId="3464403083" sldId="258"/>
            <ac:spMk id="2" creationId="{2B3C488C-F08D-4890-8263-E201CB5F932B}"/>
          </ac:spMkLst>
        </pc:spChg>
        <pc:spChg chg="add del">
          <ac:chgData name="Saranya Chandrukannan" userId="9243bfc0-428f-40b6-89ee-4e3df44ea244" providerId="ADAL" clId="{A81ADCF4-BAF9-4166-8B8F-F70C17E066EA}" dt="2022-02-14T07:49:43.383" v="7" actId="478"/>
          <ac:spMkLst>
            <pc:docMk/>
            <pc:sldMk cId="3464403083" sldId="258"/>
            <ac:spMk id="6" creationId="{10A241B1-8110-4677-80A7-57D2A49A072A}"/>
          </ac:spMkLst>
        </pc:spChg>
        <pc:spChg chg="add del">
          <ac:chgData name="Saranya Chandrukannan" userId="9243bfc0-428f-40b6-89ee-4e3df44ea244" providerId="ADAL" clId="{A81ADCF4-BAF9-4166-8B8F-F70C17E066EA}" dt="2022-02-14T07:49:35.461" v="5" actId="26606"/>
          <ac:spMkLst>
            <pc:docMk/>
            <pc:sldMk cId="3464403083" sldId="258"/>
            <ac:spMk id="8" creationId="{51F9F1AA-C809-4B1C-A06A-47E53E6B51F6}"/>
          </ac:spMkLst>
        </pc:spChg>
        <pc:spChg chg="add del">
          <ac:chgData name="Saranya Chandrukannan" userId="9243bfc0-428f-40b6-89ee-4e3df44ea244" providerId="ADAL" clId="{A81ADCF4-BAF9-4166-8B8F-F70C17E066EA}" dt="2022-02-14T07:49:35.461" v="5" actId="26606"/>
          <ac:spMkLst>
            <pc:docMk/>
            <pc:sldMk cId="3464403083" sldId="258"/>
            <ac:spMk id="11" creationId="{1D868099-6145-4BC0-A5EA-74BEF1776BA9}"/>
          </ac:spMkLst>
        </pc:spChg>
        <pc:spChg chg="add del">
          <ac:chgData name="Saranya Chandrukannan" userId="9243bfc0-428f-40b6-89ee-4e3df44ea244" providerId="ADAL" clId="{A81ADCF4-BAF9-4166-8B8F-F70C17E066EA}" dt="2022-02-14T07:49:35.461" v="5" actId="26606"/>
          <ac:spMkLst>
            <pc:docMk/>
            <pc:sldMk cId="3464403083" sldId="258"/>
            <ac:spMk id="13" creationId="{CC1026F7-DECB-49B4-A565-518BBA445471}"/>
          </ac:spMkLst>
        </pc:spChg>
        <pc:picChg chg="mod">
          <ac:chgData name="Saranya Chandrukannan" userId="9243bfc0-428f-40b6-89ee-4e3df44ea244" providerId="ADAL" clId="{A81ADCF4-BAF9-4166-8B8F-F70C17E066EA}" dt="2022-02-14T07:52:03.284" v="27" actId="1076"/>
          <ac:picMkLst>
            <pc:docMk/>
            <pc:sldMk cId="3464403083" sldId="258"/>
            <ac:picMk id="4" creationId="{F00AEF0C-7398-471F-A1FF-B9B57C2A8474}"/>
          </ac:picMkLst>
        </pc:picChg>
      </pc:sldChg>
      <pc:sldChg chg="addSp delSp modSp mod">
        <pc:chgData name="Saranya Chandrukannan" userId="9243bfc0-428f-40b6-89ee-4e3df44ea244" providerId="ADAL" clId="{A81ADCF4-BAF9-4166-8B8F-F70C17E066EA}" dt="2022-02-14T07:51:54.372" v="26" actId="478"/>
        <pc:sldMkLst>
          <pc:docMk/>
          <pc:sldMk cId="2796325746" sldId="268"/>
        </pc:sldMkLst>
        <pc:spChg chg="mod">
          <ac:chgData name="Saranya Chandrukannan" userId="9243bfc0-428f-40b6-89ee-4e3df44ea244" providerId="ADAL" clId="{A81ADCF4-BAF9-4166-8B8F-F70C17E066EA}" dt="2022-02-14T07:50:44.165" v="14" actId="14100"/>
          <ac:spMkLst>
            <pc:docMk/>
            <pc:sldMk cId="2796325746" sldId="268"/>
            <ac:spMk id="2" creationId="{A7760104-61B3-40A7-8C25-245739D34F69}"/>
          </ac:spMkLst>
        </pc:spChg>
        <pc:spChg chg="add del">
          <ac:chgData name="Saranya Chandrukannan" userId="9243bfc0-428f-40b6-89ee-4e3df44ea244" providerId="ADAL" clId="{A81ADCF4-BAF9-4166-8B8F-F70C17E066EA}" dt="2022-02-14T07:51:14.641" v="16" actId="11529"/>
          <ac:spMkLst>
            <pc:docMk/>
            <pc:sldMk cId="2796325746" sldId="268"/>
            <ac:spMk id="3" creationId="{C21B4EFE-FA9E-4A92-8097-45F7FA11DC69}"/>
          </ac:spMkLst>
        </pc:spChg>
        <pc:spChg chg="add del mod">
          <ac:chgData name="Saranya Chandrukannan" userId="9243bfc0-428f-40b6-89ee-4e3df44ea244" providerId="ADAL" clId="{A81ADCF4-BAF9-4166-8B8F-F70C17E066EA}" dt="2022-02-14T07:51:54.372" v="26" actId="478"/>
          <ac:spMkLst>
            <pc:docMk/>
            <pc:sldMk cId="2796325746" sldId="268"/>
            <ac:spMk id="4" creationId="{F099F851-C8B6-426F-8C5E-210E013FDD91}"/>
          </ac:spMkLst>
        </pc:spChg>
        <pc:spChg chg="mod">
          <ac:chgData name="Saranya Chandrukannan" userId="9243bfc0-428f-40b6-89ee-4e3df44ea244" providerId="ADAL" clId="{A81ADCF4-BAF9-4166-8B8F-F70C17E066EA}" dt="2022-02-14T07:51:51.846" v="25" actId="14100"/>
          <ac:spMkLst>
            <pc:docMk/>
            <pc:sldMk cId="2796325746" sldId="268"/>
            <ac:spMk id="13" creationId="{79BC20C4-AF87-46BE-BA5C-60BEBEFD4692}"/>
          </ac:spMkLst>
        </pc:spChg>
      </pc:sldChg>
    </pc:docChg>
  </pc:docChgLst>
  <pc:docChgLst>
    <pc:chgData name="Saranya Chandrukannan" userId="9243bfc0-428f-40b6-89ee-4e3df44ea244" providerId="ADAL" clId="{C7CE73F4-7B14-40C1-B53F-18C2A656D5C6}"/>
    <pc:docChg chg="undo custSel modSld">
      <pc:chgData name="Saranya Chandrukannan" userId="9243bfc0-428f-40b6-89ee-4e3df44ea244" providerId="ADAL" clId="{C7CE73F4-7B14-40C1-B53F-18C2A656D5C6}" dt="2022-09-06T23:03:52.788" v="42" actId="1076"/>
      <pc:docMkLst>
        <pc:docMk/>
      </pc:docMkLst>
      <pc:sldChg chg="addSp delSp modSp mod setClrOvrMap">
        <pc:chgData name="Saranya Chandrukannan" userId="9243bfc0-428f-40b6-89ee-4e3df44ea244" providerId="ADAL" clId="{C7CE73F4-7B14-40C1-B53F-18C2A656D5C6}" dt="2022-09-06T23:03:52.788" v="42" actId="1076"/>
        <pc:sldMkLst>
          <pc:docMk/>
          <pc:sldMk cId="1546103361" sldId="257"/>
        </pc:sldMkLst>
        <pc:spChg chg="mod">
          <ac:chgData name="Saranya Chandrukannan" userId="9243bfc0-428f-40b6-89ee-4e3df44ea244" providerId="ADAL" clId="{C7CE73F4-7B14-40C1-B53F-18C2A656D5C6}" dt="2022-09-06T13:46:18.192" v="28" actId="26606"/>
          <ac:spMkLst>
            <pc:docMk/>
            <pc:sldMk cId="1546103361" sldId="257"/>
            <ac:spMk id="2" creationId="{D1795853-0A3D-41CA-AEE0-4FC18C3895FA}"/>
          </ac:spMkLst>
        </pc:spChg>
        <pc:spChg chg="mod ord">
          <ac:chgData name="Saranya Chandrukannan" userId="9243bfc0-428f-40b6-89ee-4e3df44ea244" providerId="ADAL" clId="{C7CE73F4-7B14-40C1-B53F-18C2A656D5C6}" dt="2022-09-06T13:46:18.192" v="28" actId="26606"/>
          <ac:spMkLst>
            <pc:docMk/>
            <pc:sldMk cId="1546103361" sldId="257"/>
            <ac:spMk id="3" creationId="{AF9F2A6F-2589-47BB-BA5B-301B48F65512}"/>
          </ac:spMkLst>
        </pc:spChg>
        <pc:spChg chg="add del">
          <ac:chgData name="Saranya Chandrukannan" userId="9243bfc0-428f-40b6-89ee-4e3df44ea244" providerId="ADAL" clId="{C7CE73F4-7B14-40C1-B53F-18C2A656D5C6}" dt="2022-09-06T13:46:18.192" v="28" actId="26606"/>
          <ac:spMkLst>
            <pc:docMk/>
            <pc:sldMk cId="1546103361" sldId="257"/>
            <ac:spMk id="9" creationId="{1D868099-6145-4BC0-A5EA-74BEF1776BA9}"/>
          </ac:spMkLst>
        </pc:spChg>
        <pc:spChg chg="add del">
          <ac:chgData name="Saranya Chandrukannan" userId="9243bfc0-428f-40b6-89ee-4e3df44ea244" providerId="ADAL" clId="{C7CE73F4-7B14-40C1-B53F-18C2A656D5C6}" dt="2022-09-06T13:46:18.192" v="28" actId="26606"/>
          <ac:spMkLst>
            <pc:docMk/>
            <pc:sldMk cId="1546103361" sldId="257"/>
            <ac:spMk id="11" creationId="{CC1026F7-DECB-49B4-A565-518BBA445471}"/>
          </ac:spMkLst>
        </pc:spChg>
        <pc:spChg chg="add del">
          <ac:chgData name="Saranya Chandrukannan" userId="9243bfc0-428f-40b6-89ee-4e3df44ea244" providerId="ADAL" clId="{C7CE73F4-7B14-40C1-B53F-18C2A656D5C6}" dt="2022-09-06T13:46:18.192" v="27" actId="26606"/>
          <ac:spMkLst>
            <pc:docMk/>
            <pc:sldMk cId="1546103361" sldId="257"/>
            <ac:spMk id="16" creationId="{BEC9E7FA-3295-45ED-8253-D23F9E44E1DA}"/>
          </ac:spMkLst>
        </pc:spChg>
        <pc:picChg chg="del">
          <ac:chgData name="Saranya Chandrukannan" userId="9243bfc0-428f-40b6-89ee-4e3df44ea244" providerId="ADAL" clId="{C7CE73F4-7B14-40C1-B53F-18C2A656D5C6}" dt="2022-09-06T13:45:50.068" v="20" actId="478"/>
          <ac:picMkLst>
            <pc:docMk/>
            <pc:sldMk cId="1546103361" sldId="257"/>
            <ac:picMk id="4" creationId="{E260C8F4-D561-48BD-B7FF-F15F134AE61C}"/>
          </ac:picMkLst>
        </pc:picChg>
        <pc:picChg chg="add mod">
          <ac:chgData name="Saranya Chandrukannan" userId="9243bfc0-428f-40b6-89ee-4e3df44ea244" providerId="ADAL" clId="{C7CE73F4-7B14-40C1-B53F-18C2A656D5C6}" dt="2022-09-06T23:03:52.788" v="42" actId="1076"/>
          <ac:picMkLst>
            <pc:docMk/>
            <pc:sldMk cId="1546103361" sldId="257"/>
            <ac:picMk id="6" creationId="{A2EB0DB6-6BE1-487F-A5CB-ACD2530D2A90}"/>
          </ac:picMkLst>
        </pc:picChg>
      </pc:sldChg>
      <pc:sldChg chg="addSp delSp modSp mod">
        <pc:chgData name="Saranya Chandrukannan" userId="9243bfc0-428f-40b6-89ee-4e3df44ea244" providerId="ADAL" clId="{C7CE73F4-7B14-40C1-B53F-18C2A656D5C6}" dt="2022-09-06T13:47:10.655" v="41" actId="9405"/>
        <pc:sldMkLst>
          <pc:docMk/>
          <pc:sldMk cId="3464403083" sldId="258"/>
        </pc:sldMkLst>
        <pc:picChg chg="del">
          <ac:chgData name="Saranya Chandrukannan" userId="9243bfc0-428f-40b6-89ee-4e3df44ea244" providerId="ADAL" clId="{C7CE73F4-7B14-40C1-B53F-18C2A656D5C6}" dt="2022-09-06T13:46:41.803" v="34" actId="478"/>
          <ac:picMkLst>
            <pc:docMk/>
            <pc:sldMk cId="3464403083" sldId="258"/>
            <ac:picMk id="4" creationId="{F00AEF0C-7398-471F-A1FF-B9B57C2A8474}"/>
          </ac:picMkLst>
        </pc:picChg>
        <pc:picChg chg="add mod">
          <ac:chgData name="Saranya Chandrukannan" userId="9243bfc0-428f-40b6-89ee-4e3df44ea244" providerId="ADAL" clId="{C7CE73F4-7B14-40C1-B53F-18C2A656D5C6}" dt="2022-09-06T13:46:59.884" v="40" actId="14100"/>
          <ac:picMkLst>
            <pc:docMk/>
            <pc:sldMk cId="3464403083" sldId="258"/>
            <ac:picMk id="5" creationId="{EB97ABFC-D6AE-4159-A10D-BBAE632F87EC}"/>
          </ac:picMkLst>
        </pc:picChg>
        <pc:inkChg chg="add">
          <ac:chgData name="Saranya Chandrukannan" userId="9243bfc0-428f-40b6-89ee-4e3df44ea244" providerId="ADAL" clId="{C7CE73F4-7B14-40C1-B53F-18C2A656D5C6}" dt="2022-09-06T13:47:10.655" v="41" actId="9405"/>
          <ac:inkMkLst>
            <pc:docMk/>
            <pc:sldMk cId="3464403083" sldId="258"/>
            <ac:inkMk id="6" creationId="{7DB0A3E6-44E9-4001-94E5-C051C2B3B1AF}"/>
          </ac:inkMkLst>
        </pc:inkChg>
      </pc:sldChg>
      <pc:sldChg chg="addSp modSp mod">
        <pc:chgData name="Saranya Chandrukannan" userId="9243bfc0-428f-40b6-89ee-4e3df44ea244" providerId="ADAL" clId="{C7CE73F4-7B14-40C1-B53F-18C2A656D5C6}" dt="2022-09-06T13:15:59.551" v="19" actId="20577"/>
        <pc:sldMkLst>
          <pc:docMk/>
          <pc:sldMk cId="3873030091" sldId="262"/>
        </pc:sldMkLst>
        <pc:spChg chg="add mod">
          <ac:chgData name="Saranya Chandrukannan" userId="9243bfc0-428f-40b6-89ee-4e3df44ea244" providerId="ADAL" clId="{C7CE73F4-7B14-40C1-B53F-18C2A656D5C6}" dt="2022-09-06T13:15:59.551" v="19" actId="20577"/>
          <ac:spMkLst>
            <pc:docMk/>
            <pc:sldMk cId="3873030091" sldId="262"/>
            <ac:spMk id="5" creationId="{A2444C55-B1B7-4AD8-B0C6-FC1ED2233174}"/>
          </ac:spMkLst>
        </pc:spChg>
        <pc:picChg chg="mod">
          <ac:chgData name="Saranya Chandrukannan" userId="9243bfc0-428f-40b6-89ee-4e3df44ea244" providerId="ADAL" clId="{C7CE73F4-7B14-40C1-B53F-18C2A656D5C6}" dt="2022-09-06T13:15:33.522" v="10" actId="1076"/>
          <ac:picMkLst>
            <pc:docMk/>
            <pc:sldMk cId="3873030091" sldId="262"/>
            <ac:picMk id="4" creationId="{6F7FB05B-5429-40A2-A085-D646779F0DAA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13:47:10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105 235 24575,'4'-1'0,"-1"0"0,0 0 0,1 0 0,-1-1 0,0 1 0,0-1 0,0 0 0,0 0 0,0 0 0,0 0 0,2-3 0,10-7 0,18-7 0,1 1 0,0 2 0,1 1 0,63-16 0,155-25 0,-210 48 0,59-8 0,165-5 0,107 22 0,-151 2 0,633-4 0,-836 2 0,0 1 0,0 1 0,0 1 0,0 0 0,-1 1 0,0 2 0,0 0 0,0 0 0,-1 2 0,22 14 0,16 13 0,86 75 0,-132-103 0,0 1 0,0 1 0,-1 0 0,-1 1 0,0 0 0,0 0 0,-1 1 0,0 0 0,-1 0 0,-1 1 0,0 0 0,-1-1 0,0 2 0,-1-1 0,0 0 0,1 17 0,0 21 0,-2 0 0,-8 85 0,6-127 0,-2 0 0,1-1 0,-1 1 0,0-1 0,-1 1 0,0-1 0,-1 0 0,1 0 0,-2 0 0,1-1 0,-1 1 0,-7 8 0,2-5 0,-1 0 0,0 0 0,0-1 0,-1-1 0,-1 0 0,-20 11 0,-7 0 0,-1-2 0,-1-2 0,-80 20 0,-225 41 0,235-64 0,0-4 0,-177-10 0,111-1 0,-1266 2 0,1438 0 0,1 0 0,0 0 0,-1 0 0,1-1 0,-1 1 0,1-1 0,0-1 0,0 1 0,0-1 0,0 0 0,0 0 0,0 0 0,0-1 0,0 1 0,1-1 0,-1-1 0,1 1 0,0 0 0,0-1 0,0 0 0,1 0 0,-1 0 0,1 0 0,0-1 0,0 1 0,1-1 0,-1 0 0,1 0 0,0 0 0,0 0 0,1 0 0,-2-9 0,-6-15 0,0-2 0,1-1 0,1 0 0,1 0 0,0-38 0,5 18 0,4-184 0,-1 219-76,1 0 1,0 0-1,1 0 0,1 0 0,1 1 0,0 0 0,1 0 0,1 1 1,1-1-1,0 2 0,0-1 0,2 1 0,-1 1 0,2 0 1,0 0-1,1 2 0,24-20 0,-19 19-6750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D0E80-AAA6-BB0D-8B1F-CA0AABA447F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cil and answer-sheet">
            <a:extLst>
              <a:ext uri="{FF2B5EF4-FFF2-40B4-BE49-F238E27FC236}">
                <a16:creationId xmlns:a16="http://schemas.microsoft.com/office/drawing/2014/main" id="{1BA5440D-4C50-431A-B602-4BF452636B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16652F-B494-4382-8CF9-33506D83C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AU" dirty="0"/>
              <a:t>Create and use 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2E4F2-237E-4293-A9C2-798E2B973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AU" dirty="0"/>
              <a:t>Week 8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09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B2413E-63DF-4461-9DFA-023CA5FAD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641" y="210600"/>
            <a:ext cx="8338081" cy="612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1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D45F47-A54D-477C-A675-626386447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968" y="896228"/>
            <a:ext cx="7642063" cy="294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94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73B7AB-A075-4C1B-A490-6D7D7C4A0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787" y="457200"/>
            <a:ext cx="10859086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0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42B333-1BB2-45C1-9555-0A4A3BB7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86" y="276225"/>
            <a:ext cx="9861086" cy="607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3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5853-0A3D-41CA-AEE0-4FC18C389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AU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2A6F-2589-47BB-BA5B-301B48F65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Learn about global variable Get</a:t>
            </a:r>
          </a:p>
          <a:p>
            <a:pPr marL="0" indent="0">
              <a:buNone/>
            </a:pPr>
            <a:r>
              <a:rPr lang="en-AU" dirty="0"/>
              <a:t>Learn about global variable Post</a:t>
            </a:r>
          </a:p>
          <a:p>
            <a:pPr marL="0" indent="0">
              <a:buNone/>
            </a:pPr>
            <a:r>
              <a:rPr lang="en-AU" dirty="0"/>
              <a:t>Read server response</a:t>
            </a:r>
          </a:p>
          <a:p>
            <a:pPr marL="0" indent="0">
              <a:buNone/>
            </a:pPr>
            <a:r>
              <a:rPr lang="en-AU" dirty="0"/>
              <a:t>Pass id to the next page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EB0DB6-6BE1-487F-A5CB-ACD2530D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05" y="1615606"/>
            <a:ext cx="7595369" cy="362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0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488C-F08D-4890-8263-E201CB5F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AU"/>
              <a:t>Idea: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7ABFC-D6AE-4159-A10D-BBAE632F8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68583"/>
            <a:ext cx="10340109" cy="52554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B0A3E6-44E9-4001-94E5-C051C2B3B1AF}"/>
                  </a:ext>
                </a:extLst>
              </p14:cNvPr>
              <p14:cNvContentPartPr/>
              <p14:nvPr/>
            </p14:nvContentPartPr>
            <p14:xfrm>
              <a:off x="1458324" y="2187458"/>
              <a:ext cx="1101960" cy="381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B0A3E6-44E9-4001-94E5-C051C2B3B1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9684" y="2178818"/>
                <a:ext cx="1119600" cy="39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440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A9159-B3A8-46A1-9955-419354F92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26" y="495739"/>
            <a:ext cx="10113976" cy="8266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97F90F-EFB9-4721-B8C9-16BB5BFAC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452" y="1322362"/>
            <a:ext cx="5269816" cy="5113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94A6DE-74EA-410A-A005-6589CAA8C564}"/>
              </a:ext>
            </a:extLst>
          </p:cNvPr>
          <p:cNvSpPr txBox="1"/>
          <p:nvPr/>
        </p:nvSpPr>
        <p:spPr>
          <a:xfrm>
            <a:off x="7849772" y="2053883"/>
            <a:ext cx="331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This is our form</a:t>
            </a:r>
          </a:p>
        </p:txBody>
      </p:sp>
    </p:spTree>
    <p:extLst>
      <p:ext uri="{BB962C8B-B14F-4D97-AF65-F5344CB8AC3E}">
        <p14:creationId xmlns:p14="http://schemas.microsoft.com/office/powerpoint/2010/main" val="215960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20E2-A1FA-4AA2-BA00-51C276F5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043" y="247650"/>
            <a:ext cx="2708031" cy="638615"/>
          </a:xfrm>
        </p:spPr>
        <p:txBody>
          <a:bodyPr>
            <a:normAutofit fontScale="90000"/>
          </a:bodyPr>
          <a:lstStyle/>
          <a:p>
            <a:r>
              <a:rPr lang="en-AU" dirty="0"/>
              <a:t>Type values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D4F88E-E316-4D50-B81C-0DECEC717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1992" y="247650"/>
            <a:ext cx="5639453" cy="637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5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D31B3C-9BA4-42EA-B006-2AAF1AF5D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880" y="2529546"/>
            <a:ext cx="5456130" cy="35054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4C713D-9983-4E96-98B4-0497AB820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144" y="527686"/>
            <a:ext cx="11009367" cy="80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5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7FB05B-5429-40A2-A085-D646779F0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0"/>
            <a:ext cx="7429500" cy="6600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444C55-B1B7-4AD8-B0C6-FC1ED2233174}"/>
              </a:ext>
            </a:extLst>
          </p:cNvPr>
          <p:cNvSpPr txBox="1"/>
          <p:nvPr/>
        </p:nvSpPr>
        <p:spPr>
          <a:xfrm>
            <a:off x="8453717" y="978985"/>
            <a:ext cx="3033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PHP </a:t>
            </a:r>
            <a:r>
              <a:rPr lang="en-US" b="1" dirty="0" err="1"/>
              <a:t>isset</a:t>
            </a:r>
            <a:r>
              <a:rPr lang="en-US" b="1" dirty="0"/>
              <a:t>() function : </a:t>
            </a:r>
          </a:p>
          <a:p>
            <a:endParaRPr lang="en-US" b="1" dirty="0"/>
          </a:p>
          <a:p>
            <a:r>
              <a:rPr lang="en-US" dirty="0"/>
              <a:t>PHP </a:t>
            </a:r>
            <a:r>
              <a:rPr lang="en-US" dirty="0" err="1"/>
              <a:t>isset</a:t>
            </a:r>
            <a:r>
              <a:rPr lang="en-US" dirty="0"/>
              <a:t>() function is used to check if a variable has been set or not.</a:t>
            </a:r>
          </a:p>
          <a:p>
            <a:r>
              <a:rPr lang="en-US" dirty="0"/>
              <a:t>This can be useful to check the submit button is clicked or not.</a:t>
            </a:r>
          </a:p>
          <a:p>
            <a:r>
              <a:rPr lang="en-US" dirty="0"/>
              <a:t>The </a:t>
            </a:r>
            <a:r>
              <a:rPr lang="en-US" dirty="0" err="1"/>
              <a:t>isset</a:t>
            </a:r>
            <a:r>
              <a:rPr lang="en-US" dirty="0"/>
              <a:t>() function will return true or false value. The </a:t>
            </a:r>
            <a:r>
              <a:rPr lang="en-US" dirty="0" err="1"/>
              <a:t>isset</a:t>
            </a:r>
            <a:r>
              <a:rPr lang="en-US" dirty="0"/>
              <a:t>() function returns true if variable is set and not null.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303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5F5B5B-C6FA-49CC-B71C-53A15A007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362" y="123825"/>
            <a:ext cx="11182685" cy="433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5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0104-61B3-40A7-8C25-245739D34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618" y="1348508"/>
            <a:ext cx="9698182" cy="823191"/>
          </a:xfrm>
        </p:spPr>
        <p:txBody>
          <a:bodyPr>
            <a:normAutofit fontScale="90000"/>
          </a:bodyPr>
          <a:lstStyle/>
          <a:p>
            <a:r>
              <a:rPr lang="en-AU" sz="1100" dirty="0"/>
              <a:t>html {</a:t>
            </a:r>
            <a:br>
              <a:rPr lang="en-AU" sz="1100" dirty="0"/>
            </a:br>
            <a:r>
              <a:rPr lang="en-AU" sz="1100" dirty="0"/>
              <a:t>  height: 100%;</a:t>
            </a:r>
            <a:br>
              <a:rPr lang="en-AU" sz="1100" dirty="0"/>
            </a:br>
            <a:r>
              <a:rPr lang="en-AU" sz="1100" dirty="0"/>
              <a:t>  width: 100%;</a:t>
            </a:r>
            <a:br>
              <a:rPr lang="en-AU" sz="1100" dirty="0"/>
            </a:br>
            <a:r>
              <a:rPr lang="en-AU" sz="1100" dirty="0"/>
              <a:t>}</a:t>
            </a:r>
            <a:br>
              <a:rPr lang="en-AU" sz="1100" dirty="0"/>
            </a:br>
            <a:br>
              <a:rPr lang="en-AU" sz="1100" dirty="0"/>
            </a:br>
            <a:r>
              <a:rPr lang="en-AU" sz="1100" dirty="0"/>
              <a:t>body {</a:t>
            </a:r>
            <a:br>
              <a:rPr lang="en-AU" sz="1100" dirty="0"/>
            </a:br>
            <a:r>
              <a:rPr lang="en-AU" sz="1100" dirty="0"/>
              <a:t>  height: 100%;</a:t>
            </a:r>
            <a:br>
              <a:rPr lang="en-AU" sz="1100" dirty="0"/>
            </a:br>
            <a:r>
              <a:rPr lang="en-AU" sz="1100" dirty="0"/>
              <a:t>  width: 100%;</a:t>
            </a:r>
            <a:br>
              <a:rPr lang="en-AU" sz="1100" dirty="0"/>
            </a:br>
            <a:r>
              <a:rPr lang="en-AU" sz="1100" dirty="0"/>
              <a:t>  margin: 0;</a:t>
            </a:r>
            <a:br>
              <a:rPr lang="en-AU" sz="1100" dirty="0"/>
            </a:br>
            <a:r>
              <a:rPr lang="en-AU" sz="1100" dirty="0"/>
              <a:t>  padding: 0;</a:t>
            </a:r>
            <a:br>
              <a:rPr lang="en-AU" sz="1100" dirty="0"/>
            </a:br>
            <a:r>
              <a:rPr lang="en-AU" sz="1100" dirty="0"/>
              <a:t>}</a:t>
            </a:r>
            <a:br>
              <a:rPr lang="en-AU" sz="1100" dirty="0"/>
            </a:br>
            <a:br>
              <a:rPr lang="en-AU" sz="1100" dirty="0"/>
            </a:br>
            <a:r>
              <a:rPr lang="en-AU" sz="1100" dirty="0"/>
              <a:t>header {</a:t>
            </a:r>
            <a:br>
              <a:rPr lang="en-AU" sz="1100" dirty="0"/>
            </a:br>
            <a:r>
              <a:rPr lang="en-AU" sz="1100" dirty="0"/>
              <a:t>  width: 100%;</a:t>
            </a:r>
            <a:br>
              <a:rPr lang="en-AU" sz="1100" dirty="0"/>
            </a:br>
            <a:r>
              <a:rPr lang="en-AU" sz="1100" dirty="0"/>
              <a:t>  height: 4%;</a:t>
            </a:r>
            <a:br>
              <a:rPr lang="en-AU" sz="1100" dirty="0"/>
            </a:br>
            <a:r>
              <a:rPr lang="en-AU" sz="1100" dirty="0"/>
              <a:t>  margin: 0 0 10px 0;</a:t>
            </a:r>
            <a:br>
              <a:rPr lang="en-AU" sz="1100" dirty="0"/>
            </a:br>
            <a:r>
              <a:rPr lang="en-AU" sz="1100" dirty="0"/>
              <a:t>  padding: 0;</a:t>
            </a:r>
            <a:br>
              <a:rPr lang="en-AU" sz="1100" dirty="0"/>
            </a:br>
            <a:r>
              <a:rPr lang="en-AU" sz="1100" dirty="0"/>
              <a:t>  background: #dd00b0;</a:t>
            </a:r>
            <a:br>
              <a:rPr lang="en-AU" sz="1100" dirty="0"/>
            </a:br>
            <a:r>
              <a:rPr lang="en-AU" sz="1100" dirty="0"/>
              <a:t>  </a:t>
            </a:r>
            <a:r>
              <a:rPr lang="en-AU" sz="1100" dirty="0" err="1"/>
              <a:t>color</a:t>
            </a:r>
            <a:r>
              <a:rPr lang="en-AU" sz="1100" dirty="0"/>
              <a:t>: white;</a:t>
            </a:r>
            <a:br>
              <a:rPr lang="en-AU" sz="1100" dirty="0"/>
            </a:br>
            <a:r>
              <a:rPr lang="en-AU" sz="1100" dirty="0"/>
              <a:t>}</a:t>
            </a:r>
            <a:br>
              <a:rPr lang="en-AU" sz="1100" dirty="0"/>
            </a:br>
            <a:br>
              <a:rPr lang="en-AU" sz="1100" dirty="0"/>
            </a:br>
            <a:r>
              <a:rPr lang="en-AU" sz="1100" dirty="0"/>
              <a:t>header h1 {</a:t>
            </a:r>
            <a:br>
              <a:rPr lang="en-AU" sz="1100" dirty="0"/>
            </a:br>
            <a:r>
              <a:rPr lang="en-AU" sz="1100" dirty="0"/>
              <a:t>  margin: 0;</a:t>
            </a:r>
            <a:br>
              <a:rPr lang="en-AU" sz="1100" dirty="0"/>
            </a:br>
            <a:r>
              <a:rPr lang="en-AU" sz="1100" dirty="0"/>
              <a:t>  padding: 5px;</a:t>
            </a:r>
            <a:br>
              <a:rPr lang="en-AU" sz="1100" dirty="0"/>
            </a:br>
            <a:r>
              <a:rPr lang="en-AU" sz="1100" dirty="0"/>
              <a:t>  font-size: 20px;</a:t>
            </a:r>
            <a:br>
              <a:rPr lang="en-AU" sz="1100" dirty="0"/>
            </a:br>
            <a:r>
              <a:rPr lang="en-AU" sz="1100" dirty="0"/>
              <a:t>  font-family: Verdana, Arial, Helvetica, sans-serif;</a:t>
            </a:r>
            <a:br>
              <a:rPr lang="en-AU" sz="1100" dirty="0"/>
            </a:br>
            <a:r>
              <a:rPr lang="en-AU" sz="1100" dirty="0"/>
              <a:t>  text-align: </a:t>
            </a:r>
            <a:r>
              <a:rPr lang="en-AU" sz="1100" dirty="0" err="1"/>
              <a:t>center</a:t>
            </a:r>
            <a:r>
              <a:rPr lang="en-AU" sz="1100" dirty="0"/>
              <a:t>;</a:t>
            </a:r>
            <a:br>
              <a:rPr lang="en-AU" sz="1100" dirty="0"/>
            </a:br>
            <a:r>
              <a:rPr lang="en-AU" sz="1100" dirty="0"/>
              <a:t>}</a:t>
            </a:r>
            <a:br>
              <a:rPr lang="en-AU" sz="1100" dirty="0"/>
            </a:br>
            <a:br>
              <a:rPr lang="en-AU" sz="1800" dirty="0"/>
            </a:br>
            <a:br>
              <a:rPr lang="en-AU" dirty="0"/>
            </a:b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F5966-587B-4C95-BA71-44911E26E46E}"/>
              </a:ext>
            </a:extLst>
          </p:cNvPr>
          <p:cNvSpPr txBox="1"/>
          <p:nvPr/>
        </p:nvSpPr>
        <p:spPr>
          <a:xfrm>
            <a:off x="4188823" y="69669"/>
            <a:ext cx="15936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navigation {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width: 100%;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margin: 0;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padding: 0;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text-align: </a:t>
            </a:r>
            <a:r>
              <a:rPr kumimoji="0" lang="en-AU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center</a:t>
            </a: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}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navigation ul {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width: 100%;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list-style: none;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padding: 0;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margin: 0;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}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navigation ul li {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display: inline;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margin-right: 2em;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}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#content {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width: 80%;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min-height: 600px;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padding: 0 30px;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}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b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footer {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width: 940px;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height: 20px;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margin: 0 0 10px 0;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padding: 10px 20px;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background: #dd00b0;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</a:t>
            </a:r>
            <a:r>
              <a:rPr kumimoji="0" lang="en-AU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color</a:t>
            </a: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: white;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}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endParaRPr lang="en-AU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D8E92B-E2BE-4472-9E17-D1757CA7AD33}"/>
              </a:ext>
            </a:extLst>
          </p:cNvPr>
          <p:cNvSpPr txBox="1"/>
          <p:nvPr/>
        </p:nvSpPr>
        <p:spPr>
          <a:xfrm>
            <a:off x="6609806" y="69669"/>
            <a:ext cx="2262218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/* Actions */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.actions {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margin-bottom: 1em;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}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/* Lists */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table {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border-collapse: collapse;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vertical-align: top;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}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table.list</a:t>
            </a: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{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width: 100%;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}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table.list</a:t>
            </a: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tr td {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border: 1px solid #dd00b0;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}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table.list</a:t>
            </a: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tr </a:t>
            </a:r>
            <a:r>
              <a:rPr kumimoji="0" lang="en-AU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th</a:t>
            </a: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{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border: 2px solid #dd00b0;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background: #dd00b0;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</a:t>
            </a:r>
            <a:r>
              <a:rPr kumimoji="0" lang="en-AU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color</a:t>
            </a: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: white;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text-align: left;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}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/* Forms */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dl {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clear: both;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overflow: hidden;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margin: 0.5em 0;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}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dt {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float: left;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font-weight: bold;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width: 125px;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}</a:t>
            </a:r>
            <a:b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C20C4-AF87-46BE-BA5C-60BEBEFD4692}"/>
              </a:ext>
            </a:extLst>
          </p:cNvPr>
          <p:cNvSpPr txBox="1"/>
          <p:nvPr/>
        </p:nvSpPr>
        <p:spPr>
          <a:xfrm>
            <a:off x="9588137" y="182880"/>
            <a:ext cx="18117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dd {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float: left;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margin-left: 1em;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}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#operations {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clear: both;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 margin: 1em 0 1em 75px;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}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</a:br>
            <a:endParaRPr lang="en-AU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5D1BF-FE0E-432D-A0F1-40272A99191D}"/>
              </a:ext>
            </a:extLst>
          </p:cNvPr>
          <p:cNvSpPr txBox="1"/>
          <p:nvPr/>
        </p:nvSpPr>
        <p:spPr>
          <a:xfrm>
            <a:off x="1584960" y="243840"/>
            <a:ext cx="12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Staff.css</a:t>
            </a:r>
          </a:p>
        </p:txBody>
      </p:sp>
    </p:spTree>
    <p:extLst>
      <p:ext uri="{BB962C8B-B14F-4D97-AF65-F5344CB8AC3E}">
        <p14:creationId xmlns:p14="http://schemas.microsoft.com/office/powerpoint/2010/main" val="27963257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129</TotalTime>
  <Words>592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Franklin Gothic Book</vt:lpstr>
      <vt:lpstr>Crop</vt:lpstr>
      <vt:lpstr>Create and use forms</vt:lpstr>
      <vt:lpstr>Objectives</vt:lpstr>
      <vt:lpstr>Idea:</vt:lpstr>
      <vt:lpstr>PowerPoint Presentation</vt:lpstr>
      <vt:lpstr>Type values</vt:lpstr>
      <vt:lpstr>PowerPoint Presentation</vt:lpstr>
      <vt:lpstr>PowerPoint Presentation</vt:lpstr>
      <vt:lpstr>PowerPoint Presentation</vt:lpstr>
      <vt:lpstr>html {   height: 100%;   width: 100%; }  body {   height: 100%;   width: 100%;   margin: 0;   padding: 0; }  header {   width: 100%;   height: 4%;   margin: 0 0 10px 0;   padding: 0;   background: #dd00b0;   color: white; }  header h1 {   margin: 0;   padding: 5px;   font-size: 20px;   font-family: Verdana, Arial, Helvetica, sans-serif;   text-align: center; } 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and use forms</dc:title>
  <dc:creator>Milan Topuzovic</dc:creator>
  <cp:lastModifiedBy>Saranya Chandrukannan</cp:lastModifiedBy>
  <cp:revision>3</cp:revision>
  <dcterms:created xsi:type="dcterms:W3CDTF">2019-03-18T05:52:47Z</dcterms:created>
  <dcterms:modified xsi:type="dcterms:W3CDTF">2023-09-04T06:15:42Z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c7e5b-5da2-46c7-8677-8a6b50f7d886_Enabled">
    <vt:lpwstr>true</vt:lpwstr>
  </property>
  <property fmtid="{D5CDD505-2E9C-101B-9397-08002B2CF9AE}" pid="3" name="MSIP_Label_f3ac7e5b-5da2-46c7-8677-8a6b50f7d886_SetDate">
    <vt:lpwstr>2023-09-04T06:13:02Z</vt:lpwstr>
  </property>
  <property fmtid="{D5CDD505-2E9C-101B-9397-08002B2CF9AE}" pid="4" name="MSIP_Label_f3ac7e5b-5da2-46c7-8677-8a6b50f7d886_Method">
    <vt:lpwstr>Standard</vt:lpwstr>
  </property>
  <property fmtid="{D5CDD505-2E9C-101B-9397-08002B2CF9AE}" pid="5" name="MSIP_Label_f3ac7e5b-5da2-46c7-8677-8a6b50f7d886_Name">
    <vt:lpwstr>Official</vt:lpwstr>
  </property>
  <property fmtid="{D5CDD505-2E9C-101B-9397-08002B2CF9AE}" pid="6" name="MSIP_Label_f3ac7e5b-5da2-46c7-8677-8a6b50f7d886_SiteId">
    <vt:lpwstr>218881e8-07ad-4142-87d7-f6b90d17009b</vt:lpwstr>
  </property>
  <property fmtid="{D5CDD505-2E9C-101B-9397-08002B2CF9AE}" pid="7" name="MSIP_Label_f3ac7e5b-5da2-46c7-8677-8a6b50f7d886_ActionId">
    <vt:lpwstr>228480ba-c5e8-4258-8d2a-491ab0563cbc</vt:lpwstr>
  </property>
  <property fmtid="{D5CDD505-2E9C-101B-9397-08002B2CF9AE}" pid="8" name="MSIP_Label_f3ac7e5b-5da2-46c7-8677-8a6b50f7d886_ContentBits">
    <vt:lpwstr>1</vt:lpwstr>
  </property>
  <property fmtid="{D5CDD505-2E9C-101B-9397-08002B2CF9AE}" pid="9" name="ClassificationContentMarkingHeaderLocations">
    <vt:lpwstr>Crop:8</vt:lpwstr>
  </property>
  <property fmtid="{D5CDD505-2E9C-101B-9397-08002B2CF9AE}" pid="10" name="ClassificationContentMarkingHeaderText">
    <vt:lpwstr>OFFICIAL</vt:lpwstr>
  </property>
</Properties>
</file>