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4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6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1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7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0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0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7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5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3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3874-FB75-4CE1-A77E-8200454CB18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7550-1B51-4821-8863-231F12A44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14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综合实验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147" y="699045"/>
            <a:ext cx="7886700" cy="305988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实验任务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en-US" altLang="zh-CN" sz="2000" dirty="0" smtClean="0"/>
              <a:t>PF1</a:t>
            </a:r>
            <a:r>
              <a:rPr lang="zh-CN" altLang="en-US" sz="2000" dirty="0" smtClean="0"/>
              <a:t>引脚产生一个</a:t>
            </a:r>
            <a:r>
              <a:rPr lang="en-US" altLang="zh-CN" sz="2000" dirty="0" smtClean="0"/>
              <a:t>10kHz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PWM</a:t>
            </a:r>
            <a:r>
              <a:rPr lang="zh-CN" altLang="en-US" sz="2000" dirty="0" smtClean="0"/>
              <a:t>信号，通过</a:t>
            </a:r>
            <a:r>
              <a:rPr lang="en-US" altLang="zh-CN" sz="2000" dirty="0" smtClean="0"/>
              <a:t>PE0</a:t>
            </a:r>
            <a:r>
              <a:rPr lang="zh-CN" altLang="en-US" sz="2000" dirty="0" smtClean="0"/>
              <a:t>引脚的电压改变其占空比，</a:t>
            </a:r>
            <a:r>
              <a:rPr lang="en-US" altLang="zh-CN" sz="2000" dirty="0" smtClean="0"/>
              <a:t>PE0</a:t>
            </a:r>
            <a:r>
              <a:rPr lang="zh-CN" altLang="en-US" sz="2000" dirty="0" smtClean="0"/>
              <a:t>引脚电压与占空比呈线性关系，电压为</a:t>
            </a:r>
            <a:r>
              <a:rPr lang="en-US" altLang="zh-CN" sz="2000" dirty="0" smtClean="0"/>
              <a:t>0V</a:t>
            </a:r>
            <a:r>
              <a:rPr lang="zh-CN" altLang="en-US" sz="2000" dirty="0" smtClean="0"/>
              <a:t>时，占空比为</a:t>
            </a:r>
            <a:r>
              <a:rPr lang="en-US" altLang="zh-CN" sz="2000" dirty="0" smtClean="0"/>
              <a:t>5%</a:t>
            </a:r>
            <a:r>
              <a:rPr lang="zh-CN" altLang="en-US" sz="2000" dirty="0" smtClean="0"/>
              <a:t>，电压为</a:t>
            </a:r>
            <a:r>
              <a:rPr lang="en-US" altLang="zh-CN" sz="2000" dirty="0" smtClean="0"/>
              <a:t>3.3V</a:t>
            </a:r>
            <a:r>
              <a:rPr lang="zh-CN" altLang="en-US" sz="2000" dirty="0" smtClean="0"/>
              <a:t>时，占空比为</a:t>
            </a:r>
            <a:r>
              <a:rPr lang="en-US" altLang="zh-CN" sz="2000" dirty="0" smtClean="0"/>
              <a:t>95%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</a:t>
            </a:r>
            <a:r>
              <a:rPr lang="en-US" altLang="zh-CN" sz="2000" dirty="0" smtClean="0"/>
              <a:t>PL4</a:t>
            </a:r>
            <a:r>
              <a:rPr lang="zh-CN" altLang="en-US" sz="2000" dirty="0" smtClean="0"/>
              <a:t>管脚测量</a:t>
            </a:r>
            <a:r>
              <a:rPr lang="en-US" altLang="zh-CN" sz="2000" dirty="0" smtClean="0"/>
              <a:t>PWM</a:t>
            </a:r>
            <a:r>
              <a:rPr lang="zh-CN" altLang="en-US" sz="2000" dirty="0" smtClean="0"/>
              <a:t>信号高电平和低电平的宽度（单位为时钟周期），将</a:t>
            </a:r>
            <a:r>
              <a:rPr lang="en-US" altLang="zh-CN" sz="2000" dirty="0" smtClean="0"/>
              <a:t>PE0</a:t>
            </a:r>
            <a:r>
              <a:rPr lang="zh-CN" altLang="en-US" sz="2000" dirty="0" smtClean="0"/>
              <a:t>引脚的电压、高</a:t>
            </a:r>
            <a:r>
              <a:rPr lang="zh-CN" altLang="en-US" sz="2000" dirty="0"/>
              <a:t>电平和低电平的</a:t>
            </a:r>
            <a:r>
              <a:rPr lang="zh-CN" altLang="en-US" sz="2000" dirty="0" smtClean="0"/>
              <a:t>宽度在</a:t>
            </a:r>
            <a:r>
              <a:rPr lang="en-US" altLang="zh-CN" sz="2000" dirty="0" smtClean="0"/>
              <a:t>LCD</a:t>
            </a:r>
            <a:r>
              <a:rPr lang="zh-CN" altLang="en-US" sz="2000" dirty="0" smtClean="0"/>
              <a:t>上显示出来。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使用信号发生器，为</a:t>
            </a:r>
            <a:r>
              <a:rPr lang="en-US" altLang="zh-CN" sz="2000" dirty="0" smtClean="0"/>
              <a:t>PE0</a:t>
            </a:r>
            <a:r>
              <a:rPr lang="zh-CN" altLang="en-US" sz="2000" dirty="0" smtClean="0"/>
              <a:t>引脚输入</a:t>
            </a:r>
            <a:r>
              <a:rPr lang="zh-CN" altLang="en-US" sz="2000" dirty="0"/>
              <a:t>电压，测试装置的有效性</a:t>
            </a:r>
            <a:r>
              <a:rPr lang="zh-CN" altLang="en-US" sz="2000" dirty="0" smtClean="0"/>
              <a:t>。</a:t>
            </a: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使用定时器的边沿计时模式测量</a:t>
            </a:r>
            <a:r>
              <a:rPr lang="zh-CN" altLang="en-US" sz="2000" dirty="0"/>
              <a:t>高电平和低电平的宽度。</a:t>
            </a:r>
            <a:endParaRPr lang="en-US" altLang="zh-CN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4147" y="3758928"/>
            <a:ext cx="7886700" cy="2415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实验任务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制作一个电压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频率转换电路。将</a:t>
            </a:r>
            <a:r>
              <a:rPr lang="en-US" altLang="zh-CN" sz="2000" dirty="0"/>
              <a:t>PE0</a:t>
            </a:r>
            <a:r>
              <a:rPr lang="zh-CN" altLang="en-US" sz="2000" dirty="0"/>
              <a:t>引脚</a:t>
            </a:r>
            <a:r>
              <a:rPr lang="zh-CN" altLang="en-US" sz="2000" dirty="0" smtClean="0"/>
              <a:t>电压转换为</a:t>
            </a:r>
            <a:r>
              <a:rPr lang="en-US" altLang="zh-CN" sz="2000" dirty="0" smtClean="0"/>
              <a:t>5-15kHz</a:t>
            </a:r>
            <a:r>
              <a:rPr lang="zh-CN" altLang="en-US" sz="2000" dirty="0" smtClean="0"/>
              <a:t>的方波吗，在</a:t>
            </a:r>
            <a:r>
              <a:rPr lang="en-US" altLang="zh-CN" sz="2000" dirty="0" smtClean="0"/>
              <a:t>PF1</a:t>
            </a:r>
            <a:r>
              <a:rPr lang="zh-CN" altLang="en-US" sz="2000" dirty="0" smtClean="0"/>
              <a:t>引脚上输出。电压与频率幅值呈线性关系。</a:t>
            </a:r>
            <a:r>
              <a:rPr lang="zh-CN" altLang="en-US" sz="2000" dirty="0"/>
              <a:t>电压为</a:t>
            </a:r>
            <a:r>
              <a:rPr lang="en-US" altLang="zh-CN" sz="2000" dirty="0"/>
              <a:t>0V</a:t>
            </a:r>
            <a:r>
              <a:rPr lang="zh-CN" altLang="en-US" sz="2000" dirty="0"/>
              <a:t>时</a:t>
            </a:r>
            <a:r>
              <a:rPr lang="zh-CN" altLang="en-US" sz="2000" dirty="0" smtClean="0"/>
              <a:t>，频率为</a:t>
            </a:r>
            <a:r>
              <a:rPr lang="en-US" altLang="zh-CN" sz="2000" dirty="0" smtClean="0"/>
              <a:t>5kHZ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电压为</a:t>
            </a:r>
            <a:r>
              <a:rPr lang="en-US" altLang="zh-CN" sz="2000" dirty="0"/>
              <a:t>3.3V</a:t>
            </a:r>
            <a:r>
              <a:rPr lang="zh-CN" altLang="en-US" sz="2000" dirty="0"/>
              <a:t>时</a:t>
            </a:r>
            <a:r>
              <a:rPr lang="zh-CN" altLang="en-US" sz="2000" dirty="0" smtClean="0"/>
              <a:t>，频率为</a:t>
            </a:r>
            <a:r>
              <a:rPr lang="en-US" altLang="zh-CN" sz="2000" dirty="0" smtClean="0"/>
              <a:t>15kHz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PL4</a:t>
            </a:r>
            <a:r>
              <a:rPr lang="zh-CN" altLang="en-US" sz="2000" dirty="0"/>
              <a:t>管脚</a:t>
            </a:r>
            <a:r>
              <a:rPr lang="zh-CN" altLang="en-US" sz="2000" dirty="0" smtClean="0"/>
              <a:t>测量</a:t>
            </a:r>
            <a:r>
              <a:rPr lang="en-US" altLang="zh-CN" sz="2000" dirty="0" smtClean="0"/>
              <a:t>PE0</a:t>
            </a:r>
            <a:r>
              <a:rPr lang="zh-CN" altLang="en-US" sz="2000" dirty="0" smtClean="0"/>
              <a:t>引脚输出的频率。结果显示在</a:t>
            </a:r>
            <a:r>
              <a:rPr lang="en-US" altLang="zh-CN" sz="2000" dirty="0" smtClean="0"/>
              <a:t>LCD</a:t>
            </a:r>
            <a:r>
              <a:rPr lang="zh-CN" altLang="en-US" sz="2000" dirty="0" smtClean="0"/>
              <a:t>显示器上。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使用</a:t>
            </a:r>
            <a:r>
              <a:rPr lang="zh-CN" altLang="en-US" sz="2000" dirty="0"/>
              <a:t>信号发生器，为</a:t>
            </a:r>
            <a:r>
              <a:rPr lang="en-US" altLang="zh-CN" sz="2000" dirty="0"/>
              <a:t>PE0</a:t>
            </a:r>
            <a:r>
              <a:rPr lang="zh-CN" altLang="en-US" sz="2000" dirty="0"/>
              <a:t>引脚输入</a:t>
            </a:r>
            <a:r>
              <a:rPr lang="zh-CN" altLang="en-US" sz="2000" dirty="0" smtClean="0"/>
              <a:t>电压，测试装置的有效性。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使用定时器的边沿</a:t>
            </a:r>
            <a:r>
              <a:rPr lang="zh-CN" altLang="en-US" sz="2000" dirty="0" smtClean="0">
                <a:solidFill>
                  <a:srgbClr val="FF0000"/>
                </a:solidFill>
              </a:rPr>
              <a:t>计时</a:t>
            </a:r>
            <a:r>
              <a:rPr lang="zh-CN" altLang="en-US" sz="2000" smtClean="0">
                <a:solidFill>
                  <a:srgbClr val="FF0000"/>
                </a:solidFill>
              </a:rPr>
              <a:t>或</a:t>
            </a:r>
            <a:r>
              <a:rPr lang="zh-CN" altLang="en-US" sz="2000" smtClean="0">
                <a:solidFill>
                  <a:srgbClr val="FF0000"/>
                </a:solidFill>
              </a:rPr>
              <a:t>边沿</a:t>
            </a:r>
            <a:r>
              <a:rPr lang="zh-CN" altLang="en-US" sz="2000">
                <a:solidFill>
                  <a:srgbClr val="FF0000"/>
                </a:solidFill>
              </a:rPr>
              <a:t>计数</a:t>
            </a:r>
            <a:r>
              <a:rPr lang="zh-CN" altLang="en-US" sz="2000" smtClean="0">
                <a:solidFill>
                  <a:srgbClr val="FF0000"/>
                </a:solidFill>
              </a:rPr>
              <a:t>模式</a:t>
            </a:r>
            <a:r>
              <a:rPr lang="zh-CN" altLang="en-US" sz="2000" dirty="0" smtClean="0">
                <a:solidFill>
                  <a:srgbClr val="FF0000"/>
                </a:solidFill>
              </a:rPr>
              <a:t>测量频率</a:t>
            </a:r>
            <a:endParaRPr lang="en-US" altLang="zh-CN" sz="2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0" y="87086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二选一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224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综合实验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综合实验</dc:title>
  <dc:creator>Peng Fei</dc:creator>
  <cp:lastModifiedBy>Peng Fei</cp:lastModifiedBy>
  <cp:revision>16</cp:revision>
  <dcterms:created xsi:type="dcterms:W3CDTF">2020-12-30T08:51:19Z</dcterms:created>
  <dcterms:modified xsi:type="dcterms:W3CDTF">2021-01-12T05:50:21Z</dcterms:modified>
</cp:coreProperties>
</file>