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7AAA5-4280-A0C4-C063-68E073260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63F765-A0B6-F380-F58B-2F8B00A00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DF5D4-F4AF-564E-F4A9-D9C91882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9CD56-D214-C519-64B7-CBF82B77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6C95F-FAE3-029C-2F2F-903E08F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4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8CA10-F7AF-9192-661B-3DE025F1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0AACD3-5A07-3C07-3811-A8211D6C9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DBC76-6852-6880-A57C-6D033519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0E89F-E29B-ED60-0E6B-20414F10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C35A6-917C-A4B2-5167-3A2267A4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056EB6-E447-EF72-D13B-5FA3B3F6E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C1D6C-095D-36FB-B028-6A7B19E09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E8212-CE90-6F5B-DC34-2B69389B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6557C-4CDC-12F6-26D8-6B0A8BFD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0C1DB-76CB-92F8-C8C9-CB467F10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73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2E23C-CEF3-DA93-E345-8E8A8C37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0AFED-F3EF-6556-0E9F-369F5D8E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B95C3E-BF86-786F-57EC-34B6D19D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4D3F5-6250-A4EB-44C0-91B19577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C3126-7B0F-918D-0E71-9390E76F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1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89666-3044-AB96-9A08-FEF0C074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FACA7-F585-4FD3-18E8-28896A453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BC1FF-0C04-EDB9-4DE8-FB74B6B1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FBF47C-4E4B-68EE-7D3B-8BC04A4B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794ACA-E76C-6715-2955-03FFDF53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E9D2B-08C7-343D-324D-EE539048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B0AD5-BBA2-4E5A-E89B-7844D7E4E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741D68-0F1C-E053-48C1-24D6295ED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6923B-9C1B-1AF2-6EFF-358EDE7C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A65D7-2AB0-EEA9-F1D6-68F8CFC8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A35703-660E-BDBA-1005-75468843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33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70B4A-0BD9-66F4-A678-0DEA110B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69B24-988B-E6A5-0B2C-1A3367EB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357D47-2E37-E860-99F4-9A5C80772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7090F0-240F-E756-5A72-62C620EBCE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AF2F5-1D05-1992-F046-6BE90B157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A4ED5D-6F7A-6910-E8D5-30350AC0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8751C0-0E3B-D420-088E-F20ED4A5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BE570E-2E37-7275-B335-81F2A86D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7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62B6B-DC71-47C1-9747-C625572C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F5146F-93F0-506D-6733-5B217B3E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BF4323-FB7B-E3B1-F6F6-68AA55DD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A4B937-FEF9-69D3-C154-2978B660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8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7BD72-0468-6B24-C0B3-7F9C3586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AFFB66-0933-3A96-FC17-671E6C2F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500402-8395-C5D9-EC8F-D6E97E583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20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C83CC-2BBD-D9A7-F4AC-CF1CF630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C0294-A80C-6020-7A03-96018092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14B4E1-024E-42FB-234C-3E7E54AAB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AB7782-F8E6-FF83-3B1E-787D4B2E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CC840-422F-05E1-639B-532E453D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177DFF-D9AE-982E-9633-A9361D46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3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38705-51F7-7C76-1E13-95DFFA34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80C549-45D4-185A-C322-9EF003EC4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81E589-1337-F6B0-06C7-41293CC1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9AD4EF-76AB-1B76-C7AE-3D70B0B2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75B73A-E624-4D7A-0C4C-B0A497B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427B7D-1365-4B74-C89B-7A74573B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5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75C6D0-49E9-2DA2-CF83-841ADCDA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45CD26-5D63-E3E5-C81E-9603DBE1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BEB02-A107-5D0A-CC4D-5ABA4F7E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93DE-E98F-49A0-889B-FF9AD1C3390F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337E72-E9E6-25A7-3644-66E3AFEAC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B2EBB1-3261-C5C4-A937-1A349C53B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0FC9-846B-4A99-AFAD-3AD312A1B9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40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C7C2B6-604E-5AA5-CAFB-EE3913946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24032"/>
              </p:ext>
            </p:extLst>
          </p:nvPr>
        </p:nvGraphicFramePr>
        <p:xfrm>
          <a:off x="1342103" y="414867"/>
          <a:ext cx="9714272" cy="294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368">
                  <a:extLst>
                    <a:ext uri="{9D8B030D-6E8A-4147-A177-3AD203B41FA5}">
                      <a16:colId xmlns:a16="http://schemas.microsoft.com/office/drawing/2014/main" val="3298665588"/>
                    </a:ext>
                  </a:extLst>
                </a:gridCol>
                <a:gridCol w="1945476">
                  <a:extLst>
                    <a:ext uri="{9D8B030D-6E8A-4147-A177-3AD203B41FA5}">
                      <a16:colId xmlns:a16="http://schemas.microsoft.com/office/drawing/2014/main" val="1580280101"/>
                    </a:ext>
                  </a:extLst>
                </a:gridCol>
                <a:gridCol w="1945476">
                  <a:extLst>
                    <a:ext uri="{9D8B030D-6E8A-4147-A177-3AD203B41FA5}">
                      <a16:colId xmlns:a16="http://schemas.microsoft.com/office/drawing/2014/main" val="28032798"/>
                    </a:ext>
                  </a:extLst>
                </a:gridCol>
                <a:gridCol w="1945476">
                  <a:extLst>
                    <a:ext uri="{9D8B030D-6E8A-4147-A177-3AD203B41FA5}">
                      <a16:colId xmlns:a16="http://schemas.microsoft.com/office/drawing/2014/main" val="1659152281"/>
                    </a:ext>
                  </a:extLst>
                </a:gridCol>
                <a:gridCol w="1945476">
                  <a:extLst>
                    <a:ext uri="{9D8B030D-6E8A-4147-A177-3AD203B41FA5}">
                      <a16:colId xmlns:a16="http://schemas.microsoft.com/office/drawing/2014/main" val="2891140496"/>
                    </a:ext>
                  </a:extLst>
                </a:gridCol>
              </a:tblGrid>
              <a:tr h="980950">
                <a:tc>
                  <a:txBody>
                    <a:bodyPr/>
                    <a:lstStyle/>
                    <a:p>
                      <a:r>
                        <a:rPr lang="zh-CN" altLang="en-US" dirty="0"/>
                        <a:t>       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 </a:t>
                      </a:r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SCR</a:t>
                      </a:r>
                    </a:p>
                    <a:p>
                      <a:r>
                        <a:rPr lang="zh-CN" altLang="en-US" dirty="0"/>
                        <a:t>        晶闸管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</a:t>
                      </a:r>
                      <a:r>
                        <a:rPr lang="en-US" altLang="zh-CN" dirty="0" err="1"/>
                        <a:t>Doide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         </a:t>
                      </a:r>
                      <a:r>
                        <a:rPr lang="zh-CN" altLang="en-US" dirty="0"/>
                        <a:t>二极管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     阻感性负载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</a:t>
                      </a:r>
                      <a:r>
                        <a:rPr lang="zh-CN" altLang="en-US" dirty="0"/>
                        <a:t>反电势负载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76365"/>
                  </a:ext>
                </a:extLst>
              </a:tr>
              <a:tr h="980950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</a:t>
                      </a:r>
                      <a:r>
                        <a:rPr lang="zh-CN" altLang="en-US" dirty="0"/>
                        <a:t>电气符号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36638"/>
                  </a:ext>
                </a:extLst>
              </a:tr>
              <a:tr h="980950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</a:t>
                      </a:r>
                      <a:r>
                        <a:rPr lang="zh-CN" altLang="en-US" dirty="0"/>
                        <a:t>驱动方式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 电流驱动（半控）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</a:t>
                      </a:r>
                      <a:r>
                        <a:rPr lang="zh-CN" altLang="en-US" dirty="0"/>
                        <a:t>        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       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        /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8927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0B1364C-CB1F-6A31-3806-C1DA60533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586" y="1496108"/>
            <a:ext cx="1269216" cy="8292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8C25A4B-F5AA-440E-EE64-487C66F2B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804891" y="1224299"/>
            <a:ext cx="642942" cy="13239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EF7EFAF-D325-7B52-F4D1-3E411BD27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808136" y="1288979"/>
            <a:ext cx="485779" cy="1194619"/>
          </a:xfrm>
          <a:prstGeom prst="rect">
            <a:avLst/>
          </a:prstGeom>
        </p:spPr>
      </p:pic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E8A64DE8-B4AB-B43A-2704-F5B1FABEF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08028"/>
              </p:ext>
            </p:extLst>
          </p:nvPr>
        </p:nvGraphicFramePr>
        <p:xfrm>
          <a:off x="1342102" y="3553861"/>
          <a:ext cx="9714270" cy="2827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854">
                  <a:extLst>
                    <a:ext uri="{9D8B030D-6E8A-4147-A177-3AD203B41FA5}">
                      <a16:colId xmlns:a16="http://schemas.microsoft.com/office/drawing/2014/main" val="1769897798"/>
                    </a:ext>
                  </a:extLst>
                </a:gridCol>
                <a:gridCol w="1942854">
                  <a:extLst>
                    <a:ext uri="{9D8B030D-6E8A-4147-A177-3AD203B41FA5}">
                      <a16:colId xmlns:a16="http://schemas.microsoft.com/office/drawing/2014/main" val="4201746922"/>
                    </a:ext>
                  </a:extLst>
                </a:gridCol>
                <a:gridCol w="1942854">
                  <a:extLst>
                    <a:ext uri="{9D8B030D-6E8A-4147-A177-3AD203B41FA5}">
                      <a16:colId xmlns:a16="http://schemas.microsoft.com/office/drawing/2014/main" val="2481864789"/>
                    </a:ext>
                  </a:extLst>
                </a:gridCol>
                <a:gridCol w="1942854">
                  <a:extLst>
                    <a:ext uri="{9D8B030D-6E8A-4147-A177-3AD203B41FA5}">
                      <a16:colId xmlns:a16="http://schemas.microsoft.com/office/drawing/2014/main" val="739415478"/>
                    </a:ext>
                  </a:extLst>
                </a:gridCol>
                <a:gridCol w="1942854">
                  <a:extLst>
                    <a:ext uri="{9D8B030D-6E8A-4147-A177-3AD203B41FA5}">
                      <a16:colId xmlns:a16="http://schemas.microsoft.com/office/drawing/2014/main" val="1790917656"/>
                    </a:ext>
                  </a:extLst>
                </a:gridCol>
              </a:tblGrid>
              <a:tr h="942425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    </a:t>
                      </a:r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</a:t>
                      </a:r>
                      <a:r>
                        <a:rPr lang="zh-CN" altLang="en-US" dirty="0"/>
                        <a:t>纯阻性负载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  BJT</a:t>
                      </a:r>
                    </a:p>
                    <a:p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双极型功率晶体管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MOSFET</a:t>
                      </a:r>
                    </a:p>
                    <a:p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金属氧化物半导体场效应晶体管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      IGBT</a:t>
                      </a:r>
                    </a:p>
                    <a:p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绝缘栅双极型晶体管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17108"/>
                  </a:ext>
                </a:extLst>
              </a:tr>
              <a:tr h="942425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 </a:t>
                      </a:r>
                      <a:r>
                        <a:rPr lang="zh-CN" altLang="en-US" dirty="0"/>
                        <a:t>电气符号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716628"/>
                  </a:ext>
                </a:extLst>
              </a:tr>
              <a:tr h="942425"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dirty="0"/>
                        <a:t>       </a:t>
                      </a:r>
                      <a:r>
                        <a:rPr lang="zh-CN" altLang="en-US" dirty="0"/>
                        <a:t>驱动方式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              </a:t>
                      </a:r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电流驱动（全控）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电压驱动（全控）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zh-CN" altLang="en-US" dirty="0"/>
                        <a:t>电压驱动（全控）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540464"/>
                  </a:ext>
                </a:extLst>
              </a:tr>
            </a:tbl>
          </a:graphicData>
        </a:graphic>
      </p:graphicFrame>
      <p:pic>
        <p:nvPicPr>
          <p:cNvPr id="17" name="图片 16">
            <a:extLst>
              <a:ext uri="{FF2B5EF4-FFF2-40B4-BE49-F238E27FC236}">
                <a16:creationId xmlns:a16="http://schemas.microsoft.com/office/drawing/2014/main" id="{3458B1C3-5534-44CC-80C6-5998A7A47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453" y="4507670"/>
            <a:ext cx="1061882" cy="95661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5FA546A-CC19-2F05-328F-A3B2DBACD3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195" y="4507670"/>
            <a:ext cx="900585" cy="9566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5775059-5D76-FD43-3B85-8C3BC1D34B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748" y="4480011"/>
            <a:ext cx="900585" cy="97497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FBE22D64-53AD-D3E7-C0E6-7DE75E8ACA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2813" y="4480011"/>
            <a:ext cx="816371" cy="9842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31737FDA-422D-B080-301C-459BDAABAE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4493" y="1562505"/>
            <a:ext cx="1349488" cy="64375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49A3CAC-2FD1-92C9-A73F-163DDF59FC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045963" y="4541250"/>
            <a:ext cx="533404" cy="8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诗涵 黄</dc:creator>
  <cp:lastModifiedBy>诗涵 黄</cp:lastModifiedBy>
  <cp:revision>2</cp:revision>
  <dcterms:created xsi:type="dcterms:W3CDTF">2023-11-12T07:19:06Z</dcterms:created>
  <dcterms:modified xsi:type="dcterms:W3CDTF">2023-11-12T07:20:57Z</dcterms:modified>
</cp:coreProperties>
</file>