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F7FB-E7C1-4336-9954-13B5AF83B0CC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838D-342F-470E-B337-C71E32819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69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F7FB-E7C1-4336-9954-13B5AF83B0CC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838D-342F-470E-B337-C71E32819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172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F7FB-E7C1-4336-9954-13B5AF83B0CC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838D-342F-470E-B337-C71E32819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802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F7FB-E7C1-4336-9954-13B5AF83B0CC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838D-342F-470E-B337-C71E32819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02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F7FB-E7C1-4336-9954-13B5AF83B0CC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838D-342F-470E-B337-C71E32819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13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F7FB-E7C1-4336-9954-13B5AF83B0CC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838D-342F-470E-B337-C71E32819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84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F7FB-E7C1-4336-9954-13B5AF83B0CC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838D-342F-470E-B337-C71E32819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81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F7FB-E7C1-4336-9954-13B5AF83B0CC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838D-342F-470E-B337-C71E32819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180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F7FB-E7C1-4336-9954-13B5AF83B0CC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838D-342F-470E-B337-C71E32819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41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F7FB-E7C1-4336-9954-13B5AF83B0CC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838D-342F-470E-B337-C71E32819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72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F7FB-E7C1-4336-9954-13B5AF83B0CC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2838D-342F-470E-B337-C71E32819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289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FF7FB-E7C1-4336-9954-13B5AF83B0CC}" type="datetimeFigureOut">
              <a:rPr lang="zh-CN" altLang="en-US" smtClean="0"/>
              <a:t>2021/8/23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2838D-342F-470E-B337-C71E32819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27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4287" r="5282" b="4876"/>
          <a:stretch/>
        </p:blipFill>
        <p:spPr>
          <a:xfrm rot="16200000">
            <a:off x="4305869" y="-3568129"/>
            <a:ext cx="3860803" cy="1191145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32747" y="4819650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用结构框图简化和梅森公式来求解传递函数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1259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徐炜</dc:creator>
  <cp:lastModifiedBy> </cp:lastModifiedBy>
  <cp:revision>4</cp:revision>
  <dcterms:created xsi:type="dcterms:W3CDTF">2020-11-12T15:53:42Z</dcterms:created>
  <dcterms:modified xsi:type="dcterms:W3CDTF">2021-08-23T13:37:19Z</dcterms:modified>
</cp:coreProperties>
</file>