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66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E8F1"/>
    <a:srgbClr val="D0E226"/>
    <a:srgbClr val="3313F5"/>
    <a:srgbClr val="C84040"/>
    <a:srgbClr val="F01899"/>
    <a:srgbClr val="17F13B"/>
    <a:srgbClr val="F9570F"/>
    <a:srgbClr val="9573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5C720-066A-4D61-995E-467655166C25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2241A-3614-4132-8E6B-5AD888727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31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14515-94CE-4E11-B66B-F7DC9C350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C99EC2-6E05-4A24-A64F-F290B4BD0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7DAC1A-2A3D-439D-B2E8-834B74C59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0302-14CE-43D0-9594-5CC7C6DE8D24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FED7BB-0089-4DAF-8BD3-7083108F2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61AF2B-58DF-4781-8EB0-186EEAE77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3077-A5F6-4E6B-BC18-930676189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2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79843-1E4A-4077-916C-7FED389E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4DE2F4-FD79-4902-AF9E-C1E86243A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1CB886-6597-4D80-BAAE-6085F36DF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0302-14CE-43D0-9594-5CC7C6DE8D24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7FC6F5-68BC-499A-A2DD-E3107A1F2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22058E-9885-4753-B7B8-62355EC84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3077-A5F6-4E6B-BC18-930676189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48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4B5F73-2B9B-493F-A0FB-228AAEA6AE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982447-0C83-4276-B819-8BB51C64B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FC546D-8D34-4824-82AC-10998AF09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0302-14CE-43D0-9594-5CC7C6DE8D24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C12B67-B307-432F-A12D-4E8BF419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06DF04-8384-4C99-BDBE-C85F70EA7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3077-A5F6-4E6B-BC18-930676189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94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23BB1-3AB8-4471-8AED-A2C57E481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1BF954-5E11-427E-8EA3-B6DA6E306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D3ED1F-CD39-4362-B48C-017DFCF4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0302-14CE-43D0-9594-5CC7C6DE8D24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FEEB9E-4E2F-4267-AF82-D3FD295F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92C0D8-C3A5-4B74-BA61-FC4C14CE8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3077-A5F6-4E6B-BC18-930676189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3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840DE-824B-4365-B86D-A818BE84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56FC87-F880-4036-8EDF-4F89754C4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6FA879-EAFC-4115-90D2-AC9F897D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0302-14CE-43D0-9594-5CC7C6DE8D24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B33E9C-AAA7-422F-9414-35665DDD7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1959DF-69F0-448C-89A9-6DD37324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3077-A5F6-4E6B-BC18-930676189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2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B1F38-D1E5-4228-B578-AFD16027E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464E63-2F32-47FD-A676-6F999BF8A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848D95-4976-447F-9E61-711FE598E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BD83C1-991B-4A18-9145-9579BED65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0302-14CE-43D0-9594-5CC7C6DE8D24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899679-5308-4FDF-A01D-E5CA6BBD0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94A1B7-3754-4023-85A5-4C9C21170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3077-A5F6-4E6B-BC18-930676189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64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36FB5-C269-4179-9FBE-A0B52D92E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39404C-F8CE-4430-BD43-48DAF749F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BF5342-CF06-45D5-899F-F48B7D474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A70AD5-659F-4D36-B3F8-C007CB764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52695F-38B0-424F-B9A4-832EF7391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155B64-A570-4D18-A361-57D61E721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0302-14CE-43D0-9594-5CC7C6DE8D24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556572-4B60-4174-A062-BA0D8CA28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B25BA9-2105-4DC9-B797-0DEFF9265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3077-A5F6-4E6B-BC18-930676189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27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9CF74-D57C-4304-B8F1-462E6439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CD8634-570A-43C3-A209-261525F8C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0302-14CE-43D0-9594-5CC7C6DE8D24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9587E4-8AAA-4D37-A4F9-F8773D36B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FE061D-BD94-43E9-9D34-99257D89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3077-A5F6-4E6B-BC18-930676189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86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B17AE5-6E08-4489-BC3D-6BF2842F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0302-14CE-43D0-9594-5CC7C6DE8D24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B53780-AE6E-4E06-B1F2-947122792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246C31-08D8-4E8C-A2A3-97549E6D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3077-A5F6-4E6B-BC18-930676189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94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C296B-E488-421B-A845-1ACAA15CF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07250A-3CD2-499E-B825-DD42C33BC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F46649-9D51-4440-BE96-F779D30D4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9D589F-9F99-4AE9-B41A-C02A7144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0302-14CE-43D0-9594-5CC7C6DE8D24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578BEE-A364-4D32-982B-580359BDB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79A02E-A9A4-40A1-AF0D-2FDDB906D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3077-A5F6-4E6B-BC18-930676189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65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FA8A5-5ACA-4182-9354-B6F6095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765F7C-8784-4356-AD41-FCB1595A1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4D336C-B61B-4653-AE02-0E5DD41EF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DAAA38-B20D-4FE3-98E6-9ECA0F8B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0302-14CE-43D0-9594-5CC7C6DE8D24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7D749E-2775-4EFC-8416-8606994E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AAF49A-7CC5-41B3-9E1B-EF665EAD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3077-A5F6-4E6B-BC18-930676189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48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38FD41-3E33-4FF3-9573-D318EADC0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8E153D-CD2C-42B6-A967-50C4E3721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5D4C88-69D1-4FA3-916A-4A10A7A22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C0302-14CE-43D0-9594-5CC7C6DE8D24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ECF21D-2A72-4C00-8FC9-8FB5F72CA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C8FAF3-7EEA-4354-9A4C-25D64BBB5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23077-A5F6-4E6B-BC18-930676189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28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imat/opencvsharp" TargetMode="External"/><Relationship Id="rId2" Type="http://schemas.openxmlformats.org/officeDocument/2006/relationships/hyperlink" Target="https://github.com/emgucv/emgucv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ccord-net/framework/" TargetMode="External"/><Relationship Id="rId4" Type="http://schemas.openxmlformats.org/officeDocument/2006/relationships/hyperlink" Target="https://github.com/cureos/aforg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6F070-C315-4F33-91CF-9F325E378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1219"/>
            <a:ext cx="9144000" cy="1190969"/>
          </a:xfrm>
        </p:spPr>
        <p:txBody>
          <a:bodyPr/>
          <a:lstStyle/>
          <a:p>
            <a:r>
              <a:rPr lang="en-US" altLang="zh-CN" dirty="0"/>
              <a:t>Screenshot App V1.0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A461B3-37E6-49FE-9332-7D0E62486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451" y="2060593"/>
            <a:ext cx="4602879" cy="42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802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0CDFF-8E50-4D11-A653-85E1C45CE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872"/>
            <a:ext cx="10515600" cy="1067749"/>
          </a:xfrm>
        </p:spPr>
        <p:txBody>
          <a:bodyPr/>
          <a:lstStyle/>
          <a:p>
            <a:r>
              <a:rPr lang="en-US" altLang="zh-CN" b="1" dirty="0"/>
              <a:t>Introduction to software use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AFA938C-FB5B-451E-B9C6-A0A02E0B1BDE}"/>
              </a:ext>
            </a:extLst>
          </p:cNvPr>
          <p:cNvSpPr txBox="1"/>
          <p:nvPr/>
        </p:nvSpPr>
        <p:spPr>
          <a:xfrm>
            <a:off x="961534" y="1602557"/>
            <a:ext cx="3469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After waiting for a few seconds for the event, the saved dialog box will pop up</a:t>
            </a:r>
            <a:endParaRPr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34FBFD8-5FCE-47A9-A499-F46089F128CF}"/>
              </a:ext>
            </a:extLst>
          </p:cNvPr>
          <p:cNvSpPr txBox="1"/>
          <p:nvPr/>
        </p:nvSpPr>
        <p:spPr>
          <a:xfrm>
            <a:off x="961534" y="3288813"/>
            <a:ext cx="35350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Similarly, the suffix of the file is “- after.bmp ”It‘s also generated automatically.</a:t>
            </a:r>
            <a:endParaRPr lang="zh-CN" altLang="en-US" sz="2000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6A30D45E-8E1A-4471-89B7-F11968B4A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092" y="1543638"/>
            <a:ext cx="7062828" cy="4931221"/>
          </a:xfr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E187B4D9-A1B4-475F-865F-7DB8D9B93DA8}"/>
              </a:ext>
            </a:extLst>
          </p:cNvPr>
          <p:cNvSpPr/>
          <p:nvPr/>
        </p:nvSpPr>
        <p:spPr>
          <a:xfrm rot="8684327">
            <a:off x="6695591" y="5021149"/>
            <a:ext cx="763571" cy="24509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4A50B77-30E7-4C46-939C-F4A2D8B5B624}"/>
              </a:ext>
            </a:extLst>
          </p:cNvPr>
          <p:cNvSpPr txBox="1"/>
          <p:nvPr/>
        </p:nvSpPr>
        <p:spPr>
          <a:xfrm>
            <a:off x="7359729" y="4545552"/>
            <a:ext cx="2136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Auto generate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50D3404-D9C7-4C75-806E-EFCAC00C5677}"/>
              </a:ext>
            </a:extLst>
          </p:cNvPr>
          <p:cNvSpPr/>
          <p:nvPr/>
        </p:nvSpPr>
        <p:spPr>
          <a:xfrm>
            <a:off x="5910606" y="5401560"/>
            <a:ext cx="867265" cy="2450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265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0CDFF-8E50-4D11-A653-85E1C45CE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872"/>
            <a:ext cx="10515600" cy="1067749"/>
          </a:xfrm>
        </p:spPr>
        <p:txBody>
          <a:bodyPr/>
          <a:lstStyle/>
          <a:p>
            <a:r>
              <a:rPr lang="en-US" altLang="zh-CN" b="1" dirty="0"/>
              <a:t>Introduction to software use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AFA938C-FB5B-451E-B9C6-A0A02E0B1BDE}"/>
              </a:ext>
            </a:extLst>
          </p:cNvPr>
          <p:cNvSpPr txBox="1"/>
          <p:nvPr/>
        </p:nvSpPr>
        <p:spPr>
          <a:xfrm>
            <a:off x="744717" y="1630195"/>
            <a:ext cx="3469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After the picture is saved successfully, another dialog box for selecting files will pop up</a:t>
            </a:r>
            <a:endParaRPr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34FBFD8-5FCE-47A9-A499-F46089F128CF}"/>
              </a:ext>
            </a:extLst>
          </p:cNvPr>
          <p:cNvSpPr txBox="1"/>
          <p:nvPr/>
        </p:nvSpPr>
        <p:spPr>
          <a:xfrm>
            <a:off x="744717" y="3226208"/>
            <a:ext cx="38191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Select an existing word file, the program will automatically open the word document, insert the BMP picture into word, and then save and close word</a:t>
            </a:r>
            <a:endParaRPr lang="zh-CN" alt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404BF1B-2BDC-4A86-A75F-BDFEAAEC2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901" y="1338482"/>
            <a:ext cx="7399352" cy="516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22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46E76-423E-4522-AEDE-0AFD4DD78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8067"/>
          </a:xfrm>
        </p:spPr>
        <p:txBody>
          <a:bodyPr/>
          <a:lstStyle/>
          <a:p>
            <a:r>
              <a:rPr lang="en-US" altLang="zh-CN" dirty="0"/>
              <a:t>Complete effect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34B763E-4B14-4F04-B9AB-A21C62599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621" y="1221353"/>
            <a:ext cx="1806261" cy="176443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42A11E1-35EA-4567-9357-198C86E443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302" y="1224715"/>
            <a:ext cx="1736302" cy="181071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FD0EEE1-042E-410B-97C7-9B976A99D9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394" y="1263885"/>
            <a:ext cx="1973797" cy="19223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933D2EE-149D-4F8E-8AA1-51C552F1A4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973" y="1221354"/>
            <a:ext cx="2072998" cy="201401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F1AD96A-2706-4074-BB19-8D86A514DF85}"/>
              </a:ext>
            </a:extLst>
          </p:cNvPr>
          <p:cNvSpPr txBox="1"/>
          <p:nvPr/>
        </p:nvSpPr>
        <p:spPr>
          <a:xfrm>
            <a:off x="1370029" y="3235364"/>
            <a:ext cx="2111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4-before-topleft.bmp</a:t>
            </a:r>
            <a:endParaRPr lang="zh-CN" altLang="en-US" sz="16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2070BF5-F90D-4B24-A401-9E00D744D985}"/>
              </a:ext>
            </a:extLst>
          </p:cNvPr>
          <p:cNvSpPr txBox="1"/>
          <p:nvPr/>
        </p:nvSpPr>
        <p:spPr>
          <a:xfrm>
            <a:off x="3566002" y="3235364"/>
            <a:ext cx="231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4-before-topright.bmp</a:t>
            </a:r>
            <a:endParaRPr lang="zh-CN" altLang="en-US" sz="16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C750BC2-241D-4B52-A7D3-84AD191BBC1A}"/>
              </a:ext>
            </a:extLst>
          </p:cNvPr>
          <p:cNvSpPr txBox="1"/>
          <p:nvPr/>
        </p:nvSpPr>
        <p:spPr>
          <a:xfrm>
            <a:off x="5983394" y="3236929"/>
            <a:ext cx="231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4-before-downleft.bmp</a:t>
            </a:r>
            <a:endParaRPr lang="zh-CN" altLang="en-US" sz="1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8722B74-E8DA-44C6-80D4-1A88D56435BB}"/>
              </a:ext>
            </a:extLst>
          </p:cNvPr>
          <p:cNvSpPr txBox="1"/>
          <p:nvPr/>
        </p:nvSpPr>
        <p:spPr>
          <a:xfrm>
            <a:off x="8606675" y="3235364"/>
            <a:ext cx="2469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4-before-downright.bmp</a:t>
            </a:r>
            <a:endParaRPr lang="zh-CN" altLang="en-US" sz="1600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A9711E0-9BC4-4CC5-9FFD-EE223909D6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491" y="3605365"/>
            <a:ext cx="3099410" cy="2776159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4869058B-EB60-459E-89F3-A0C0748B08CF}"/>
              </a:ext>
            </a:extLst>
          </p:cNvPr>
          <p:cNvSpPr txBox="1"/>
          <p:nvPr/>
        </p:nvSpPr>
        <p:spPr>
          <a:xfrm>
            <a:off x="2551414" y="6412971"/>
            <a:ext cx="148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4-after.bmp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369DF84-D0A2-44B8-A632-975A9DC37D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9700" y="3671741"/>
            <a:ext cx="4942271" cy="267449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E35C99EB-65A9-4A26-B5EE-8C294FE78803}"/>
              </a:ext>
            </a:extLst>
          </p:cNvPr>
          <p:cNvSpPr txBox="1"/>
          <p:nvPr/>
        </p:nvSpPr>
        <p:spPr>
          <a:xfrm>
            <a:off x="6938128" y="6412971"/>
            <a:ext cx="3478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4.doc</a:t>
            </a:r>
            <a:endParaRPr lang="zh-CN" altLang="en-US" dirty="0"/>
          </a:p>
        </p:txBody>
      </p:sp>
      <p:sp>
        <p:nvSpPr>
          <p:cNvPr id="3" name="加号 2">
            <a:extLst>
              <a:ext uri="{FF2B5EF4-FFF2-40B4-BE49-F238E27FC236}">
                <a16:creationId xmlns:a16="http://schemas.microsoft.com/office/drawing/2014/main" id="{CA61D2EA-25AE-43B6-8B71-1728E72F4FA5}"/>
              </a:ext>
            </a:extLst>
          </p:cNvPr>
          <p:cNvSpPr/>
          <p:nvPr/>
        </p:nvSpPr>
        <p:spPr>
          <a:xfrm>
            <a:off x="3397071" y="2055795"/>
            <a:ext cx="369967" cy="338554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加号 20">
            <a:extLst>
              <a:ext uri="{FF2B5EF4-FFF2-40B4-BE49-F238E27FC236}">
                <a16:creationId xmlns:a16="http://schemas.microsoft.com/office/drawing/2014/main" id="{19BDF6D9-5C34-4E55-B05C-F184333F7C06}"/>
              </a:ext>
            </a:extLst>
          </p:cNvPr>
          <p:cNvSpPr/>
          <p:nvPr/>
        </p:nvSpPr>
        <p:spPr>
          <a:xfrm>
            <a:off x="8168098" y="2022360"/>
            <a:ext cx="369967" cy="338554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加号 21">
            <a:extLst>
              <a:ext uri="{FF2B5EF4-FFF2-40B4-BE49-F238E27FC236}">
                <a16:creationId xmlns:a16="http://schemas.microsoft.com/office/drawing/2014/main" id="{5E826F33-6B9B-41C0-BF3E-A91B49D1E426}"/>
              </a:ext>
            </a:extLst>
          </p:cNvPr>
          <p:cNvSpPr/>
          <p:nvPr/>
        </p:nvSpPr>
        <p:spPr>
          <a:xfrm>
            <a:off x="5619561" y="2078980"/>
            <a:ext cx="369967" cy="338554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9626049F-E338-4B31-A846-419CC5073239}"/>
              </a:ext>
            </a:extLst>
          </p:cNvPr>
          <p:cNvSpPr/>
          <p:nvPr/>
        </p:nvSpPr>
        <p:spPr>
          <a:xfrm>
            <a:off x="764899" y="4703975"/>
            <a:ext cx="911586" cy="4524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EA023BBD-5A23-482C-A0DA-4A0A793E3F93}"/>
              </a:ext>
            </a:extLst>
          </p:cNvPr>
          <p:cNvSpPr/>
          <p:nvPr/>
        </p:nvSpPr>
        <p:spPr>
          <a:xfrm>
            <a:off x="5099901" y="4738902"/>
            <a:ext cx="731389" cy="30362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B3955616-2358-4604-BFC0-D0AF196913BC}"/>
              </a:ext>
            </a:extLst>
          </p:cNvPr>
          <p:cNvSpPr/>
          <p:nvPr/>
        </p:nvSpPr>
        <p:spPr>
          <a:xfrm>
            <a:off x="10898007" y="2078980"/>
            <a:ext cx="911586" cy="4524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69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31287-C808-4346-82DF-727A335D3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150"/>
            <a:ext cx="10515600" cy="709531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Software business flow chart</a:t>
            </a:r>
            <a:endParaRPr lang="zh-CN" altLang="en-US" sz="3200" b="1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BADB78B-B562-46C7-A78D-14729E7C27D2}"/>
              </a:ext>
            </a:extLst>
          </p:cNvPr>
          <p:cNvSpPr/>
          <p:nvPr/>
        </p:nvSpPr>
        <p:spPr>
          <a:xfrm>
            <a:off x="1055801" y="1187778"/>
            <a:ext cx="923827" cy="490194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start</a:t>
            </a:r>
            <a:r>
              <a:rPr lang="en-US" altLang="zh-CN" dirty="0"/>
              <a:t>t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CBE4692-9803-4710-AE50-38436682065A}"/>
              </a:ext>
            </a:extLst>
          </p:cNvPr>
          <p:cNvCxnSpPr>
            <a:cxnSpLocks/>
          </p:cNvCxnSpPr>
          <p:nvPr/>
        </p:nvCxnSpPr>
        <p:spPr>
          <a:xfrm>
            <a:off x="1979628" y="1432875"/>
            <a:ext cx="9144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菱形 7">
            <a:extLst>
              <a:ext uri="{FF2B5EF4-FFF2-40B4-BE49-F238E27FC236}">
                <a16:creationId xmlns:a16="http://schemas.microsoft.com/office/drawing/2014/main" id="{E2CB3222-9436-49FA-91AE-7C039B3B6489}"/>
              </a:ext>
            </a:extLst>
          </p:cNvPr>
          <p:cNvSpPr/>
          <p:nvPr/>
        </p:nvSpPr>
        <p:spPr>
          <a:xfrm>
            <a:off x="2865747" y="963895"/>
            <a:ext cx="1941922" cy="93795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Choose a screenshot method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3809D14-2627-4A73-A9C2-C5B053A24B42}"/>
              </a:ext>
            </a:extLst>
          </p:cNvPr>
          <p:cNvCxnSpPr>
            <a:stCxn id="8" idx="3"/>
          </p:cNvCxnSpPr>
          <p:nvPr/>
        </p:nvCxnSpPr>
        <p:spPr>
          <a:xfrm flipV="1">
            <a:off x="4807669" y="1432874"/>
            <a:ext cx="88612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C8FFF55-69C2-4184-834E-6C790BD06900}"/>
              </a:ext>
            </a:extLst>
          </p:cNvPr>
          <p:cNvSpPr txBox="1"/>
          <p:nvPr/>
        </p:nvSpPr>
        <p:spPr>
          <a:xfrm>
            <a:off x="5043340" y="1074656"/>
            <a:ext cx="33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1BFE8B-6948-4C25-A8B7-B8A9EE50C0A0}"/>
              </a:ext>
            </a:extLst>
          </p:cNvPr>
          <p:cNvSpPr/>
          <p:nvPr/>
        </p:nvSpPr>
        <p:spPr>
          <a:xfrm>
            <a:off x="5693791" y="1036949"/>
            <a:ext cx="1527142" cy="782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capture a screenshot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8CCD624-E378-4299-9C28-F1990458F7E9}"/>
              </a:ext>
            </a:extLst>
          </p:cNvPr>
          <p:cNvCxnSpPr>
            <a:cxnSpLocks/>
          </p:cNvCxnSpPr>
          <p:nvPr/>
        </p:nvCxnSpPr>
        <p:spPr>
          <a:xfrm>
            <a:off x="7220933" y="1425133"/>
            <a:ext cx="9144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B1D54CC5-EE6B-4B17-8F9A-E6A24F46B6BC}"/>
              </a:ext>
            </a:extLst>
          </p:cNvPr>
          <p:cNvSpPr/>
          <p:nvPr/>
        </p:nvSpPr>
        <p:spPr>
          <a:xfrm>
            <a:off x="8135334" y="1036950"/>
            <a:ext cx="1527142" cy="782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save screenshot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菱形 14">
            <a:extLst>
              <a:ext uri="{FF2B5EF4-FFF2-40B4-BE49-F238E27FC236}">
                <a16:creationId xmlns:a16="http://schemas.microsoft.com/office/drawing/2014/main" id="{38D33AEB-1B9E-4A46-977F-BE89970526D5}"/>
              </a:ext>
            </a:extLst>
          </p:cNvPr>
          <p:cNvSpPr/>
          <p:nvPr/>
        </p:nvSpPr>
        <p:spPr>
          <a:xfrm>
            <a:off x="10166022" y="886119"/>
            <a:ext cx="1806019" cy="93325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Whether to take only one screenshot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CEC4069-2527-4CBF-BA06-BB9477D71303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9662476" y="1352746"/>
            <a:ext cx="503546" cy="4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B1F836BF-E1FB-4D49-9855-E71474ECA949}"/>
              </a:ext>
            </a:extLst>
          </p:cNvPr>
          <p:cNvCxnSpPr>
            <a:cxnSpLocks/>
            <a:stCxn id="15" idx="2"/>
          </p:cNvCxnSpPr>
          <p:nvPr/>
        </p:nvCxnSpPr>
        <p:spPr>
          <a:xfrm rot="5400000" flipH="1">
            <a:off x="7948624" y="-1301035"/>
            <a:ext cx="375383" cy="5865432"/>
          </a:xfrm>
          <a:prstGeom prst="bentConnector4">
            <a:avLst>
              <a:gd name="adj1" fmla="val -151304"/>
              <a:gd name="adj2" fmla="val 9996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27998528-9B64-41AC-8D5F-989FBD0BDF66}"/>
              </a:ext>
            </a:extLst>
          </p:cNvPr>
          <p:cNvSpPr txBox="1"/>
          <p:nvPr/>
        </p:nvSpPr>
        <p:spPr>
          <a:xfrm>
            <a:off x="7795969" y="2169850"/>
            <a:ext cx="33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F28DAD2E-697A-4E54-8455-14368EEB0B44}"/>
              </a:ext>
            </a:extLst>
          </p:cNvPr>
          <p:cNvCxnSpPr>
            <a:cxnSpLocks/>
            <a:stCxn id="15" idx="3"/>
          </p:cNvCxnSpPr>
          <p:nvPr/>
        </p:nvCxnSpPr>
        <p:spPr>
          <a:xfrm flipH="1">
            <a:off x="9326253" y="1352746"/>
            <a:ext cx="2645788" cy="1927782"/>
          </a:xfrm>
          <a:prstGeom prst="bentConnector3">
            <a:avLst>
              <a:gd name="adj1" fmla="val -507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B5FE8700-62A7-461A-9E57-279E12F57E05}"/>
              </a:ext>
            </a:extLst>
          </p:cNvPr>
          <p:cNvSpPr txBox="1"/>
          <p:nvPr/>
        </p:nvSpPr>
        <p:spPr>
          <a:xfrm>
            <a:off x="11802358" y="2283643"/>
            <a:ext cx="33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22A5371-6330-458B-AF1E-7274A718CB07}"/>
              </a:ext>
            </a:extLst>
          </p:cNvPr>
          <p:cNvSpPr/>
          <p:nvPr/>
        </p:nvSpPr>
        <p:spPr>
          <a:xfrm>
            <a:off x="4440028" y="2889315"/>
            <a:ext cx="1527142" cy="782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Choose the pictures you want to compose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菱形 60">
            <a:extLst>
              <a:ext uri="{FF2B5EF4-FFF2-40B4-BE49-F238E27FC236}">
                <a16:creationId xmlns:a16="http://schemas.microsoft.com/office/drawing/2014/main" id="{6FD2B88E-637A-4A32-A42E-CB41B370A6A0}"/>
              </a:ext>
            </a:extLst>
          </p:cNvPr>
          <p:cNvSpPr/>
          <p:nvPr/>
        </p:nvSpPr>
        <p:spPr>
          <a:xfrm>
            <a:off x="7384331" y="2811548"/>
            <a:ext cx="1941922" cy="93795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Choose splicing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button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27F0FFB-2DEC-4984-93D8-3574BCC8C0C2}"/>
              </a:ext>
            </a:extLst>
          </p:cNvPr>
          <p:cNvCxnSpPr>
            <a:cxnSpLocks/>
            <a:stCxn id="61" idx="1"/>
            <a:endCxn id="60" idx="3"/>
          </p:cNvCxnSpPr>
          <p:nvPr/>
        </p:nvCxnSpPr>
        <p:spPr>
          <a:xfrm flipH="1" flipV="1">
            <a:off x="5967170" y="3280527"/>
            <a:ext cx="141716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16F55758-204F-459E-8DBA-C07BC1A54FF7}"/>
              </a:ext>
            </a:extLst>
          </p:cNvPr>
          <p:cNvCxnSpPr>
            <a:stCxn id="60" idx="1"/>
          </p:cNvCxnSpPr>
          <p:nvPr/>
        </p:nvCxnSpPr>
        <p:spPr>
          <a:xfrm flipH="1" flipV="1">
            <a:off x="3091992" y="3280526"/>
            <a:ext cx="134803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24EE8039-6983-44F1-8E21-BDF7F118F745}"/>
              </a:ext>
            </a:extLst>
          </p:cNvPr>
          <p:cNvSpPr/>
          <p:nvPr/>
        </p:nvSpPr>
        <p:spPr>
          <a:xfrm>
            <a:off x="1564850" y="2811548"/>
            <a:ext cx="1517715" cy="937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Save the composite picture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0" name="菱形 69">
            <a:extLst>
              <a:ext uri="{FF2B5EF4-FFF2-40B4-BE49-F238E27FC236}">
                <a16:creationId xmlns:a16="http://schemas.microsoft.com/office/drawing/2014/main" id="{A0654191-8A2C-40E3-BD4B-C5C53947ECEC}"/>
              </a:ext>
            </a:extLst>
          </p:cNvPr>
          <p:cNvSpPr/>
          <p:nvPr/>
        </p:nvSpPr>
        <p:spPr>
          <a:xfrm>
            <a:off x="1352746" y="4732263"/>
            <a:ext cx="1941922" cy="93795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Choose a word document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05DC8DA7-97A8-461E-ACC9-18CB1944D426}"/>
              </a:ext>
            </a:extLst>
          </p:cNvPr>
          <p:cNvCxnSpPr>
            <a:cxnSpLocks/>
            <a:endCxn id="70" idx="1"/>
          </p:cNvCxnSpPr>
          <p:nvPr/>
        </p:nvCxnSpPr>
        <p:spPr>
          <a:xfrm rot="16200000" flipH="1">
            <a:off x="135114" y="3983611"/>
            <a:ext cx="1920718" cy="5145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AD7315F6-B255-402D-B109-2622CBB59187}"/>
              </a:ext>
            </a:extLst>
          </p:cNvPr>
          <p:cNvCxnSpPr>
            <a:endCxn id="68" idx="1"/>
          </p:cNvCxnSpPr>
          <p:nvPr/>
        </p:nvCxnSpPr>
        <p:spPr>
          <a:xfrm>
            <a:off x="838199" y="3280523"/>
            <a:ext cx="7266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A6689A22-E487-4D23-8BD9-C4C66794A63E}"/>
              </a:ext>
            </a:extLst>
          </p:cNvPr>
          <p:cNvCxnSpPr>
            <a:cxnSpLocks/>
          </p:cNvCxnSpPr>
          <p:nvPr/>
        </p:nvCxnSpPr>
        <p:spPr>
          <a:xfrm>
            <a:off x="3294668" y="5201242"/>
            <a:ext cx="1649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AACBB5B5-5B02-4B81-B683-F9597B4C2596}"/>
              </a:ext>
            </a:extLst>
          </p:cNvPr>
          <p:cNvSpPr/>
          <p:nvPr/>
        </p:nvSpPr>
        <p:spPr>
          <a:xfrm>
            <a:off x="4944359" y="4732263"/>
            <a:ext cx="2375554" cy="9379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Insert picture into word automatically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0AB6D3BD-E30B-43F5-BE7D-7C9C7794F56D}"/>
              </a:ext>
            </a:extLst>
          </p:cNvPr>
          <p:cNvCxnSpPr>
            <a:cxnSpLocks/>
          </p:cNvCxnSpPr>
          <p:nvPr/>
        </p:nvCxnSpPr>
        <p:spPr>
          <a:xfrm>
            <a:off x="7319913" y="5201240"/>
            <a:ext cx="1649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56CDD54D-6B17-42CC-9EC2-0F9FCDADD267}"/>
              </a:ext>
            </a:extLst>
          </p:cNvPr>
          <p:cNvSpPr/>
          <p:nvPr/>
        </p:nvSpPr>
        <p:spPr>
          <a:xfrm>
            <a:off x="8969602" y="4956143"/>
            <a:ext cx="923827" cy="490194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end</a:t>
            </a:r>
            <a:r>
              <a:rPr lang="en-US" altLang="zh-CN" dirty="0"/>
              <a:t>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853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D5A2D-7110-47B3-97D9-D78CF3B5F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77946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Synthetic image algorithm processing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733478-A1C8-45F7-9276-E595755EF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8350"/>
            <a:ext cx="10515600" cy="5512487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EmguCV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>
                <a:hlinkClick r:id="rId2"/>
              </a:rPr>
              <a:t>https://github.com/emgucv/emgucv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opencvsharp </a:t>
            </a:r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lang="en-US" altLang="zh-CN" dirty="0">
                <a:hlinkClick r:id="rId3"/>
              </a:rPr>
              <a:t>https://github.com/shimat/opencvsharp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Aforge.NET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>
                <a:hlinkClick r:id="rId4"/>
              </a:rPr>
              <a:t>https://github.com/cureos/aforge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Accord.NET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>
                <a:hlinkClick r:id="rId5"/>
              </a:rPr>
              <a:t>https://github.com/accord-net/framework/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960256C8-A8E8-46BE-9DAE-078B13AFD170}"/>
              </a:ext>
            </a:extLst>
          </p:cNvPr>
          <p:cNvSpPr/>
          <p:nvPr/>
        </p:nvSpPr>
        <p:spPr>
          <a:xfrm>
            <a:off x="8371002" y="3934593"/>
            <a:ext cx="791852" cy="2460396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BB76F40-7D1C-43E9-8464-6B3932F03ADD}"/>
              </a:ext>
            </a:extLst>
          </p:cNvPr>
          <p:cNvSpPr txBox="1"/>
          <p:nvPr/>
        </p:nvSpPr>
        <p:spPr>
          <a:xfrm>
            <a:off x="9473938" y="4440025"/>
            <a:ext cx="21775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Less information, too complicated examples</a:t>
            </a:r>
            <a:endParaRPr lang="zh-CN" altLang="en-US" sz="2000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1801EAB-ED38-49CD-BBA9-5DB8AE6B28ED}"/>
              </a:ext>
            </a:extLst>
          </p:cNvPr>
          <p:cNvCxnSpPr>
            <a:cxnSpLocks/>
          </p:cNvCxnSpPr>
          <p:nvPr/>
        </p:nvCxnSpPr>
        <p:spPr>
          <a:xfrm>
            <a:off x="7937369" y="3233394"/>
            <a:ext cx="15365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0BEAB7E-78B1-4704-83C2-C76067F66619}"/>
              </a:ext>
            </a:extLst>
          </p:cNvPr>
          <p:cNvSpPr txBox="1"/>
          <p:nvPr/>
        </p:nvSpPr>
        <p:spPr>
          <a:xfrm>
            <a:off x="9596487" y="2879451"/>
            <a:ext cx="2177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Poor picture synthesis</a:t>
            </a:r>
            <a:endParaRPr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58F620E-E890-4558-B1E1-A9B1FA038486}"/>
              </a:ext>
            </a:extLst>
          </p:cNvPr>
          <p:cNvSpPr txBox="1"/>
          <p:nvPr/>
        </p:nvSpPr>
        <p:spPr>
          <a:xfrm>
            <a:off x="9695468" y="1361246"/>
            <a:ext cx="2078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More information, easy to use, good synthesis effect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8A8D572-DDDB-4E7A-915C-CD9AF716BD2F}"/>
              </a:ext>
            </a:extLst>
          </p:cNvPr>
          <p:cNvCxnSpPr>
            <a:cxnSpLocks/>
          </p:cNvCxnSpPr>
          <p:nvPr/>
        </p:nvCxnSpPr>
        <p:spPr>
          <a:xfrm>
            <a:off x="7937368" y="1862190"/>
            <a:ext cx="15365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箭头: 右 11">
            <a:extLst>
              <a:ext uri="{FF2B5EF4-FFF2-40B4-BE49-F238E27FC236}">
                <a16:creationId xmlns:a16="http://schemas.microsoft.com/office/drawing/2014/main" id="{C405D330-89D1-4E29-8404-6BD11E3DE769}"/>
              </a:ext>
            </a:extLst>
          </p:cNvPr>
          <p:cNvSpPr/>
          <p:nvPr/>
        </p:nvSpPr>
        <p:spPr>
          <a:xfrm rot="10110945">
            <a:off x="2707060" y="1025823"/>
            <a:ext cx="1172768" cy="3050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9D722D-2F0A-478E-B00D-FEBDC5BDA605}"/>
              </a:ext>
            </a:extLst>
          </p:cNvPr>
          <p:cNvSpPr txBox="1"/>
          <p:nvPr/>
        </p:nvSpPr>
        <p:spPr>
          <a:xfrm>
            <a:off x="3987774" y="847113"/>
            <a:ext cx="1872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We use it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94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B205A76-049C-4539-9EA9-BC5F56ED6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963" y="1878631"/>
            <a:ext cx="4477732" cy="434627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C81520A-46CF-4788-8C74-755FDEE9E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07" y="1941920"/>
            <a:ext cx="4862004" cy="4219699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290058B1-18CF-47DF-806A-EB1CD53DCB50}"/>
              </a:ext>
            </a:extLst>
          </p:cNvPr>
          <p:cNvSpPr/>
          <p:nvPr/>
        </p:nvSpPr>
        <p:spPr>
          <a:xfrm>
            <a:off x="4751110" y="5527398"/>
            <a:ext cx="160255" cy="204099"/>
          </a:xfrm>
          <a:prstGeom prst="ellips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797C1B0-2E3A-441D-8ADF-D7A4580F22BA}"/>
              </a:ext>
            </a:extLst>
          </p:cNvPr>
          <p:cNvSpPr/>
          <p:nvPr/>
        </p:nvSpPr>
        <p:spPr>
          <a:xfrm>
            <a:off x="7654565" y="5527398"/>
            <a:ext cx="166540" cy="21681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D54B6B6-9471-4858-A008-5E72931DDE07}"/>
              </a:ext>
            </a:extLst>
          </p:cNvPr>
          <p:cNvSpPr/>
          <p:nvPr/>
        </p:nvSpPr>
        <p:spPr>
          <a:xfrm>
            <a:off x="4930219" y="2758411"/>
            <a:ext cx="166540" cy="21681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7240B80-9F59-40D2-9B9D-520F8B35B866}"/>
              </a:ext>
            </a:extLst>
          </p:cNvPr>
          <p:cNvSpPr/>
          <p:nvPr/>
        </p:nvSpPr>
        <p:spPr>
          <a:xfrm>
            <a:off x="4780961" y="3178451"/>
            <a:ext cx="166540" cy="21681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8ABD8B1-8067-4086-ABF5-EFBEBA17DAFA}"/>
              </a:ext>
            </a:extLst>
          </p:cNvPr>
          <p:cNvSpPr/>
          <p:nvPr/>
        </p:nvSpPr>
        <p:spPr>
          <a:xfrm>
            <a:off x="7849385" y="2687532"/>
            <a:ext cx="166540" cy="21681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59D720D-10B1-44F9-872C-D6671867B045}"/>
              </a:ext>
            </a:extLst>
          </p:cNvPr>
          <p:cNvSpPr/>
          <p:nvPr/>
        </p:nvSpPr>
        <p:spPr>
          <a:xfrm>
            <a:off x="5234171" y="2293987"/>
            <a:ext cx="166540" cy="21681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DF2AC9E-15AB-4485-8AE0-11459819E96E}"/>
              </a:ext>
            </a:extLst>
          </p:cNvPr>
          <p:cNvSpPr/>
          <p:nvPr/>
        </p:nvSpPr>
        <p:spPr>
          <a:xfrm>
            <a:off x="8180895" y="4866801"/>
            <a:ext cx="166540" cy="21681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2F62DC5-5EF0-4951-918E-011E77989860}"/>
              </a:ext>
            </a:extLst>
          </p:cNvPr>
          <p:cNvSpPr/>
          <p:nvPr/>
        </p:nvSpPr>
        <p:spPr>
          <a:xfrm>
            <a:off x="5234171" y="4873604"/>
            <a:ext cx="166540" cy="21681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9034B01-6D98-474E-8F2C-55E0B1561F25}"/>
              </a:ext>
            </a:extLst>
          </p:cNvPr>
          <p:cNvSpPr/>
          <p:nvPr/>
        </p:nvSpPr>
        <p:spPr>
          <a:xfrm>
            <a:off x="8162041" y="4053489"/>
            <a:ext cx="166540" cy="21681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B1113A0-1BF1-412E-BB5E-0E43D5E50720}"/>
              </a:ext>
            </a:extLst>
          </p:cNvPr>
          <p:cNvSpPr/>
          <p:nvPr/>
        </p:nvSpPr>
        <p:spPr>
          <a:xfrm>
            <a:off x="5234171" y="4053489"/>
            <a:ext cx="166540" cy="216816"/>
          </a:xfrm>
          <a:prstGeom prst="ellipse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E932BE6-278D-4D7E-8575-5E8322B69A6F}"/>
              </a:ext>
            </a:extLst>
          </p:cNvPr>
          <p:cNvSpPr/>
          <p:nvPr/>
        </p:nvSpPr>
        <p:spPr>
          <a:xfrm>
            <a:off x="7737835" y="3178451"/>
            <a:ext cx="166540" cy="21681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55D3712-2315-47EE-91E7-4D9EC49E7324}"/>
              </a:ext>
            </a:extLst>
          </p:cNvPr>
          <p:cNvSpPr/>
          <p:nvPr/>
        </p:nvSpPr>
        <p:spPr>
          <a:xfrm>
            <a:off x="7367963" y="4638366"/>
            <a:ext cx="166540" cy="21681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A6FC5664-D70B-42EE-B1B3-3E97B640032D}"/>
              </a:ext>
            </a:extLst>
          </p:cNvPr>
          <p:cNvSpPr/>
          <p:nvPr/>
        </p:nvSpPr>
        <p:spPr>
          <a:xfrm>
            <a:off x="4477009" y="2975227"/>
            <a:ext cx="166540" cy="21681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8F1F6E02-5871-42F1-B26B-CB28CF99A949}"/>
              </a:ext>
            </a:extLst>
          </p:cNvPr>
          <p:cNvSpPr/>
          <p:nvPr/>
        </p:nvSpPr>
        <p:spPr>
          <a:xfrm>
            <a:off x="4697691" y="3834953"/>
            <a:ext cx="166540" cy="21681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DB96EE6B-5FCD-4475-A67E-721886629D06}"/>
              </a:ext>
            </a:extLst>
          </p:cNvPr>
          <p:cNvSpPr/>
          <p:nvPr/>
        </p:nvSpPr>
        <p:spPr>
          <a:xfrm>
            <a:off x="4331616" y="4746774"/>
            <a:ext cx="166540" cy="21681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3E35134-D85D-49EF-9C5D-B5ECDBFA8E6F}"/>
              </a:ext>
            </a:extLst>
          </p:cNvPr>
          <p:cNvSpPr/>
          <p:nvPr/>
        </p:nvSpPr>
        <p:spPr>
          <a:xfrm>
            <a:off x="7634140" y="3834953"/>
            <a:ext cx="166540" cy="21681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06DD5790-66EE-437B-B434-7262007D8660}"/>
              </a:ext>
            </a:extLst>
          </p:cNvPr>
          <p:cNvSpPr/>
          <p:nvPr/>
        </p:nvSpPr>
        <p:spPr>
          <a:xfrm>
            <a:off x="4919221" y="4342448"/>
            <a:ext cx="166540" cy="21681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AB1446D-391D-43F8-B27A-D601D0E8F191}"/>
              </a:ext>
            </a:extLst>
          </p:cNvPr>
          <p:cNvSpPr/>
          <p:nvPr/>
        </p:nvSpPr>
        <p:spPr>
          <a:xfrm>
            <a:off x="7849385" y="4342448"/>
            <a:ext cx="166540" cy="21681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0B79EF4A-DCE1-4C54-9B8A-3B03E2C55A72}"/>
              </a:ext>
            </a:extLst>
          </p:cNvPr>
          <p:cNvSpPr/>
          <p:nvPr/>
        </p:nvSpPr>
        <p:spPr>
          <a:xfrm>
            <a:off x="8014355" y="3471491"/>
            <a:ext cx="166540" cy="21681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8E782565-B6FF-4DA8-AFB1-BC35C6E1EF14}"/>
              </a:ext>
            </a:extLst>
          </p:cNvPr>
          <p:cNvSpPr/>
          <p:nvPr/>
        </p:nvSpPr>
        <p:spPr>
          <a:xfrm>
            <a:off x="5067631" y="3531235"/>
            <a:ext cx="166540" cy="21681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C012022-8778-40D7-8D0E-6A1610C17AD6}"/>
              </a:ext>
            </a:extLst>
          </p:cNvPr>
          <p:cNvSpPr/>
          <p:nvPr/>
        </p:nvSpPr>
        <p:spPr>
          <a:xfrm>
            <a:off x="7571295" y="4975155"/>
            <a:ext cx="166540" cy="21681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6F1E95F-9FE9-44B3-A9CD-6F1FBC95D15B}"/>
              </a:ext>
            </a:extLst>
          </p:cNvPr>
          <p:cNvSpPr/>
          <p:nvPr/>
        </p:nvSpPr>
        <p:spPr>
          <a:xfrm>
            <a:off x="4667840" y="4962039"/>
            <a:ext cx="166540" cy="21681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3191206-13C9-4425-AEA4-1F46C35CED0B}"/>
              </a:ext>
            </a:extLst>
          </p:cNvPr>
          <p:cNvSpPr/>
          <p:nvPr/>
        </p:nvSpPr>
        <p:spPr>
          <a:xfrm>
            <a:off x="5234171" y="5558692"/>
            <a:ext cx="166540" cy="21681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3EB48755-24C6-4966-9255-A561629D0742}"/>
              </a:ext>
            </a:extLst>
          </p:cNvPr>
          <p:cNvSpPr/>
          <p:nvPr/>
        </p:nvSpPr>
        <p:spPr>
          <a:xfrm>
            <a:off x="8024437" y="5571705"/>
            <a:ext cx="166540" cy="21681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88B403F-3FA9-41AF-A05C-86A0B9F0C4AF}"/>
              </a:ext>
            </a:extLst>
          </p:cNvPr>
          <p:cNvSpPr/>
          <p:nvPr/>
        </p:nvSpPr>
        <p:spPr>
          <a:xfrm>
            <a:off x="8162041" y="2248350"/>
            <a:ext cx="166540" cy="21681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71CD445C-AE3F-4773-9AF8-3C1D8CE26057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5387418" y="2356758"/>
            <a:ext cx="2774623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7C468B6-7182-4557-92BB-D875C39FBF86}"/>
              </a:ext>
            </a:extLst>
          </p:cNvPr>
          <p:cNvCxnSpPr>
            <a:cxnSpLocks/>
            <a:endCxn id="18" idx="4"/>
          </p:cNvCxnSpPr>
          <p:nvPr/>
        </p:nvCxnSpPr>
        <p:spPr>
          <a:xfrm>
            <a:off x="5387829" y="4205851"/>
            <a:ext cx="2857482" cy="64454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1267E7A-3260-4B6F-A1E5-0E9F4E520DE8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4643549" y="3052115"/>
            <a:ext cx="2789485" cy="31522"/>
          </a:xfrm>
          <a:prstGeom prst="line">
            <a:avLst/>
          </a:prstGeom>
          <a:ln w="28575">
            <a:solidFill>
              <a:srgbClr val="9573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7FA1F94-DB23-407E-8AFD-D3841FFE946F}"/>
              </a:ext>
            </a:extLst>
          </p:cNvPr>
          <p:cNvCxnSpPr>
            <a:cxnSpLocks/>
          </p:cNvCxnSpPr>
          <p:nvPr/>
        </p:nvCxnSpPr>
        <p:spPr>
          <a:xfrm flipV="1">
            <a:off x="5068479" y="2748376"/>
            <a:ext cx="2752626" cy="6616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8878A75E-451B-4E21-9DFD-5B0A00FDB55F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5411408" y="4975209"/>
            <a:ext cx="2769487" cy="6804"/>
          </a:xfrm>
          <a:prstGeom prst="line">
            <a:avLst/>
          </a:prstGeom>
          <a:ln w="28575">
            <a:solidFill>
              <a:srgbClr val="F018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80EDADD8-A287-46AE-8244-DC074D1BC7D6}"/>
              </a:ext>
            </a:extLst>
          </p:cNvPr>
          <p:cNvCxnSpPr>
            <a:cxnSpLocks/>
          </p:cNvCxnSpPr>
          <p:nvPr/>
        </p:nvCxnSpPr>
        <p:spPr>
          <a:xfrm flipV="1">
            <a:off x="4825674" y="5090420"/>
            <a:ext cx="2708829" cy="88435"/>
          </a:xfrm>
          <a:prstGeom prst="line">
            <a:avLst/>
          </a:prstGeom>
          <a:ln w="28575">
            <a:solidFill>
              <a:srgbClr val="C8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5D6F1D0F-7003-45D2-99EC-2F6833681650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864231" y="5527398"/>
            <a:ext cx="2814723" cy="31752"/>
          </a:xfrm>
          <a:prstGeom prst="line">
            <a:avLst/>
          </a:prstGeom>
          <a:ln w="28575">
            <a:solidFill>
              <a:srgbClr val="3313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D7CBFBAE-CB6C-43EE-BAE0-08B00DE1F4C8}"/>
              </a:ext>
            </a:extLst>
          </p:cNvPr>
          <p:cNvCxnSpPr>
            <a:cxnSpLocks/>
          </p:cNvCxnSpPr>
          <p:nvPr/>
        </p:nvCxnSpPr>
        <p:spPr>
          <a:xfrm flipV="1">
            <a:off x="4947501" y="3286859"/>
            <a:ext cx="2769909" cy="3189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124BD85-460F-4401-A180-8FEED4956C56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4524018" y="4746774"/>
            <a:ext cx="2843945" cy="126830"/>
          </a:xfrm>
          <a:prstGeom prst="line">
            <a:avLst/>
          </a:prstGeom>
          <a:ln w="28575">
            <a:solidFill>
              <a:srgbClr val="17F1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F5619B53-43D2-443D-81EF-C62D2DEF9646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5244444" y="3503243"/>
            <a:ext cx="2794300" cy="13640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8C3BF84C-9144-4834-91BF-98021FFEB2E0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5085761" y="4450856"/>
            <a:ext cx="2763624" cy="0"/>
          </a:xfrm>
          <a:prstGeom prst="line">
            <a:avLst/>
          </a:prstGeom>
          <a:ln w="28575">
            <a:solidFill>
              <a:srgbClr val="F957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9D127D88-F702-483F-95BB-D066EE528284}"/>
              </a:ext>
            </a:extLst>
          </p:cNvPr>
          <p:cNvCxnSpPr>
            <a:cxnSpLocks/>
          </p:cNvCxnSpPr>
          <p:nvPr/>
        </p:nvCxnSpPr>
        <p:spPr>
          <a:xfrm flipV="1">
            <a:off x="4784526" y="3943361"/>
            <a:ext cx="2849614" cy="10840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A413B3CE-3EF2-49F3-BE53-0DBEBF6E85DD}"/>
              </a:ext>
            </a:extLst>
          </p:cNvPr>
          <p:cNvSpPr/>
          <p:nvPr/>
        </p:nvSpPr>
        <p:spPr>
          <a:xfrm>
            <a:off x="7433034" y="2966735"/>
            <a:ext cx="138261" cy="17075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05D4AF25-C96D-49B6-889F-525899EB160F}"/>
              </a:ext>
            </a:extLst>
          </p:cNvPr>
          <p:cNvCxnSpPr>
            <a:cxnSpLocks/>
            <a:endCxn id="33" idx="3"/>
          </p:cNvCxnSpPr>
          <p:nvPr/>
        </p:nvCxnSpPr>
        <p:spPr>
          <a:xfrm>
            <a:off x="5376254" y="5745591"/>
            <a:ext cx="2672572" cy="11178"/>
          </a:xfrm>
          <a:prstGeom prst="line">
            <a:avLst/>
          </a:prstGeom>
          <a:ln w="28575">
            <a:solidFill>
              <a:srgbClr val="D0E2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>
            <a:extLst>
              <a:ext uri="{FF2B5EF4-FFF2-40B4-BE49-F238E27FC236}">
                <a16:creationId xmlns:a16="http://schemas.microsoft.com/office/drawing/2014/main" id="{F49991A8-BD49-4B31-91AA-B997A988B169}"/>
              </a:ext>
            </a:extLst>
          </p:cNvPr>
          <p:cNvSpPr/>
          <p:nvPr/>
        </p:nvSpPr>
        <p:spPr>
          <a:xfrm>
            <a:off x="8162041" y="3755184"/>
            <a:ext cx="141403" cy="17440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37E4A8EF-7838-402C-AEA7-209A503CBE44}"/>
              </a:ext>
            </a:extLst>
          </p:cNvPr>
          <p:cNvSpPr/>
          <p:nvPr/>
        </p:nvSpPr>
        <p:spPr>
          <a:xfrm>
            <a:off x="5128602" y="2567417"/>
            <a:ext cx="141403" cy="17440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B9A57AE3-9E84-4012-9E77-5BCB9E7D3F9B}"/>
              </a:ext>
            </a:extLst>
          </p:cNvPr>
          <p:cNvSpPr/>
          <p:nvPr/>
        </p:nvSpPr>
        <p:spPr>
          <a:xfrm>
            <a:off x="8057429" y="2554828"/>
            <a:ext cx="141403" cy="17440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3B089FF6-6BC9-4EE6-B319-F49074CCD5AD}"/>
              </a:ext>
            </a:extLst>
          </p:cNvPr>
          <p:cNvSpPr/>
          <p:nvPr/>
        </p:nvSpPr>
        <p:spPr>
          <a:xfrm>
            <a:off x="5270005" y="3778642"/>
            <a:ext cx="141403" cy="17440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E79D1661-48F7-4DF5-9E98-7408906E3E1C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5282806" y="2580370"/>
            <a:ext cx="2795331" cy="8051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D1EA2F6C-47C8-4053-A209-987FE0D411D0}"/>
              </a:ext>
            </a:extLst>
          </p:cNvPr>
          <p:cNvCxnSpPr>
            <a:cxnSpLocks/>
          </p:cNvCxnSpPr>
          <p:nvPr/>
        </p:nvCxnSpPr>
        <p:spPr>
          <a:xfrm>
            <a:off x="5387418" y="3875859"/>
            <a:ext cx="2774623" cy="0"/>
          </a:xfrm>
          <a:prstGeom prst="line">
            <a:avLst/>
          </a:prstGeom>
          <a:ln w="28575">
            <a:solidFill>
              <a:srgbClr val="2DE8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D4C22473-331B-4434-83B2-429CC92F4CA0}"/>
              </a:ext>
            </a:extLst>
          </p:cNvPr>
          <p:cNvSpPr txBox="1"/>
          <p:nvPr/>
        </p:nvSpPr>
        <p:spPr>
          <a:xfrm>
            <a:off x="942680" y="197963"/>
            <a:ext cx="100489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 err="1"/>
              <a:t>EmguCV</a:t>
            </a:r>
            <a:r>
              <a:rPr lang="en-US" altLang="zh-CN" sz="3200" dirty="0"/>
              <a:t> uses Harris algorithm to match the feature points of the two pictures, and carries out synthesis operation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99368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BC9D0B-EBA6-4FB3-9A8E-83BCB70B5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297"/>
            <a:ext cx="10515600" cy="935774"/>
          </a:xfrm>
        </p:spPr>
        <p:txBody>
          <a:bodyPr/>
          <a:lstStyle/>
          <a:p>
            <a:r>
              <a:rPr lang="en-US" altLang="zh-CN" b="1" dirty="0"/>
              <a:t>Detect and remove black borders</a:t>
            </a:r>
            <a:endParaRPr lang="zh-CN" altLang="en-US" b="1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262A9E2-5F62-4BCC-945D-1DC371C84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407" y="1074656"/>
            <a:ext cx="5899658" cy="5102225"/>
          </a:xfr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312CD9A-33B8-4804-B443-CEA238185765}"/>
              </a:ext>
            </a:extLst>
          </p:cNvPr>
          <p:cNvCxnSpPr>
            <a:cxnSpLocks/>
          </p:cNvCxnSpPr>
          <p:nvPr/>
        </p:nvCxnSpPr>
        <p:spPr>
          <a:xfrm>
            <a:off x="8641236" y="1074656"/>
            <a:ext cx="0" cy="52790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E8669BF2-DB9B-4290-AA6D-4D32518175EA}"/>
              </a:ext>
            </a:extLst>
          </p:cNvPr>
          <p:cNvSpPr/>
          <p:nvPr/>
        </p:nvSpPr>
        <p:spPr>
          <a:xfrm>
            <a:off x="6026495" y="1074656"/>
            <a:ext cx="5229483" cy="510222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C5C042A-A667-4F85-935D-4BCFB381C066}"/>
              </a:ext>
            </a:extLst>
          </p:cNvPr>
          <p:cNvCxnSpPr>
            <a:cxnSpLocks/>
          </p:cNvCxnSpPr>
          <p:nvPr/>
        </p:nvCxnSpPr>
        <p:spPr>
          <a:xfrm>
            <a:off x="10694296" y="3696879"/>
            <a:ext cx="56168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B0B016C-3FE6-4C2E-B2DA-D7948A356760}"/>
              </a:ext>
            </a:extLst>
          </p:cNvPr>
          <p:cNvCxnSpPr>
            <a:cxnSpLocks/>
          </p:cNvCxnSpPr>
          <p:nvPr/>
        </p:nvCxnSpPr>
        <p:spPr>
          <a:xfrm>
            <a:off x="6026495" y="3625768"/>
            <a:ext cx="518475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DEE5765-95AC-4BB7-A83D-6F753F8F1550}"/>
              </a:ext>
            </a:extLst>
          </p:cNvPr>
          <p:cNvCxnSpPr>
            <a:cxnSpLocks/>
          </p:cNvCxnSpPr>
          <p:nvPr/>
        </p:nvCxnSpPr>
        <p:spPr>
          <a:xfrm>
            <a:off x="8641236" y="5519394"/>
            <a:ext cx="7857" cy="65748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6E15CCA0-20FD-4CBB-A1F8-EED7F5EC48A1}"/>
              </a:ext>
            </a:extLst>
          </p:cNvPr>
          <p:cNvSpPr txBox="1"/>
          <p:nvPr/>
        </p:nvSpPr>
        <p:spPr>
          <a:xfrm>
            <a:off x="989813" y="1442301"/>
            <a:ext cx="4603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From the middle of the four sides of the picture use getPixel() method to detect the distance from the black border to the border</a:t>
            </a:r>
            <a:endParaRPr lang="zh-CN" altLang="en-US" sz="20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3A1D9CD-503C-40DD-83F9-CED3C96B5DF2}"/>
              </a:ext>
            </a:extLst>
          </p:cNvPr>
          <p:cNvSpPr txBox="1"/>
          <p:nvPr/>
        </p:nvSpPr>
        <p:spPr>
          <a:xfrm>
            <a:off x="989813" y="3235214"/>
            <a:ext cx="4168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Use the setPixel() method to set the black frame to white based on the four distances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3206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0CDFF-8E50-4D11-A653-85E1C45CE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872"/>
            <a:ext cx="10515600" cy="1067749"/>
          </a:xfrm>
        </p:spPr>
        <p:txBody>
          <a:bodyPr/>
          <a:lstStyle/>
          <a:p>
            <a:r>
              <a:rPr lang="en-US" altLang="zh-CN" b="1" dirty="0"/>
              <a:t>Introduction to software use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03DBCD-D2CB-44EF-8DBD-C8E15F6C4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874"/>
            <a:ext cx="10515600" cy="5425126"/>
          </a:xfrm>
        </p:spPr>
        <p:txBody>
          <a:bodyPr/>
          <a:lstStyle/>
          <a:p>
            <a:r>
              <a:rPr lang="en-US" altLang="zh-CN" dirty="0"/>
              <a:t>Choose a screenshot mode according to your needs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E0E972-5B29-4541-95E9-2740B44A7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928" y="2147203"/>
            <a:ext cx="4602879" cy="4282811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890A9DDB-DB79-478E-BA31-7EE63D0F4EA7}"/>
              </a:ext>
            </a:extLst>
          </p:cNvPr>
          <p:cNvSpPr/>
          <p:nvPr/>
        </p:nvSpPr>
        <p:spPr>
          <a:xfrm rot="1734376">
            <a:off x="6204295" y="2592370"/>
            <a:ext cx="763571" cy="24509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E3BA07E2-EFD3-434C-B156-C135B1D5CAD4}"/>
              </a:ext>
            </a:extLst>
          </p:cNvPr>
          <p:cNvSpPr/>
          <p:nvPr/>
        </p:nvSpPr>
        <p:spPr>
          <a:xfrm rot="12995594">
            <a:off x="10434057" y="4733626"/>
            <a:ext cx="763571" cy="24509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5DFACBD7-D9CE-40E6-A2DF-7DF0B61AB2C4}"/>
              </a:ext>
            </a:extLst>
          </p:cNvPr>
          <p:cNvSpPr/>
          <p:nvPr/>
        </p:nvSpPr>
        <p:spPr>
          <a:xfrm rot="20061004">
            <a:off x="6200542" y="4733625"/>
            <a:ext cx="763571" cy="24509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9D3AC5E1-C660-495D-93C3-2B3E3F73E8B1}"/>
              </a:ext>
            </a:extLst>
          </p:cNvPr>
          <p:cNvSpPr/>
          <p:nvPr/>
        </p:nvSpPr>
        <p:spPr>
          <a:xfrm rot="8279275">
            <a:off x="10413635" y="2522991"/>
            <a:ext cx="763571" cy="24509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DFB5946-83C1-4F12-9EC9-09AD19EE60A1}"/>
              </a:ext>
            </a:extLst>
          </p:cNvPr>
          <p:cNvSpPr txBox="1"/>
          <p:nvPr/>
        </p:nvSpPr>
        <p:spPr>
          <a:xfrm>
            <a:off x="838200" y="2035761"/>
            <a:ext cx="51335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After pulling out a rectangle with the left mouse button, click twice in the rectangle with the left mouse button to complete the screenshot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62C4113-0119-4C30-8620-C056C7E978A1}"/>
              </a:ext>
            </a:extLst>
          </p:cNvPr>
          <p:cNvSpPr txBox="1"/>
          <p:nvPr/>
        </p:nvSpPr>
        <p:spPr>
          <a:xfrm>
            <a:off x="838200" y="4580437"/>
            <a:ext cx="4703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Right click to cancel this screenshot and exit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5188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AD89A-7B01-4E11-BD75-9827190DB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2729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Introduction to software use</a:t>
            </a:r>
            <a:endParaRPr lang="zh-CN" altLang="en-US" b="1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61D7A989-7476-43A1-A5DE-176893F61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9743" y="1448550"/>
            <a:ext cx="6944426" cy="484855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8A98832-76E9-41C9-9BF6-9DCDA1EBEB48}"/>
              </a:ext>
            </a:extLst>
          </p:cNvPr>
          <p:cNvSpPr txBox="1"/>
          <p:nvPr/>
        </p:nvSpPr>
        <p:spPr>
          <a:xfrm>
            <a:off x="914400" y="1448550"/>
            <a:ext cx="3761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Save dialog box will pop up after every screenshot</a:t>
            </a:r>
            <a:endParaRPr lang="zh-CN" altLang="en-US" sz="20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7647A98-1839-459D-BDA7-ACAE48A5FD31}"/>
              </a:ext>
            </a:extLst>
          </p:cNvPr>
          <p:cNvSpPr/>
          <p:nvPr/>
        </p:nvSpPr>
        <p:spPr>
          <a:xfrm>
            <a:off x="6263618" y="5263334"/>
            <a:ext cx="1023302" cy="2324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43EF12B4-159D-41FC-A67E-1F1EE17D33AC}"/>
              </a:ext>
            </a:extLst>
          </p:cNvPr>
          <p:cNvSpPr/>
          <p:nvPr/>
        </p:nvSpPr>
        <p:spPr>
          <a:xfrm rot="7543506">
            <a:off x="6808263" y="4759286"/>
            <a:ext cx="763571" cy="24509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BB5BCEF-BBB9-4515-9FDB-F361B274CC3F}"/>
              </a:ext>
            </a:extLst>
          </p:cNvPr>
          <p:cNvSpPr txBox="1"/>
          <p:nvPr/>
        </p:nvSpPr>
        <p:spPr>
          <a:xfrm>
            <a:off x="7359430" y="4131002"/>
            <a:ext cx="2136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Auto generate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42F90CC-B3C4-4693-AC67-F6998C5704ED}"/>
              </a:ext>
            </a:extLst>
          </p:cNvPr>
          <p:cNvSpPr txBox="1"/>
          <p:nvPr/>
        </p:nvSpPr>
        <p:spPr>
          <a:xfrm>
            <a:off x="914399" y="2630078"/>
            <a:ext cx="3553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File suffixes are generated automatically, such as”-before-top”,”-before-down”,”-after”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233A624-C54E-49BF-A8FD-8850664E4028}"/>
              </a:ext>
            </a:extLst>
          </p:cNvPr>
          <p:cNvSpPr txBox="1"/>
          <p:nvPr/>
        </p:nvSpPr>
        <p:spPr>
          <a:xfrm>
            <a:off x="914399" y="4131002"/>
            <a:ext cx="3168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user just needs to fill in the name of the file at the beginning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330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0CDFF-8E50-4D11-A653-85E1C45CE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872"/>
            <a:ext cx="10515600" cy="1067749"/>
          </a:xfrm>
        </p:spPr>
        <p:txBody>
          <a:bodyPr/>
          <a:lstStyle/>
          <a:p>
            <a:r>
              <a:rPr lang="en-US" altLang="zh-CN" b="1" dirty="0"/>
              <a:t>Introduction to software use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03DBCD-D2CB-44EF-8DBD-C8E15F6C4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874"/>
            <a:ext cx="10515600" cy="5425126"/>
          </a:xfrm>
        </p:spPr>
        <p:txBody>
          <a:bodyPr/>
          <a:lstStyle/>
          <a:p>
            <a:r>
              <a:rPr lang="en-US" altLang="zh-CN" dirty="0"/>
              <a:t>Click the splicing button to select the picture you want to compose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E0E972-5B29-4541-95E9-2740B44A7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847" y="2277563"/>
            <a:ext cx="4602879" cy="4282811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890A9DDB-DB79-478E-BA31-7EE63D0F4EA7}"/>
              </a:ext>
            </a:extLst>
          </p:cNvPr>
          <p:cNvSpPr/>
          <p:nvPr/>
        </p:nvSpPr>
        <p:spPr>
          <a:xfrm rot="9221632">
            <a:off x="7542901" y="5581628"/>
            <a:ext cx="763571" cy="24509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798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0CDFF-8E50-4D11-A653-85E1C45CE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872"/>
            <a:ext cx="10515600" cy="1067749"/>
          </a:xfrm>
        </p:spPr>
        <p:txBody>
          <a:bodyPr/>
          <a:lstStyle/>
          <a:p>
            <a:r>
              <a:rPr lang="en-US" altLang="zh-CN" b="1" dirty="0"/>
              <a:t>Introduction to software use</a:t>
            </a:r>
            <a:endParaRPr lang="zh-CN" altLang="en-US" b="1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0B7A50B-F9CC-4674-B41C-77298B8A0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1510" y="1561354"/>
            <a:ext cx="7171041" cy="500677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AFA938C-FB5B-451E-B9C6-A0A02E0B1BDE}"/>
              </a:ext>
            </a:extLst>
          </p:cNvPr>
          <p:cNvSpPr txBox="1"/>
          <p:nvPr/>
        </p:nvSpPr>
        <p:spPr>
          <a:xfrm>
            <a:off x="961534" y="1602557"/>
            <a:ext cx="3469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Select the pictures you need to synthesize (you can select all at once)</a:t>
            </a:r>
            <a:endParaRPr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34FBFD8-5FCE-47A9-A499-F46089F128CF}"/>
              </a:ext>
            </a:extLst>
          </p:cNvPr>
          <p:cNvSpPr txBox="1"/>
          <p:nvPr/>
        </p:nvSpPr>
        <p:spPr>
          <a:xfrm>
            <a:off x="961534" y="2921168"/>
            <a:ext cx="33182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The program will automatically match the composition algorithm according to the number and file name you choose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62577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447</Words>
  <Application>Microsoft Office PowerPoint</Application>
  <PresentationFormat>宽屏</PresentationFormat>
  <Paragraphs>64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Screenshot App V1.0</vt:lpstr>
      <vt:lpstr>Software business flow chart</vt:lpstr>
      <vt:lpstr>Synthetic image algorithm processing</vt:lpstr>
      <vt:lpstr>PowerPoint 演示文稿</vt:lpstr>
      <vt:lpstr>Detect and remove black borders</vt:lpstr>
      <vt:lpstr>Introduction to software use</vt:lpstr>
      <vt:lpstr>Introduction to software use</vt:lpstr>
      <vt:lpstr>Introduction to software use</vt:lpstr>
      <vt:lpstr>Introduction to software use</vt:lpstr>
      <vt:lpstr>Introduction to software use</vt:lpstr>
      <vt:lpstr>Introduction to software use</vt:lpstr>
      <vt:lpstr>Complete effect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Screenshot App V1.0</dc:title>
  <dc:creator>家伟 吕</dc:creator>
  <cp:lastModifiedBy>家伟 吕</cp:lastModifiedBy>
  <cp:revision>20</cp:revision>
  <dcterms:created xsi:type="dcterms:W3CDTF">2020-06-14T03:11:33Z</dcterms:created>
  <dcterms:modified xsi:type="dcterms:W3CDTF">2020-06-14T12:48:51Z</dcterms:modified>
</cp:coreProperties>
</file>