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6" r:id="rId4"/>
  </p:sldMasterIdLst>
  <p:sldIdLst>
    <p:sldId id="256" r:id="rId5"/>
    <p:sldId id="263" r:id="rId6"/>
    <p:sldId id="258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kker Stan" userId="dcaf6aa6-4ff3-4b00-8b67-253531728245" providerId="ADAL" clId="{A98198DA-8CAC-4DD4-A700-F9F4116AB393}"/>
    <pc:docChg chg="custSel addSld delSld modSld sldOrd">
      <pc:chgData name="Debakker Stan" userId="dcaf6aa6-4ff3-4b00-8b67-253531728245" providerId="ADAL" clId="{A98198DA-8CAC-4DD4-A700-F9F4116AB393}" dt="2024-10-03T17:45:41.734" v="279" actId="27636"/>
      <pc:docMkLst>
        <pc:docMk/>
      </pc:docMkLst>
      <pc:sldChg chg="delSp modSp mod">
        <pc:chgData name="Debakker Stan" userId="dcaf6aa6-4ff3-4b00-8b67-253531728245" providerId="ADAL" clId="{A98198DA-8CAC-4DD4-A700-F9F4116AB393}" dt="2024-09-30T14:49:18.523" v="277" actId="478"/>
        <pc:sldMkLst>
          <pc:docMk/>
          <pc:sldMk cId="216213869" sldId="258"/>
        </pc:sldMkLst>
        <pc:spChg chg="mod">
          <ac:chgData name="Debakker Stan" userId="dcaf6aa6-4ff3-4b00-8b67-253531728245" providerId="ADAL" clId="{A98198DA-8CAC-4DD4-A700-F9F4116AB393}" dt="2024-09-30T14:49:15.450" v="276" actId="20577"/>
          <ac:spMkLst>
            <pc:docMk/>
            <pc:sldMk cId="216213869" sldId="258"/>
            <ac:spMk id="2" creationId="{8160FF47-152C-344E-27BD-C4F377F6C335}"/>
          </ac:spMkLst>
        </pc:spChg>
        <pc:spChg chg="mod">
          <ac:chgData name="Debakker Stan" userId="dcaf6aa6-4ff3-4b00-8b67-253531728245" providerId="ADAL" clId="{A98198DA-8CAC-4DD4-A700-F9F4116AB393}" dt="2024-09-29T17:37:09.411" v="78" actId="20577"/>
          <ac:spMkLst>
            <pc:docMk/>
            <pc:sldMk cId="216213869" sldId="258"/>
            <ac:spMk id="3" creationId="{FC1AE9B1-14BC-0425-4306-9600DA28A27D}"/>
          </ac:spMkLst>
        </pc:spChg>
        <pc:picChg chg="del">
          <ac:chgData name="Debakker Stan" userId="dcaf6aa6-4ff3-4b00-8b67-253531728245" providerId="ADAL" clId="{A98198DA-8CAC-4DD4-A700-F9F4116AB393}" dt="2024-09-30T14:49:18.523" v="277" actId="478"/>
          <ac:picMkLst>
            <pc:docMk/>
            <pc:sldMk cId="216213869" sldId="258"/>
            <ac:picMk id="2050" creationId="{70DD177C-AF7A-7A2E-4B56-93995C1DA4FD}"/>
          </ac:picMkLst>
        </pc:picChg>
      </pc:sldChg>
      <pc:sldChg chg="del">
        <pc:chgData name="Debakker Stan" userId="dcaf6aa6-4ff3-4b00-8b67-253531728245" providerId="ADAL" clId="{A98198DA-8CAC-4DD4-A700-F9F4116AB393}" dt="2024-09-29T17:36:09.171" v="0" actId="47"/>
        <pc:sldMkLst>
          <pc:docMk/>
          <pc:sldMk cId="2178158674" sldId="260"/>
        </pc:sldMkLst>
      </pc:sldChg>
      <pc:sldChg chg="modSp mod">
        <pc:chgData name="Debakker Stan" userId="dcaf6aa6-4ff3-4b00-8b67-253531728245" providerId="ADAL" clId="{A98198DA-8CAC-4DD4-A700-F9F4116AB393}" dt="2024-09-29T18:25:13.243" v="265" actId="20577"/>
        <pc:sldMkLst>
          <pc:docMk/>
          <pc:sldMk cId="3751238611" sldId="261"/>
        </pc:sldMkLst>
        <pc:spChg chg="mod">
          <ac:chgData name="Debakker Stan" userId="dcaf6aa6-4ff3-4b00-8b67-253531728245" providerId="ADAL" clId="{A98198DA-8CAC-4DD4-A700-F9F4116AB393}" dt="2024-09-29T18:25:13.243" v="265" actId="20577"/>
          <ac:spMkLst>
            <pc:docMk/>
            <pc:sldMk cId="3751238611" sldId="261"/>
            <ac:spMk id="3" creationId="{056DCDB2-FF93-1439-4863-262A0C34C546}"/>
          </ac:spMkLst>
        </pc:spChg>
      </pc:sldChg>
      <pc:sldChg chg="addSp delSp modSp mod ord">
        <pc:chgData name="Debakker Stan" userId="dcaf6aa6-4ff3-4b00-8b67-253531728245" providerId="ADAL" clId="{A98198DA-8CAC-4DD4-A700-F9F4116AB393}" dt="2024-09-30T07:34:54.884" v="267"/>
        <pc:sldMkLst>
          <pc:docMk/>
          <pc:sldMk cId="2037465039" sldId="262"/>
        </pc:sldMkLst>
        <pc:spChg chg="mod">
          <ac:chgData name="Debakker Stan" userId="dcaf6aa6-4ff3-4b00-8b67-253531728245" providerId="ADAL" clId="{A98198DA-8CAC-4DD4-A700-F9F4116AB393}" dt="2024-09-29T18:23:12.675" v="100" actId="20577"/>
          <ac:spMkLst>
            <pc:docMk/>
            <pc:sldMk cId="2037465039" sldId="262"/>
            <ac:spMk id="2" creationId="{8160FF47-152C-344E-27BD-C4F377F6C335}"/>
          </ac:spMkLst>
        </pc:spChg>
        <pc:spChg chg="del mod">
          <ac:chgData name="Debakker Stan" userId="dcaf6aa6-4ff3-4b00-8b67-253531728245" providerId="ADAL" clId="{A98198DA-8CAC-4DD4-A700-F9F4116AB393}" dt="2024-09-29T17:37:34.856" v="80" actId="478"/>
          <ac:spMkLst>
            <pc:docMk/>
            <pc:sldMk cId="2037465039" sldId="262"/>
            <ac:spMk id="3" creationId="{FC1AE9B1-14BC-0425-4306-9600DA28A27D}"/>
          </ac:spMkLst>
        </pc:spChg>
        <pc:spChg chg="add mod">
          <ac:chgData name="Debakker Stan" userId="dcaf6aa6-4ff3-4b00-8b67-253531728245" providerId="ADAL" clId="{A98198DA-8CAC-4DD4-A700-F9F4116AB393}" dt="2024-09-29T18:24:44.173" v="237" actId="20577"/>
          <ac:spMkLst>
            <pc:docMk/>
            <pc:sldMk cId="2037465039" sldId="262"/>
            <ac:spMk id="5" creationId="{6EE55434-9F6B-81A1-AE93-98F54428B990}"/>
          </ac:spMkLst>
        </pc:spChg>
        <pc:picChg chg="del">
          <ac:chgData name="Debakker Stan" userId="dcaf6aa6-4ff3-4b00-8b67-253531728245" providerId="ADAL" clId="{A98198DA-8CAC-4DD4-A700-F9F4116AB393}" dt="2024-09-29T17:37:39.541" v="82" actId="478"/>
          <ac:picMkLst>
            <pc:docMk/>
            <pc:sldMk cId="2037465039" sldId="262"/>
            <ac:picMk id="2050" creationId="{70DD177C-AF7A-7A2E-4B56-93995C1DA4FD}"/>
          </ac:picMkLst>
        </pc:picChg>
      </pc:sldChg>
      <pc:sldChg chg="new del">
        <pc:chgData name="Debakker Stan" userId="dcaf6aa6-4ff3-4b00-8b67-253531728245" providerId="ADAL" clId="{A98198DA-8CAC-4DD4-A700-F9F4116AB393}" dt="2024-09-29T17:36:19.884" v="2" actId="47"/>
        <pc:sldMkLst>
          <pc:docMk/>
          <pc:sldMk cId="709437459" sldId="263"/>
        </pc:sldMkLst>
      </pc:sldChg>
      <pc:sldChg chg="add">
        <pc:chgData name="Debakker Stan" userId="dcaf6aa6-4ff3-4b00-8b67-253531728245" providerId="ADAL" clId="{A98198DA-8CAC-4DD4-A700-F9F4116AB393}" dt="2024-09-29T18:22:30.147" v="83"/>
        <pc:sldMkLst>
          <pc:docMk/>
          <pc:sldMk cId="1656063843" sldId="263"/>
        </pc:sldMkLst>
      </pc:sldChg>
      <pc:sldChg chg="modSp mod">
        <pc:chgData name="Debakker Stan" userId="dcaf6aa6-4ff3-4b00-8b67-253531728245" providerId="ADAL" clId="{A98198DA-8CAC-4DD4-A700-F9F4116AB393}" dt="2024-10-03T17:45:41.734" v="279" actId="27636"/>
        <pc:sldMkLst>
          <pc:docMk/>
          <pc:sldMk cId="2098130457" sldId="263"/>
        </pc:sldMkLst>
        <pc:spChg chg="mod">
          <ac:chgData name="Debakker Stan" userId="dcaf6aa6-4ff3-4b00-8b67-253531728245" providerId="ADAL" clId="{A98198DA-8CAC-4DD4-A700-F9F4116AB393}" dt="2024-10-03T17:45:41.734" v="279" actId="27636"/>
          <ac:spMkLst>
            <pc:docMk/>
            <pc:sldMk cId="2098130457" sldId="263"/>
            <ac:spMk id="3" creationId="{056DCDB2-FF93-1439-4863-262A0C34C546}"/>
          </ac:spMkLst>
        </pc:spChg>
      </pc:sldChg>
    </pc:docChg>
  </pc:docChgLst>
  <pc:docChgLst>
    <pc:chgData name="Debakker Stan" userId="S::stan.debakker@leerling.pti.be::dcaf6aa6-4ff3-4b00-8b67-253531728245" providerId="AD" clId="Web-{A0D6ACA0-BE40-3444-F219-17D382CA9BE7}"/>
    <pc:docChg chg="mod modSld modMainMaster">
      <pc:chgData name="Debakker Stan" userId="S::stan.debakker@leerling.pti.be::dcaf6aa6-4ff3-4b00-8b67-253531728245" providerId="AD" clId="Web-{A0D6ACA0-BE40-3444-F219-17D382CA9BE7}" dt="2024-09-30T19:02:36.634" v="368" actId="14100"/>
      <pc:docMkLst>
        <pc:docMk/>
      </pc:docMkLst>
      <pc:sldChg chg="modSp">
        <pc:chgData name="Debakker Stan" userId="S::stan.debakker@leerling.pti.be::dcaf6aa6-4ff3-4b00-8b67-253531728245" providerId="AD" clId="Web-{A0D6ACA0-BE40-3444-F219-17D382CA9BE7}" dt="2024-09-30T18:15:08.288" v="146" actId="1076"/>
        <pc:sldMkLst>
          <pc:docMk/>
          <pc:sldMk cId="2743262959" sldId="256"/>
        </pc:sldMkLst>
        <pc:spChg chg="mod">
          <ac:chgData name="Debakker Stan" userId="S::stan.debakker@leerling.pti.be::dcaf6aa6-4ff3-4b00-8b67-253531728245" providerId="AD" clId="Web-{A0D6ACA0-BE40-3444-F219-17D382CA9BE7}" dt="2024-09-30T18:15:08.288" v="146" actId="1076"/>
          <ac:spMkLst>
            <pc:docMk/>
            <pc:sldMk cId="2743262959" sldId="256"/>
            <ac:spMk id="2" creationId="{9D78FC1A-8DF6-4214-B8B9-00C31FF04F0B}"/>
          </ac:spMkLst>
        </pc:spChg>
        <pc:spChg chg="mod">
          <ac:chgData name="Debakker Stan" userId="S::stan.debakker@leerling.pti.be::dcaf6aa6-4ff3-4b00-8b67-253531728245" providerId="AD" clId="Web-{A0D6ACA0-BE40-3444-F219-17D382CA9BE7}" dt="2024-09-30T18:00:08.934" v="18" actId="20577"/>
          <ac:spMkLst>
            <pc:docMk/>
            <pc:sldMk cId="2743262959" sldId="256"/>
            <ac:spMk id="3" creationId="{1A96AEE1-625B-B3EC-6839-E251696E5DB0}"/>
          </ac:spMkLst>
        </pc:spChg>
      </pc:sldChg>
      <pc:sldChg chg="addSp modSp">
        <pc:chgData name="Debakker Stan" userId="S::stan.debakker@leerling.pti.be::dcaf6aa6-4ff3-4b00-8b67-253531728245" providerId="AD" clId="Web-{A0D6ACA0-BE40-3444-F219-17D382CA9BE7}" dt="2024-09-30T18:11:03.874" v="127" actId="1076"/>
        <pc:sldMkLst>
          <pc:docMk/>
          <pc:sldMk cId="216213869" sldId="258"/>
        </pc:sldMkLst>
        <pc:spChg chg="mod">
          <ac:chgData name="Debakker Stan" userId="S::stan.debakker@leerling.pti.be::dcaf6aa6-4ff3-4b00-8b67-253531728245" providerId="AD" clId="Web-{A0D6ACA0-BE40-3444-F219-17D382CA9BE7}" dt="2024-09-30T18:03:42.112" v="76" actId="20577"/>
          <ac:spMkLst>
            <pc:docMk/>
            <pc:sldMk cId="216213869" sldId="258"/>
            <ac:spMk id="2" creationId="{8160FF47-152C-344E-27BD-C4F377F6C335}"/>
          </ac:spMkLst>
        </pc:spChg>
        <pc:spChg chg="mod">
          <ac:chgData name="Debakker Stan" userId="S::stan.debakker@leerling.pti.be::dcaf6aa6-4ff3-4b00-8b67-253531728245" providerId="AD" clId="Web-{A0D6ACA0-BE40-3444-F219-17D382CA9BE7}" dt="2024-09-30T18:06:11.928" v="94" actId="20577"/>
          <ac:spMkLst>
            <pc:docMk/>
            <pc:sldMk cId="216213869" sldId="258"/>
            <ac:spMk id="3" creationId="{FC1AE9B1-14BC-0425-4306-9600DA28A27D}"/>
          </ac:spMkLst>
        </pc:spChg>
        <pc:spChg chg="add mod">
          <ac:chgData name="Debakker Stan" userId="S::stan.debakker@leerling.pti.be::dcaf6aa6-4ff3-4b00-8b67-253531728245" providerId="AD" clId="Web-{A0D6ACA0-BE40-3444-F219-17D382CA9BE7}" dt="2024-09-30T18:09:41.106" v="102"/>
          <ac:spMkLst>
            <pc:docMk/>
            <pc:sldMk cId="216213869" sldId="258"/>
            <ac:spMk id="7" creationId="{05F8637A-D1E2-F46F-450C-69CAD15C54F6}"/>
          </ac:spMkLst>
        </pc:spChg>
        <pc:spChg chg="add mod">
          <ac:chgData name="Debakker Stan" userId="S::stan.debakker@leerling.pti.be::dcaf6aa6-4ff3-4b00-8b67-253531728245" providerId="AD" clId="Web-{A0D6ACA0-BE40-3444-F219-17D382CA9BE7}" dt="2024-09-30T18:11:03.874" v="127" actId="1076"/>
          <ac:spMkLst>
            <pc:docMk/>
            <pc:sldMk cId="216213869" sldId="258"/>
            <ac:spMk id="8" creationId="{0DAB56BD-2C56-3F39-61EB-1DCC3274818F}"/>
          </ac:spMkLst>
        </pc:spChg>
        <pc:picChg chg="add mod">
          <ac:chgData name="Debakker Stan" userId="S::stan.debakker@leerling.pti.be::dcaf6aa6-4ff3-4b00-8b67-253531728245" providerId="AD" clId="Web-{A0D6ACA0-BE40-3444-F219-17D382CA9BE7}" dt="2024-09-30T18:07:20.415" v="101" actId="14100"/>
          <ac:picMkLst>
            <pc:docMk/>
            <pc:sldMk cId="216213869" sldId="258"/>
            <ac:picMk id="4" creationId="{4C4CD132-1D49-55BC-652B-B86C9F04D391}"/>
          </ac:picMkLst>
        </pc:picChg>
        <pc:picChg chg="add mod">
          <ac:chgData name="Debakker Stan" userId="S::stan.debakker@leerling.pti.be::dcaf6aa6-4ff3-4b00-8b67-253531728245" providerId="AD" clId="Web-{A0D6ACA0-BE40-3444-F219-17D382CA9BE7}" dt="2024-09-30T18:07:17.758" v="100" actId="14100"/>
          <ac:picMkLst>
            <pc:docMk/>
            <pc:sldMk cId="216213869" sldId="258"/>
            <ac:picMk id="5" creationId="{2DA974E8-98E1-8396-089E-FE4CBF231855}"/>
          </ac:picMkLst>
        </pc:picChg>
      </pc:sldChg>
      <pc:sldChg chg="addSp delSp modSp">
        <pc:chgData name="Debakker Stan" userId="S::stan.debakker@leerling.pti.be::dcaf6aa6-4ff3-4b00-8b67-253531728245" providerId="AD" clId="Web-{A0D6ACA0-BE40-3444-F219-17D382CA9BE7}" dt="2024-09-30T19:02:36.634" v="368" actId="14100"/>
        <pc:sldMkLst>
          <pc:docMk/>
          <pc:sldMk cId="3751238611" sldId="261"/>
        </pc:sldMkLst>
        <pc:spChg chg="mod">
          <ac:chgData name="Debakker Stan" userId="S::stan.debakker@leerling.pti.be::dcaf6aa6-4ff3-4b00-8b67-253531728245" providerId="AD" clId="Web-{A0D6ACA0-BE40-3444-F219-17D382CA9BE7}" dt="2024-09-30T18:53:51.615" v="364" actId="20577"/>
          <ac:spMkLst>
            <pc:docMk/>
            <pc:sldMk cId="3751238611" sldId="261"/>
            <ac:spMk id="3" creationId="{056DCDB2-FF93-1439-4863-262A0C34C546}"/>
          </ac:spMkLst>
        </pc:spChg>
        <pc:spChg chg="add mod">
          <ac:chgData name="Debakker Stan" userId="S::stan.debakker@leerling.pti.be::dcaf6aa6-4ff3-4b00-8b67-253531728245" providerId="AD" clId="Web-{A0D6ACA0-BE40-3444-F219-17D382CA9BE7}" dt="2024-09-30T18:10:58.327" v="126" actId="1076"/>
          <ac:spMkLst>
            <pc:docMk/>
            <pc:sldMk cId="3751238611" sldId="261"/>
            <ac:spMk id="6" creationId="{3D449450-D46F-9C99-983B-E9D3BAB6C182}"/>
          </ac:spMkLst>
        </pc:spChg>
        <pc:spChg chg="add mod">
          <ac:chgData name="Debakker Stan" userId="S::stan.debakker@leerling.pti.be::dcaf6aa6-4ff3-4b00-8b67-253531728245" providerId="AD" clId="Web-{A0D6ACA0-BE40-3444-F219-17D382CA9BE7}" dt="2024-09-30T18:10:30.076" v="125"/>
          <ac:spMkLst>
            <pc:docMk/>
            <pc:sldMk cId="3751238611" sldId="261"/>
            <ac:spMk id="7" creationId="{1566D9F7-CFEE-90C0-F342-80DAE0CCF72D}"/>
          </ac:spMkLst>
        </pc:spChg>
        <pc:picChg chg="del mod">
          <ac:chgData name="Debakker Stan" userId="S::stan.debakker@leerling.pti.be::dcaf6aa6-4ff3-4b00-8b67-253531728245" providerId="AD" clId="Web-{A0D6ACA0-BE40-3444-F219-17D382CA9BE7}" dt="2024-09-30T19:02:25.743" v="365"/>
          <ac:picMkLst>
            <pc:docMk/>
            <pc:sldMk cId="3751238611" sldId="261"/>
            <ac:picMk id="4" creationId="{DF943F02-F45E-B32E-4639-663FF8D77C53}"/>
          </ac:picMkLst>
        </pc:picChg>
        <pc:picChg chg="add mod">
          <ac:chgData name="Debakker Stan" userId="S::stan.debakker@leerling.pti.be::dcaf6aa6-4ff3-4b00-8b67-253531728245" providerId="AD" clId="Web-{A0D6ACA0-BE40-3444-F219-17D382CA9BE7}" dt="2024-09-30T19:02:36.634" v="368" actId="14100"/>
          <ac:picMkLst>
            <pc:docMk/>
            <pc:sldMk cId="3751238611" sldId="261"/>
            <ac:picMk id="8" creationId="{9C143C5D-CABA-8EBA-1E27-BAB2090F1D3D}"/>
          </ac:picMkLst>
        </pc:picChg>
      </pc:sldChg>
      <pc:sldChg chg="addSp modSp">
        <pc:chgData name="Debakker Stan" userId="S::stan.debakker@leerling.pti.be::dcaf6aa6-4ff3-4b00-8b67-253531728245" providerId="AD" clId="Web-{A0D6ACA0-BE40-3444-F219-17D382CA9BE7}" dt="2024-09-30T18:11:15.125" v="130" actId="1076"/>
        <pc:sldMkLst>
          <pc:docMk/>
          <pc:sldMk cId="2037465039" sldId="262"/>
        </pc:sldMkLst>
        <pc:spChg chg="add mod">
          <ac:chgData name="Debakker Stan" userId="S::stan.debakker@leerling.pti.be::dcaf6aa6-4ff3-4b00-8b67-253531728245" providerId="AD" clId="Web-{A0D6ACA0-BE40-3444-F219-17D382CA9BE7}" dt="2024-09-30T18:11:15.125" v="130" actId="1076"/>
          <ac:spMkLst>
            <pc:docMk/>
            <pc:sldMk cId="2037465039" sldId="262"/>
            <ac:spMk id="3" creationId="{E741ADF0-DD13-1DDC-6541-F74431F6C249}"/>
          </ac:spMkLst>
        </pc:spChg>
        <pc:spChg chg="add mod">
          <ac:chgData name="Debakker Stan" userId="S::stan.debakker@leerling.pti.be::dcaf6aa6-4ff3-4b00-8b67-253531728245" providerId="AD" clId="Web-{A0D6ACA0-BE40-3444-F219-17D382CA9BE7}" dt="2024-09-30T18:10:30.076" v="125"/>
          <ac:spMkLst>
            <pc:docMk/>
            <pc:sldMk cId="2037465039" sldId="262"/>
            <ac:spMk id="4" creationId="{00BA7323-1DA7-BDC5-5B59-BDFC517FEED1}"/>
          </ac:spMkLst>
        </pc:spChg>
      </pc:sldChg>
      <pc:sldChg chg="addSp modSp">
        <pc:chgData name="Debakker Stan" userId="S::stan.debakker@leerling.pti.be::dcaf6aa6-4ff3-4b00-8b67-253531728245" providerId="AD" clId="Web-{A0D6ACA0-BE40-3444-F219-17D382CA9BE7}" dt="2024-09-30T18:11:08.124" v="128" actId="1076"/>
        <pc:sldMkLst>
          <pc:docMk/>
          <pc:sldMk cId="1656063843" sldId="263"/>
        </pc:sldMkLst>
        <pc:spChg chg="add mod">
          <ac:chgData name="Debakker Stan" userId="S::stan.debakker@leerling.pti.be::dcaf6aa6-4ff3-4b00-8b67-253531728245" providerId="AD" clId="Web-{A0D6ACA0-BE40-3444-F219-17D382CA9BE7}" dt="2024-09-30T18:11:08.124" v="128" actId="1076"/>
          <ac:spMkLst>
            <pc:docMk/>
            <pc:sldMk cId="1656063843" sldId="263"/>
            <ac:spMk id="3" creationId="{683B3BD3-2477-1344-4B7F-24FF93034175}"/>
          </ac:spMkLst>
        </pc:spChg>
        <pc:spChg chg="add mod">
          <ac:chgData name="Debakker Stan" userId="S::stan.debakker@leerling.pti.be::dcaf6aa6-4ff3-4b00-8b67-253531728245" providerId="AD" clId="Web-{A0D6ACA0-BE40-3444-F219-17D382CA9BE7}" dt="2024-09-30T18:10:30.076" v="125"/>
          <ac:spMkLst>
            <pc:docMk/>
            <pc:sldMk cId="1656063843" sldId="263"/>
            <ac:spMk id="4" creationId="{7165A1BE-D7E4-5728-83B8-AE7B86B620EB}"/>
          </ac:spMkLst>
        </pc:spChg>
      </pc:sldChg>
      <pc:sldMasterChg chg="modSp mod modSldLayout">
        <pc:chgData name="Debakker Stan" userId="S::stan.debakker@leerling.pti.be::dcaf6aa6-4ff3-4b00-8b67-253531728245" providerId="AD" clId="Web-{A0D6ACA0-BE40-3444-F219-17D382CA9BE7}" dt="2024-09-30T18:10:30.076" v="125"/>
        <pc:sldMasterMkLst>
          <pc:docMk/>
          <pc:sldMasterMk cId="2453525859" sldId="2147483689"/>
        </pc:sldMasterMkLst>
        <pc:spChg chg="mod">
          <ac:chgData name="Debakker Stan" userId="S::stan.debakker@leerling.pti.be::dcaf6aa6-4ff3-4b00-8b67-253531728245" providerId="AD" clId="Web-{A0D6ACA0-BE40-3444-F219-17D382CA9BE7}" dt="2024-09-30T18:10:30.076" v="125"/>
          <ac:spMkLst>
            <pc:docMk/>
            <pc:sldMasterMk cId="2453525859" sldId="2147483689"/>
            <ac:spMk id="5" creationId="{00000000-0000-0000-0000-000000000000}"/>
          </ac:spMkLst>
        </pc:sp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196781275" sldId="2147483690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196781275" sldId="2147483690"/>
              <ac:spMk id="5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1949793693" sldId="2147483691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1949793693" sldId="2147483691"/>
              <ac:spMk id="5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2784048953" sldId="2147483692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2784048953" sldId="2147483692"/>
              <ac:spMk id="5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2649821550" sldId="2147483693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2649821550" sldId="2147483693"/>
              <ac:spMk id="6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3554014544" sldId="2147483694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3554014544" sldId="2147483694"/>
              <ac:spMk id="8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1083513375" sldId="2147483695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1083513375" sldId="2147483695"/>
              <ac:spMk id="4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1315004450" sldId="2147483696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1315004450" sldId="2147483696"/>
              <ac:spMk id="3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1539096617" sldId="2147483697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1539096617" sldId="2147483697"/>
              <ac:spMk id="6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2946233783" sldId="2147483698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2946233783" sldId="2147483698"/>
              <ac:spMk id="6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1041579427" sldId="2147483699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1041579427" sldId="2147483699"/>
              <ac:spMk id="5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703970209" sldId="2147483700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703970209" sldId="2147483700"/>
              <ac:spMk id="5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1428273287" sldId="2147483701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1428273287" sldId="2147483701"/>
              <ac:spMk id="6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1752671661" sldId="2147483702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1752671661" sldId="2147483702"/>
              <ac:spMk id="6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397573286" sldId="2147483703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397573286" sldId="2147483703"/>
              <ac:spMk id="6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1225722437" sldId="2147483704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1225722437" sldId="2147483704"/>
              <ac:spMk id="5" creationId="{00000000-0000-0000-0000-000000000000}"/>
            </ac:spMkLst>
          </pc:spChg>
        </pc:sldLayoutChg>
        <pc:sldLayoutChg chg="modSp mod">
          <pc:chgData name="Debakker Stan" userId="S::stan.debakker@leerling.pti.be::dcaf6aa6-4ff3-4b00-8b67-253531728245" providerId="AD" clId="Web-{A0D6ACA0-BE40-3444-F219-17D382CA9BE7}" dt="2024-09-30T18:10:30.076" v="125"/>
          <pc:sldLayoutMkLst>
            <pc:docMk/>
            <pc:sldMasterMk cId="2453525859" sldId="2147483689"/>
            <pc:sldLayoutMk cId="1194862502" sldId="2147483705"/>
          </pc:sldLayoutMkLst>
          <pc:spChg chg="mod">
            <ac:chgData name="Debakker Stan" userId="S::stan.debakker@leerling.pti.be::dcaf6aa6-4ff3-4b00-8b67-253531728245" providerId="AD" clId="Web-{A0D6ACA0-BE40-3444-F219-17D382CA9BE7}" dt="2024-09-30T18:10:30.076" v="125"/>
            <ac:spMkLst>
              <pc:docMk/>
              <pc:sldMasterMk cId="2453525859" sldId="2147483689"/>
              <pc:sldLayoutMk cId="1194862502" sldId="2147483705"/>
              <ac:spMk id="5" creationId="{00000000-0000-0000-0000-000000000000}"/>
            </ac:spMkLst>
          </pc:spChg>
        </pc:sldLayoutChg>
      </pc:sldMasterChg>
    </pc:docChg>
  </pc:docChgLst>
  <pc:docChgLst>
    <pc:chgData name="Debakker Stan" userId="dcaf6aa6-4ff3-4b00-8b67-253531728245" providerId="ADAL" clId="{8D227A6B-3C46-4286-BC8F-E5B270620411}"/>
    <pc:docChg chg="custSel addSld delSld modSld sldOrd">
      <pc:chgData name="Debakker Stan" userId="dcaf6aa6-4ff3-4b00-8b67-253531728245" providerId="ADAL" clId="{8D227A6B-3C46-4286-BC8F-E5B270620411}" dt="2024-10-01T19:59:04.944" v="765" actId="1076"/>
      <pc:docMkLst>
        <pc:docMk/>
      </pc:docMkLst>
      <pc:sldChg chg="addSp delSp modSp mod">
        <pc:chgData name="Debakker Stan" userId="dcaf6aa6-4ff3-4b00-8b67-253531728245" providerId="ADAL" clId="{8D227A6B-3C46-4286-BC8F-E5B270620411}" dt="2024-10-01T19:58:26.336" v="762"/>
        <pc:sldMkLst>
          <pc:docMk/>
          <pc:sldMk cId="2743262959" sldId="256"/>
        </pc:sldMkLst>
        <pc:spChg chg="mod">
          <ac:chgData name="Debakker Stan" userId="dcaf6aa6-4ff3-4b00-8b67-253531728245" providerId="ADAL" clId="{8D227A6B-3C46-4286-BC8F-E5B270620411}" dt="2024-10-01T19:54:59.601" v="742" actId="1076"/>
          <ac:spMkLst>
            <pc:docMk/>
            <pc:sldMk cId="2743262959" sldId="256"/>
            <ac:spMk id="2" creationId="{9D78FC1A-8DF6-4214-B8B9-00C31FF04F0B}"/>
          </ac:spMkLst>
        </pc:spChg>
        <pc:spChg chg="mod">
          <ac:chgData name="Debakker Stan" userId="dcaf6aa6-4ff3-4b00-8b67-253531728245" providerId="ADAL" clId="{8D227A6B-3C46-4286-BC8F-E5B270620411}" dt="2024-10-01T19:54:52.713" v="740" actId="1076"/>
          <ac:spMkLst>
            <pc:docMk/>
            <pc:sldMk cId="2743262959" sldId="256"/>
            <ac:spMk id="3" creationId="{1A96AEE1-625B-B3EC-6839-E251696E5DB0}"/>
          </ac:spMkLst>
        </pc:spChg>
        <pc:spChg chg="add del mod">
          <ac:chgData name="Debakker Stan" userId="dcaf6aa6-4ff3-4b00-8b67-253531728245" providerId="ADAL" clId="{8D227A6B-3C46-4286-BC8F-E5B270620411}" dt="2024-10-01T19:56:13.911" v="745" actId="478"/>
          <ac:spMkLst>
            <pc:docMk/>
            <pc:sldMk cId="2743262959" sldId="256"/>
            <ac:spMk id="5" creationId="{A589ABEB-E46F-8153-A956-B3784FB92C14}"/>
          </ac:spMkLst>
        </pc:spChg>
        <pc:picChg chg="add mod">
          <ac:chgData name="Debakker Stan" userId="dcaf6aa6-4ff3-4b00-8b67-253531728245" providerId="ADAL" clId="{8D227A6B-3C46-4286-BC8F-E5B270620411}" dt="2024-10-01T19:58:26.336" v="762"/>
          <ac:picMkLst>
            <pc:docMk/>
            <pc:sldMk cId="2743262959" sldId="256"/>
            <ac:picMk id="6" creationId="{3A559B8F-743A-5771-5148-E71A29C7A1FC}"/>
          </ac:picMkLst>
        </pc:picChg>
        <pc:picChg chg="del mod">
          <ac:chgData name="Debakker Stan" userId="dcaf6aa6-4ff3-4b00-8b67-253531728245" providerId="ADAL" clId="{8D227A6B-3C46-4286-BC8F-E5B270620411}" dt="2024-10-01T19:57:07.374" v="750" actId="478"/>
          <ac:picMkLst>
            <pc:docMk/>
            <pc:sldMk cId="2743262959" sldId="256"/>
            <ac:picMk id="1026" creationId="{2D8B3A4C-6869-F665-F28D-E7F539844310}"/>
          </ac:picMkLst>
        </pc:picChg>
      </pc:sldChg>
      <pc:sldChg chg="addSp delSp modSp del mod setBg">
        <pc:chgData name="Debakker Stan" userId="dcaf6aa6-4ff3-4b00-8b67-253531728245" providerId="ADAL" clId="{8D227A6B-3C46-4286-BC8F-E5B270620411}" dt="2024-09-28T07:11:33.617" v="120" actId="47"/>
        <pc:sldMkLst>
          <pc:docMk/>
          <pc:sldMk cId="2511886338" sldId="257"/>
        </pc:sldMkLst>
        <pc:spChg chg="mod">
          <ac:chgData name="Debakker Stan" userId="dcaf6aa6-4ff3-4b00-8b67-253531728245" providerId="ADAL" clId="{8D227A6B-3C46-4286-BC8F-E5B270620411}" dt="2024-09-28T07:06:26.357" v="85" actId="26606"/>
          <ac:spMkLst>
            <pc:docMk/>
            <pc:sldMk cId="2511886338" sldId="257"/>
            <ac:spMk id="2" creationId="{94722E48-8DE5-651F-25D9-47DF4FF1A935}"/>
          </ac:spMkLst>
        </pc:spChg>
        <pc:spChg chg="mod">
          <ac:chgData name="Debakker Stan" userId="dcaf6aa6-4ff3-4b00-8b67-253531728245" providerId="ADAL" clId="{8D227A6B-3C46-4286-BC8F-E5B270620411}" dt="2024-09-28T07:06:26.357" v="85" actId="26606"/>
          <ac:spMkLst>
            <pc:docMk/>
            <pc:sldMk cId="2511886338" sldId="257"/>
            <ac:spMk id="3" creationId="{649B6A63-7460-568F-C86F-621BA63A9E16}"/>
          </ac:spMkLst>
        </pc:spChg>
        <pc:spChg chg="add del">
          <ac:chgData name="Debakker Stan" userId="dcaf6aa6-4ff3-4b00-8b67-253531728245" providerId="ADAL" clId="{8D227A6B-3C46-4286-BC8F-E5B270620411}" dt="2024-09-28T07:05:52.748" v="81" actId="478"/>
          <ac:spMkLst>
            <pc:docMk/>
            <pc:sldMk cId="2511886338" sldId="257"/>
            <ac:spMk id="5" creationId="{B957B531-9AC0-A33E-2A07-99D07DC55420}"/>
          </ac:spMkLst>
        </pc:spChg>
        <pc:spChg chg="add">
          <ac:chgData name="Debakker Stan" userId="dcaf6aa6-4ff3-4b00-8b67-253531728245" providerId="ADAL" clId="{8D227A6B-3C46-4286-BC8F-E5B270620411}" dt="2024-09-28T07:06:26.357" v="85" actId="26606"/>
          <ac:spMkLst>
            <pc:docMk/>
            <pc:sldMk cId="2511886338" sldId="257"/>
            <ac:spMk id="12" creationId="{5F305C72-8769-4E0F-B31D-F4B1C9DC933F}"/>
          </ac:spMkLst>
        </pc:spChg>
        <pc:spChg chg="add">
          <ac:chgData name="Debakker Stan" userId="dcaf6aa6-4ff3-4b00-8b67-253531728245" providerId="ADAL" clId="{8D227A6B-3C46-4286-BC8F-E5B270620411}" dt="2024-09-28T07:06:26.357" v="85" actId="26606"/>
          <ac:spMkLst>
            <pc:docMk/>
            <pc:sldMk cId="2511886338" sldId="257"/>
            <ac:spMk id="42" creationId="{C5E0C91A-3F1D-43D7-9AB4-5D0A17D5C46F}"/>
          </ac:spMkLst>
        </pc:spChg>
        <pc:spChg chg="add">
          <ac:chgData name="Debakker Stan" userId="dcaf6aa6-4ff3-4b00-8b67-253531728245" providerId="ADAL" clId="{8D227A6B-3C46-4286-BC8F-E5B270620411}" dt="2024-09-28T07:06:26.357" v="85" actId="26606"/>
          <ac:spMkLst>
            <pc:docMk/>
            <pc:sldMk cId="2511886338" sldId="257"/>
            <ac:spMk id="44" creationId="{3A6C27A1-A438-4EC6-93BF-EC26F29BBF0E}"/>
          </ac:spMkLst>
        </pc:spChg>
        <pc:grpChg chg="add">
          <ac:chgData name="Debakker Stan" userId="dcaf6aa6-4ff3-4b00-8b67-253531728245" providerId="ADAL" clId="{8D227A6B-3C46-4286-BC8F-E5B270620411}" dt="2024-09-28T07:06:26.357" v="85" actId="26606"/>
          <ac:grpSpMkLst>
            <pc:docMk/>
            <pc:sldMk cId="2511886338" sldId="257"/>
            <ac:grpSpMk id="14" creationId="{72583CFC-05A3-4743-9A2E-7C2095B8D4CD}"/>
          </ac:grpSpMkLst>
        </pc:grpChg>
        <pc:grpChg chg="add">
          <ac:chgData name="Debakker Stan" userId="dcaf6aa6-4ff3-4b00-8b67-253531728245" providerId="ADAL" clId="{8D227A6B-3C46-4286-BC8F-E5B270620411}" dt="2024-09-28T07:06:26.357" v="85" actId="26606"/>
          <ac:grpSpMkLst>
            <pc:docMk/>
            <pc:sldMk cId="2511886338" sldId="257"/>
            <ac:grpSpMk id="28" creationId="{506F0A57-55BB-457C-9C8C-3DEE71009ADC}"/>
          </ac:grpSpMkLst>
        </pc:grpChg>
        <pc:picChg chg="add mod ord">
          <ac:chgData name="Debakker Stan" userId="dcaf6aa6-4ff3-4b00-8b67-253531728245" providerId="ADAL" clId="{8D227A6B-3C46-4286-BC8F-E5B270620411}" dt="2024-09-28T07:06:26.357" v="85" actId="26606"/>
          <ac:picMkLst>
            <pc:docMk/>
            <pc:sldMk cId="2511886338" sldId="257"/>
            <ac:picMk id="7" creationId="{E01D0418-68D8-1343-58F8-9498B8FF129E}"/>
          </ac:picMkLst>
        </pc:picChg>
        <pc:picChg chg="del">
          <ac:chgData name="Debakker Stan" userId="dcaf6aa6-4ff3-4b00-8b67-253531728245" providerId="ADAL" clId="{8D227A6B-3C46-4286-BC8F-E5B270620411}" dt="2024-09-28T07:05:50.150" v="79" actId="478"/>
          <ac:picMkLst>
            <pc:docMk/>
            <pc:sldMk cId="2511886338" sldId="257"/>
            <ac:picMk id="4098" creationId="{CD3A39E5-5B95-E795-5085-5798779E699F}"/>
          </ac:picMkLst>
        </pc:picChg>
      </pc:sldChg>
      <pc:sldChg chg="addSp delSp modSp mod">
        <pc:chgData name="Debakker Stan" userId="dcaf6aa6-4ff3-4b00-8b67-253531728245" providerId="ADAL" clId="{8D227A6B-3C46-4286-BC8F-E5B270620411}" dt="2024-10-01T19:58:47.368" v="763" actId="207"/>
        <pc:sldMkLst>
          <pc:docMk/>
          <pc:sldMk cId="216213869" sldId="258"/>
        </pc:sldMkLst>
        <pc:spChg chg="mod">
          <ac:chgData name="Debakker Stan" userId="dcaf6aa6-4ff3-4b00-8b67-253531728245" providerId="ADAL" clId="{8D227A6B-3C46-4286-BC8F-E5B270620411}" dt="2024-10-01T19:54:27.506" v="733"/>
          <ac:spMkLst>
            <pc:docMk/>
            <pc:sldMk cId="216213869" sldId="258"/>
            <ac:spMk id="2" creationId="{8160FF47-152C-344E-27BD-C4F377F6C335}"/>
          </ac:spMkLst>
        </pc:spChg>
        <pc:spChg chg="mod">
          <ac:chgData name="Debakker Stan" userId="dcaf6aa6-4ff3-4b00-8b67-253531728245" providerId="ADAL" clId="{8D227A6B-3C46-4286-BC8F-E5B270620411}" dt="2024-10-01T19:58:47.368" v="763" actId="207"/>
          <ac:spMkLst>
            <pc:docMk/>
            <pc:sldMk cId="216213869" sldId="258"/>
            <ac:spMk id="3" creationId="{FC1AE9B1-14BC-0425-4306-9600DA28A27D}"/>
          </ac:spMkLst>
        </pc:spChg>
        <pc:spChg chg="mod">
          <ac:chgData name="Debakker Stan" userId="dcaf6aa6-4ff3-4b00-8b67-253531728245" providerId="ADAL" clId="{8D227A6B-3C46-4286-BC8F-E5B270620411}" dt="2024-10-01T19:54:27.506" v="733"/>
          <ac:spMkLst>
            <pc:docMk/>
            <pc:sldMk cId="216213869" sldId="258"/>
            <ac:spMk id="7" creationId="{05F8637A-D1E2-F46F-450C-69CAD15C54F6}"/>
          </ac:spMkLst>
        </pc:spChg>
        <pc:picChg chg="del">
          <ac:chgData name="Debakker Stan" userId="dcaf6aa6-4ff3-4b00-8b67-253531728245" providerId="ADAL" clId="{8D227A6B-3C46-4286-BC8F-E5B270620411}" dt="2024-10-01T19:57:11.534" v="752" actId="478"/>
          <ac:picMkLst>
            <pc:docMk/>
            <pc:sldMk cId="216213869" sldId="258"/>
            <ac:picMk id="6" creationId="{3D1FADD9-7501-D90F-8E2A-EEE00D12027C}"/>
          </ac:picMkLst>
        </pc:picChg>
        <pc:picChg chg="add mod">
          <ac:chgData name="Debakker Stan" userId="dcaf6aa6-4ff3-4b00-8b67-253531728245" providerId="ADAL" clId="{8D227A6B-3C46-4286-BC8F-E5B270620411}" dt="2024-10-01T19:57:12.013" v="753"/>
          <ac:picMkLst>
            <pc:docMk/>
            <pc:sldMk cId="216213869" sldId="258"/>
            <ac:picMk id="9" creationId="{59FD058F-163E-8BBE-6C18-26F9720B7FB1}"/>
          </ac:picMkLst>
        </pc:picChg>
        <pc:picChg chg="add mod">
          <ac:chgData name="Debakker Stan" userId="dcaf6aa6-4ff3-4b00-8b67-253531728245" providerId="ADAL" clId="{8D227A6B-3C46-4286-BC8F-E5B270620411}" dt="2024-09-28T07:08:05.712" v="110" actId="14100"/>
          <ac:picMkLst>
            <pc:docMk/>
            <pc:sldMk cId="216213869" sldId="258"/>
            <ac:picMk id="2050" creationId="{70DD177C-AF7A-7A2E-4B56-93995C1DA4FD}"/>
          </ac:picMkLst>
        </pc:picChg>
        <pc:picChg chg="del">
          <ac:chgData name="Debakker Stan" userId="dcaf6aa6-4ff3-4b00-8b67-253531728245" providerId="ADAL" clId="{8D227A6B-3C46-4286-BC8F-E5B270620411}" dt="2024-09-28T07:06:37.972" v="98" actId="478"/>
          <ac:picMkLst>
            <pc:docMk/>
            <pc:sldMk cId="216213869" sldId="258"/>
            <ac:picMk id="3074" creationId="{0947BF83-1747-D087-4684-FEFF947AA238}"/>
          </ac:picMkLst>
        </pc:picChg>
        <pc:picChg chg="del">
          <ac:chgData name="Debakker Stan" userId="dcaf6aa6-4ff3-4b00-8b67-253531728245" providerId="ADAL" clId="{8D227A6B-3C46-4286-BC8F-E5B270620411}" dt="2024-09-28T07:06:39.955" v="99" actId="478"/>
          <ac:picMkLst>
            <pc:docMk/>
            <pc:sldMk cId="216213869" sldId="258"/>
            <ac:picMk id="3076" creationId="{DA298917-97AA-2D8F-2D2A-9053744EA4A0}"/>
          </ac:picMkLst>
        </pc:picChg>
      </pc:sldChg>
      <pc:sldChg chg="del">
        <pc:chgData name="Debakker Stan" userId="dcaf6aa6-4ff3-4b00-8b67-253531728245" providerId="ADAL" clId="{8D227A6B-3C46-4286-BC8F-E5B270620411}" dt="2024-09-28T07:07:12.191" v="104" actId="47"/>
        <pc:sldMkLst>
          <pc:docMk/>
          <pc:sldMk cId="1337905259" sldId="259"/>
        </pc:sldMkLst>
      </pc:sldChg>
      <pc:sldChg chg="addSp delSp modSp new mod ord">
        <pc:chgData name="Debakker Stan" userId="dcaf6aa6-4ff3-4b00-8b67-253531728245" providerId="ADAL" clId="{8D227A6B-3C46-4286-BC8F-E5B270620411}" dt="2024-10-01T19:59:04.944" v="765" actId="1076"/>
        <pc:sldMkLst>
          <pc:docMk/>
          <pc:sldMk cId="3751238611" sldId="261"/>
        </pc:sldMkLst>
        <pc:spChg chg="mod">
          <ac:chgData name="Debakker Stan" userId="dcaf6aa6-4ff3-4b00-8b67-253531728245" providerId="ADAL" clId="{8D227A6B-3C46-4286-BC8F-E5B270620411}" dt="2024-10-01T19:54:27.506" v="733"/>
          <ac:spMkLst>
            <pc:docMk/>
            <pc:sldMk cId="3751238611" sldId="261"/>
            <ac:spMk id="2" creationId="{0C5F1E1B-AE88-B0D7-DAE7-1C52EDEB5817}"/>
          </ac:spMkLst>
        </pc:spChg>
        <pc:spChg chg="mod">
          <ac:chgData name="Debakker Stan" userId="dcaf6aa6-4ff3-4b00-8b67-253531728245" providerId="ADAL" clId="{8D227A6B-3C46-4286-BC8F-E5B270620411}" dt="2024-10-01T19:59:04.944" v="765" actId="1076"/>
          <ac:spMkLst>
            <pc:docMk/>
            <pc:sldMk cId="3751238611" sldId="261"/>
            <ac:spMk id="3" creationId="{056DCDB2-FF93-1439-4863-262A0C34C546}"/>
          </ac:spMkLst>
        </pc:spChg>
        <pc:spChg chg="mod">
          <ac:chgData name="Debakker Stan" userId="dcaf6aa6-4ff3-4b00-8b67-253531728245" providerId="ADAL" clId="{8D227A6B-3C46-4286-BC8F-E5B270620411}" dt="2024-10-01T19:54:27.506" v="733"/>
          <ac:spMkLst>
            <pc:docMk/>
            <pc:sldMk cId="3751238611" sldId="261"/>
            <ac:spMk id="7" creationId="{1566D9F7-CFEE-90C0-F342-80DAE0CCF72D}"/>
          </ac:spMkLst>
        </pc:spChg>
        <pc:picChg chg="add mod">
          <ac:chgData name="Debakker Stan" userId="dcaf6aa6-4ff3-4b00-8b67-253531728245" providerId="ADAL" clId="{8D227A6B-3C46-4286-BC8F-E5B270620411}" dt="2024-09-28T07:11:17.103" v="114" actId="1076"/>
          <ac:picMkLst>
            <pc:docMk/>
            <pc:sldMk cId="3751238611" sldId="261"/>
            <ac:picMk id="4" creationId="{DF943F02-F45E-B32E-4639-663FF8D77C53}"/>
          </ac:picMkLst>
        </pc:picChg>
        <pc:picChg chg="add del mod">
          <ac:chgData name="Debakker Stan" userId="dcaf6aa6-4ff3-4b00-8b67-253531728245" providerId="ADAL" clId="{8D227A6B-3C46-4286-BC8F-E5B270620411}" dt="2024-10-01T19:57:19.426" v="756" actId="478"/>
          <ac:picMkLst>
            <pc:docMk/>
            <pc:sldMk cId="3751238611" sldId="261"/>
            <ac:picMk id="5" creationId="{01843290-2CEC-E921-9080-EC3E0B4F2DF6}"/>
          </ac:picMkLst>
        </pc:picChg>
        <pc:picChg chg="add mod">
          <ac:chgData name="Debakker Stan" userId="dcaf6aa6-4ff3-4b00-8b67-253531728245" providerId="ADAL" clId="{8D227A6B-3C46-4286-BC8F-E5B270620411}" dt="2024-10-01T19:57:19.885" v="757"/>
          <ac:picMkLst>
            <pc:docMk/>
            <pc:sldMk cId="3751238611" sldId="261"/>
            <ac:picMk id="9" creationId="{10CC81D1-336A-F7E1-F400-D3E567FF9DBB}"/>
          </ac:picMkLst>
        </pc:picChg>
      </pc:sldChg>
      <pc:sldChg chg="addSp delSp modSp add mod">
        <pc:chgData name="Debakker Stan" userId="dcaf6aa6-4ff3-4b00-8b67-253531728245" providerId="ADAL" clId="{8D227A6B-3C46-4286-BC8F-E5B270620411}" dt="2024-10-01T19:58:58.998" v="764" actId="207"/>
        <pc:sldMkLst>
          <pc:docMk/>
          <pc:sldMk cId="252473131" sldId="262"/>
        </pc:sldMkLst>
        <pc:spChg chg="mod">
          <ac:chgData name="Debakker Stan" userId="dcaf6aa6-4ff3-4b00-8b67-253531728245" providerId="ADAL" clId="{8D227A6B-3C46-4286-BC8F-E5B270620411}" dt="2024-10-01T19:54:27.506" v="733"/>
          <ac:spMkLst>
            <pc:docMk/>
            <pc:sldMk cId="252473131" sldId="262"/>
            <ac:spMk id="2" creationId="{8160FF47-152C-344E-27BD-C4F377F6C335}"/>
          </ac:spMkLst>
        </pc:spChg>
        <pc:spChg chg="mod">
          <ac:chgData name="Debakker Stan" userId="dcaf6aa6-4ff3-4b00-8b67-253531728245" providerId="ADAL" clId="{8D227A6B-3C46-4286-BC8F-E5B270620411}" dt="2024-10-01T19:58:58.998" v="764" actId="207"/>
          <ac:spMkLst>
            <pc:docMk/>
            <pc:sldMk cId="252473131" sldId="262"/>
            <ac:spMk id="3" creationId="{FC1AE9B1-14BC-0425-4306-9600DA28A27D}"/>
          </ac:spMkLst>
        </pc:spChg>
        <pc:spChg chg="mod">
          <ac:chgData name="Debakker Stan" userId="dcaf6aa6-4ff3-4b00-8b67-253531728245" providerId="ADAL" clId="{8D227A6B-3C46-4286-BC8F-E5B270620411}" dt="2024-10-01T19:54:27.506" v="733"/>
          <ac:spMkLst>
            <pc:docMk/>
            <pc:sldMk cId="252473131" sldId="262"/>
            <ac:spMk id="7" creationId="{05F8637A-D1E2-F46F-450C-69CAD15C54F6}"/>
          </ac:spMkLst>
        </pc:spChg>
        <pc:picChg chg="del">
          <ac:chgData name="Debakker Stan" userId="dcaf6aa6-4ff3-4b00-8b67-253531728245" providerId="ADAL" clId="{8D227A6B-3C46-4286-BC8F-E5B270620411}" dt="2024-10-01T17:00:23.775" v="295" actId="478"/>
          <ac:picMkLst>
            <pc:docMk/>
            <pc:sldMk cId="252473131" sldId="262"/>
            <ac:picMk id="4" creationId="{4C4CD132-1D49-55BC-652B-B86C9F04D391}"/>
          </ac:picMkLst>
        </pc:picChg>
        <pc:picChg chg="del">
          <ac:chgData name="Debakker Stan" userId="dcaf6aa6-4ff3-4b00-8b67-253531728245" providerId="ADAL" clId="{8D227A6B-3C46-4286-BC8F-E5B270620411}" dt="2024-10-01T17:00:24.470" v="296" actId="478"/>
          <ac:picMkLst>
            <pc:docMk/>
            <pc:sldMk cId="252473131" sldId="262"/>
            <ac:picMk id="5" creationId="{2DA974E8-98E1-8396-089E-FE4CBF231855}"/>
          </ac:picMkLst>
        </pc:picChg>
        <pc:picChg chg="del">
          <ac:chgData name="Debakker Stan" userId="dcaf6aa6-4ff3-4b00-8b67-253531728245" providerId="ADAL" clId="{8D227A6B-3C46-4286-BC8F-E5B270620411}" dt="2024-10-01T19:57:15.392" v="754" actId="478"/>
          <ac:picMkLst>
            <pc:docMk/>
            <pc:sldMk cId="252473131" sldId="262"/>
            <ac:picMk id="6" creationId="{3D1FADD9-7501-D90F-8E2A-EEE00D12027C}"/>
          </ac:picMkLst>
        </pc:picChg>
        <pc:picChg chg="add mod">
          <ac:chgData name="Debakker Stan" userId="dcaf6aa6-4ff3-4b00-8b67-253531728245" providerId="ADAL" clId="{8D227A6B-3C46-4286-BC8F-E5B270620411}" dt="2024-10-01T19:57:15.943" v="755"/>
          <ac:picMkLst>
            <pc:docMk/>
            <pc:sldMk cId="252473131" sldId="262"/>
            <ac:picMk id="9" creationId="{73C9365A-3614-F027-8F87-5D7728075C8B}"/>
          </ac:picMkLst>
        </pc:picChg>
      </pc:sldChg>
      <pc:sldChg chg="modSp add del mod">
        <pc:chgData name="Debakker Stan" userId="dcaf6aa6-4ff3-4b00-8b67-253531728245" providerId="ADAL" clId="{8D227A6B-3C46-4286-BC8F-E5B270620411}" dt="2024-10-01T16:49:06.673" v="256" actId="47"/>
        <pc:sldMkLst>
          <pc:docMk/>
          <pc:sldMk cId="2037465039" sldId="262"/>
        </pc:sldMkLst>
        <pc:spChg chg="mod">
          <ac:chgData name="Debakker Stan" userId="dcaf6aa6-4ff3-4b00-8b67-253531728245" providerId="ADAL" clId="{8D227A6B-3C46-4286-BC8F-E5B270620411}" dt="2024-09-28T07:15:18.463" v="242" actId="20577"/>
          <ac:spMkLst>
            <pc:docMk/>
            <pc:sldMk cId="2037465039" sldId="262"/>
            <ac:spMk id="2" creationId="{8160FF47-152C-344E-27BD-C4F377F6C335}"/>
          </ac:spMkLst>
        </pc:spChg>
        <pc:spChg chg="mod">
          <ac:chgData name="Debakker Stan" userId="dcaf6aa6-4ff3-4b00-8b67-253531728245" providerId="ADAL" clId="{8D227A6B-3C46-4286-BC8F-E5B270620411}" dt="2024-09-28T07:15:23.793" v="250" actId="20577"/>
          <ac:spMkLst>
            <pc:docMk/>
            <pc:sldMk cId="2037465039" sldId="262"/>
            <ac:spMk id="3" creationId="{FC1AE9B1-14BC-0425-4306-9600DA28A27D}"/>
          </ac:spMkLst>
        </pc:spChg>
      </pc:sldChg>
      <pc:sldChg chg="modSp del mod">
        <pc:chgData name="Debakker Stan" userId="dcaf6aa6-4ff3-4b00-8b67-253531728245" providerId="ADAL" clId="{8D227A6B-3C46-4286-BC8F-E5B270620411}" dt="2024-10-01T17:00:01.002" v="273" actId="47"/>
        <pc:sldMkLst>
          <pc:docMk/>
          <pc:sldMk cId="1656063843" sldId="263"/>
        </pc:sldMkLst>
        <pc:spChg chg="mod">
          <ac:chgData name="Debakker Stan" userId="dcaf6aa6-4ff3-4b00-8b67-253531728245" providerId="ADAL" clId="{8D227A6B-3C46-4286-BC8F-E5B270620411}" dt="2024-10-01T16:59:55.762" v="272" actId="20577"/>
          <ac:spMkLst>
            <pc:docMk/>
            <pc:sldMk cId="1656063843" sldId="263"/>
            <ac:spMk id="2" creationId="{8160FF47-152C-344E-27BD-C4F377F6C335}"/>
          </ac:spMkLst>
        </pc:spChg>
      </pc:sldChg>
      <pc:sldChg chg="modSp add mod">
        <pc:chgData name="Debakker Stan" userId="dcaf6aa6-4ff3-4b00-8b67-253531728245" providerId="ADAL" clId="{8D227A6B-3C46-4286-BC8F-E5B270620411}" dt="2024-10-01T19:57:00.495" v="749" actId="1076"/>
        <pc:sldMkLst>
          <pc:docMk/>
          <pc:sldMk cId="2098130457" sldId="263"/>
        </pc:sldMkLst>
        <pc:spChg chg="mod">
          <ac:chgData name="Debakker Stan" userId="dcaf6aa6-4ff3-4b00-8b67-253531728245" providerId="ADAL" clId="{8D227A6B-3C46-4286-BC8F-E5B270620411}" dt="2024-10-01T19:54:27.506" v="733"/>
          <ac:spMkLst>
            <pc:docMk/>
            <pc:sldMk cId="2098130457" sldId="263"/>
            <ac:spMk id="2" creationId="{0C5F1E1B-AE88-B0D7-DAE7-1C52EDEB5817}"/>
          </ac:spMkLst>
        </pc:spChg>
        <pc:spChg chg="mod">
          <ac:chgData name="Debakker Stan" userId="dcaf6aa6-4ff3-4b00-8b67-253531728245" providerId="ADAL" clId="{8D227A6B-3C46-4286-BC8F-E5B270620411}" dt="2024-10-01T19:56:49.245" v="748" actId="27636"/>
          <ac:spMkLst>
            <pc:docMk/>
            <pc:sldMk cId="2098130457" sldId="263"/>
            <ac:spMk id="3" creationId="{056DCDB2-FF93-1439-4863-262A0C34C546}"/>
          </ac:spMkLst>
        </pc:spChg>
        <pc:spChg chg="mod">
          <ac:chgData name="Debakker Stan" userId="dcaf6aa6-4ff3-4b00-8b67-253531728245" providerId="ADAL" clId="{8D227A6B-3C46-4286-BC8F-E5B270620411}" dt="2024-10-01T19:54:27.506" v="733"/>
          <ac:spMkLst>
            <pc:docMk/>
            <pc:sldMk cId="2098130457" sldId="263"/>
            <ac:spMk id="7" creationId="{1566D9F7-CFEE-90C0-F342-80DAE0CCF72D}"/>
          </ac:spMkLst>
        </pc:spChg>
        <pc:picChg chg="mod">
          <ac:chgData name="Debakker Stan" userId="dcaf6aa6-4ff3-4b00-8b67-253531728245" providerId="ADAL" clId="{8D227A6B-3C46-4286-BC8F-E5B270620411}" dt="2024-10-01T19:57:00.495" v="749" actId="1076"/>
          <ac:picMkLst>
            <pc:docMk/>
            <pc:sldMk cId="2098130457" sldId="263"/>
            <ac:picMk id="5" creationId="{01843290-2CEC-E921-9080-EC3E0B4F2DF6}"/>
          </ac:picMkLst>
        </pc:picChg>
      </pc:sldChg>
      <pc:sldChg chg="addSp delSp modSp new mod">
        <pc:chgData name="Debakker Stan" userId="dcaf6aa6-4ff3-4b00-8b67-253531728245" providerId="ADAL" clId="{8D227A6B-3C46-4286-BC8F-E5B270620411}" dt="2024-10-01T19:57:23.316" v="759"/>
        <pc:sldMkLst>
          <pc:docMk/>
          <pc:sldMk cId="3570918558" sldId="264"/>
        </pc:sldMkLst>
        <pc:spChg chg="del">
          <ac:chgData name="Debakker Stan" userId="dcaf6aa6-4ff3-4b00-8b67-253531728245" providerId="ADAL" clId="{8D227A6B-3C46-4286-BC8F-E5B270620411}" dt="2024-10-01T17:15:56.253" v="636" actId="478"/>
          <ac:spMkLst>
            <pc:docMk/>
            <pc:sldMk cId="3570918558" sldId="264"/>
            <ac:spMk id="2" creationId="{D7DD6765-6E91-7720-8267-43199ADEC161}"/>
          </ac:spMkLst>
        </pc:spChg>
        <pc:spChg chg="del">
          <ac:chgData name="Debakker Stan" userId="dcaf6aa6-4ff3-4b00-8b67-253531728245" providerId="ADAL" clId="{8D227A6B-3C46-4286-BC8F-E5B270620411}" dt="2024-10-01T17:15:58.738" v="637" actId="478"/>
          <ac:spMkLst>
            <pc:docMk/>
            <pc:sldMk cId="3570918558" sldId="264"/>
            <ac:spMk id="3" creationId="{A4CE5296-F031-3B28-0A88-F8EB8AF37D84}"/>
          </ac:spMkLst>
        </pc:spChg>
        <pc:spChg chg="mod">
          <ac:chgData name="Debakker Stan" userId="dcaf6aa6-4ff3-4b00-8b67-253531728245" providerId="ADAL" clId="{8D227A6B-3C46-4286-BC8F-E5B270620411}" dt="2024-10-01T19:54:27.506" v="733"/>
          <ac:spMkLst>
            <pc:docMk/>
            <pc:sldMk cId="3570918558" sldId="264"/>
            <ac:spMk id="4" creationId="{0576086C-6583-8840-3BA8-26DF429550C7}"/>
          </ac:spMkLst>
        </pc:spChg>
        <pc:spChg chg="mod">
          <ac:chgData name="Debakker Stan" userId="dcaf6aa6-4ff3-4b00-8b67-253531728245" providerId="ADAL" clId="{8D227A6B-3C46-4286-BC8F-E5B270620411}" dt="2024-10-01T19:54:27.506" v="733"/>
          <ac:spMkLst>
            <pc:docMk/>
            <pc:sldMk cId="3570918558" sldId="264"/>
            <ac:spMk id="5" creationId="{9A1496C0-6D16-119F-B28D-FB8AF057CCA3}"/>
          </ac:spMkLst>
        </pc:spChg>
        <pc:picChg chg="add del mod">
          <ac:chgData name="Debakker Stan" userId="dcaf6aa6-4ff3-4b00-8b67-253531728245" providerId="ADAL" clId="{8D227A6B-3C46-4286-BC8F-E5B270620411}" dt="2024-10-01T19:57:22.929" v="758" actId="478"/>
          <ac:picMkLst>
            <pc:docMk/>
            <pc:sldMk cId="3570918558" sldId="264"/>
            <ac:picMk id="6" creationId="{AB1D4131-5AD2-1506-B734-FAEEE21BB3AA}"/>
          </ac:picMkLst>
        </pc:picChg>
        <pc:picChg chg="add mod">
          <ac:chgData name="Debakker Stan" userId="dcaf6aa6-4ff3-4b00-8b67-253531728245" providerId="ADAL" clId="{8D227A6B-3C46-4286-BC8F-E5B270620411}" dt="2024-10-01T19:57:23.316" v="759"/>
          <ac:picMkLst>
            <pc:docMk/>
            <pc:sldMk cId="3570918558" sldId="264"/>
            <ac:picMk id="7" creationId="{23A5842A-4D65-06F8-C727-96F27E4B0F01}"/>
          </ac:picMkLst>
        </pc:picChg>
      </pc:sldChg>
      <pc:sldChg chg="new del">
        <pc:chgData name="Debakker Stan" userId="dcaf6aa6-4ff3-4b00-8b67-253531728245" providerId="ADAL" clId="{8D227A6B-3C46-4286-BC8F-E5B270620411}" dt="2024-10-01T19:57:59.301" v="761" actId="47"/>
        <pc:sldMkLst>
          <pc:docMk/>
          <pc:sldMk cId="136137475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18B8-7684-42CF-B358-B0A2C33B2EE3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Grap Stan Debakker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3968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18B8-7684-42CF-B358-B0A2C33B2EE3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Grap Stan Debakker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685633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82318B8-7684-42CF-B358-B0A2C33B2EE3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nl-NL"/>
              <a:t>Grap Stan Debakker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5AF9333-5AD2-452B-ABDA-D51198AE0C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364429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18B8-7684-42CF-B358-B0A2C33B2EE3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Grap Stan Debakker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32879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2318B8-7684-42CF-B358-B0A2C33B2EE3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Grap Stan Debakker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AF9333-5AD2-452B-ABDA-D51198AE0C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157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18B8-7684-42CF-B358-B0A2C33B2EE3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Grap Stan Debakker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909240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18B8-7684-42CF-B358-B0A2C33B2EE3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Grap Stan Debakker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12804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18B8-7684-42CF-B358-B0A2C33B2EE3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Grap Stan Debakker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221406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18B8-7684-42CF-B358-B0A2C33B2EE3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Grap Stan Debakker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35106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18B8-7684-42CF-B358-B0A2C33B2EE3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Grap Stan Debakker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66767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18B8-7684-42CF-B358-B0A2C33B2EE3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Grap Stan Debakker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09817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82318B8-7684-42CF-B358-B0A2C33B2EE3}" type="datetimeFigureOut">
              <a:rPr lang="nl-NL" smtClean="0"/>
              <a:t>3-10-2024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nl-NL"/>
              <a:t>Grap Stan Debakker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5AF9333-5AD2-452B-ABDA-D51198AE0C3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9819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HxOkP9yl1oo?si=_ahuy97Fr-g7tF_v&amp;t=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8FC1A-8DF6-4214-B8B9-00C31FF04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715" y="1564770"/>
            <a:ext cx="10004568" cy="226278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z="4400" dirty="0"/>
              <a:t>Programmeren van een robot, met een microcontroller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A96AEE1-625B-B3EC-6839-E251696E5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5516971"/>
            <a:ext cx="8915399" cy="1126283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Graadproef</a:t>
            </a:r>
          </a:p>
          <a:p>
            <a:r>
              <a:rPr lang="nl-NL" dirty="0"/>
              <a:t>Stan </a:t>
            </a:r>
            <a:r>
              <a:rPr lang="nl-NL" dirty="0" err="1"/>
              <a:t>Debakker</a:t>
            </a:r>
          </a:p>
          <a:p>
            <a:r>
              <a:rPr lang="nl-NL" dirty="0"/>
              <a:t>6 Technologische Wetenschappen en Engineering</a:t>
            </a:r>
          </a:p>
        </p:txBody>
      </p:sp>
      <p:pic>
        <p:nvPicPr>
          <p:cNvPr id="6" name="Picture 2" descr="PTI Kortrijk | Kortrijk">
            <a:hlinkClick r:id="rId2"/>
            <a:extLst>
              <a:ext uri="{FF2B5EF4-FFF2-40B4-BE49-F238E27FC236}">
                <a16:creationId xmlns:a16="http://schemas.microsoft.com/office/drawing/2014/main" id="{3A559B8F-743A-5771-5148-E71A29C7A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440" y="284176"/>
            <a:ext cx="979199" cy="9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6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F1E1B-AE88-B0D7-DAE7-1C52EDEB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Elektor</a:t>
            </a:r>
            <a:r>
              <a:rPr lang="nl-NL" dirty="0"/>
              <a:t> Proton Robot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6DCDB2-FF93-1439-4863-262A0C34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748" y="2140610"/>
            <a:ext cx="6983011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/>
              <a:t>LCD-scherm</a:t>
            </a:r>
            <a:endParaRPr lang="nl-NL" dirty="0"/>
          </a:p>
          <a:p>
            <a:r>
              <a:rPr lang="nl-NL" dirty="0"/>
              <a:t>2 drukknoppen</a:t>
            </a:r>
          </a:p>
          <a:p>
            <a:r>
              <a:rPr lang="nl-NL" dirty="0"/>
              <a:t>Grote wielen, aangestuurd door 2 DC-motoren</a:t>
            </a:r>
          </a:p>
          <a:p>
            <a:r>
              <a:rPr lang="nl-NL" dirty="0"/>
              <a:t>Hoofd, bestuurd door 2 servomotoren</a:t>
            </a:r>
          </a:p>
          <a:p>
            <a:r>
              <a:rPr lang="nl-NL" dirty="0"/>
              <a:t>8 </a:t>
            </a:r>
            <a:r>
              <a:rPr lang="nl-NL" dirty="0" err="1"/>
              <a:t>LED’s</a:t>
            </a:r>
            <a:r>
              <a:rPr lang="nl-NL" dirty="0"/>
              <a:t> en een luidspreker</a:t>
            </a:r>
          </a:p>
          <a:p>
            <a:r>
              <a:rPr lang="nl-NL" dirty="0"/>
              <a:t>Afstandssensoren </a:t>
            </a:r>
          </a:p>
          <a:p>
            <a:r>
              <a:rPr lang="nl-NL" dirty="0"/>
              <a:t>Lichtsensoren</a:t>
            </a:r>
          </a:p>
          <a:p>
            <a:r>
              <a:rPr lang="nl-NL" dirty="0"/>
              <a:t>Handjes, bestuurd </a:t>
            </a:r>
            <a:r>
              <a:rPr lang="nl-NL"/>
              <a:t>door servomotoren</a:t>
            </a:r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449450-D46F-9C99-983B-E9D3BAB6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265906"/>
            <a:ext cx="7619999" cy="365125"/>
          </a:xfrm>
        </p:spPr>
        <p:txBody>
          <a:bodyPr/>
          <a:lstStyle/>
          <a:p>
            <a:r>
              <a:rPr lang="nl-NL" dirty="0"/>
              <a:t>Grap Stan Debakker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66D9F7-CFEE-90C0-F342-80DAE0CC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2</a:t>
            </a:fld>
            <a:endParaRPr lang="nl-NL"/>
          </a:p>
        </p:txBody>
      </p:sp>
      <p:pic>
        <p:nvPicPr>
          <p:cNvPr id="5" name="Picture 2" descr="PTI Kortrijk | Kortrijk">
            <a:extLst>
              <a:ext uri="{FF2B5EF4-FFF2-40B4-BE49-F238E27FC236}">
                <a16:creationId xmlns:a16="http://schemas.microsoft.com/office/drawing/2014/main" id="{01843290-2CEC-E921-9080-EC3E0B4F2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440" y="284176"/>
            <a:ext cx="979199" cy="9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 descr="Elektor Proton Robot: a versatile platform for learning and experimenting |  Elektor Magazine">
            <a:extLst>
              <a:ext uri="{FF2B5EF4-FFF2-40B4-BE49-F238E27FC236}">
                <a16:creationId xmlns:a16="http://schemas.microsoft.com/office/drawing/2014/main" id="{9C143C5D-CABA-8EBA-1E27-BAB2090F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760" y="2131263"/>
            <a:ext cx="3738879" cy="378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0FF47-152C-344E-27BD-C4F377F6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Besturing robot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1AE9B1-14BC-0425-4306-9600DA28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PIC16F887</a:t>
            </a:r>
          </a:p>
          <a:p>
            <a:r>
              <a:rPr lang="nl-NL" dirty="0">
                <a:latin typeface="Arial"/>
                <a:cs typeface="Arial"/>
              </a:rPr>
              <a:t>8bit CMOS microcontroller</a:t>
            </a:r>
            <a:endParaRPr lang="nl-NL" dirty="0">
              <a:latin typeface="Arial" panose="020B0604020202020204" pitchFamily="34" charset="0"/>
              <a:cs typeface="Arial"/>
            </a:endParaRPr>
          </a:p>
          <a:p>
            <a:r>
              <a:rPr lang="nl-NL" dirty="0">
                <a:latin typeface="Arial"/>
                <a:cs typeface="Arial"/>
              </a:rPr>
              <a:t>40-pin</a:t>
            </a:r>
          </a:p>
          <a:p>
            <a:endParaRPr lang="nl-NL" dirty="0">
              <a:solidFill>
                <a:srgbClr val="202122"/>
              </a:solidFill>
              <a:latin typeface="Arial"/>
              <a:cs typeface="Arial"/>
            </a:endParaRPr>
          </a:p>
          <a:p>
            <a:endParaRPr lang="nl-NL" dirty="0">
              <a:solidFill>
                <a:srgbClr val="202122"/>
              </a:solidFill>
              <a:latin typeface="Arial"/>
              <a:cs typeface="Arial"/>
            </a:endParaRP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DAB56BD-2C56-3F39-61EB-1DCC3274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12369"/>
            <a:ext cx="7619999" cy="365125"/>
          </a:xfrm>
        </p:spPr>
        <p:txBody>
          <a:bodyPr/>
          <a:lstStyle/>
          <a:p>
            <a:r>
              <a:rPr lang="nl-NL"/>
              <a:t>Grap Stan Debakker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F8637A-D1E2-F46F-450C-69CAD15C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3</a:t>
            </a:fld>
            <a:endParaRPr lang="nl-NL"/>
          </a:p>
        </p:txBody>
      </p:sp>
      <p:pic>
        <p:nvPicPr>
          <p:cNvPr id="4" name="Afbeelding 3" descr="PIC16F887 | Microchip Technology">
            <a:extLst>
              <a:ext uri="{FF2B5EF4-FFF2-40B4-BE49-F238E27FC236}">
                <a16:creationId xmlns:a16="http://schemas.microsoft.com/office/drawing/2014/main" id="{4C4CD132-1D49-55BC-652B-B86C9F04D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643" y="2136843"/>
            <a:ext cx="3867615" cy="1729387"/>
          </a:xfrm>
          <a:prstGeom prst="rect">
            <a:avLst/>
          </a:prstGeom>
        </p:spPr>
      </p:pic>
      <p:pic>
        <p:nvPicPr>
          <p:cNvPr id="5" name="Afbeelding 4" descr="Afbeelding met tekst, schermopname, nummer, diagram&#10;&#10;Automatisch gegenereerde beschrijving">
            <a:extLst>
              <a:ext uri="{FF2B5EF4-FFF2-40B4-BE49-F238E27FC236}">
                <a16:creationId xmlns:a16="http://schemas.microsoft.com/office/drawing/2014/main" id="{2DA974E8-98E1-8396-089E-FE4CBF231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621" y="4017924"/>
            <a:ext cx="3882249" cy="2734372"/>
          </a:xfrm>
          <a:prstGeom prst="rect">
            <a:avLst/>
          </a:prstGeom>
        </p:spPr>
      </p:pic>
      <p:pic>
        <p:nvPicPr>
          <p:cNvPr id="9" name="Picture 2" descr="PTI Kortrijk | Kortrijk">
            <a:extLst>
              <a:ext uri="{FF2B5EF4-FFF2-40B4-BE49-F238E27FC236}">
                <a16:creationId xmlns:a16="http://schemas.microsoft.com/office/drawing/2014/main" id="{59FD058F-163E-8BBE-6C18-26F9720B7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440" y="284176"/>
            <a:ext cx="979199" cy="9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1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0FF47-152C-344E-27BD-C4F377F6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Programmeertaal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1AE9B1-14BC-0425-4306-9600DA28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Arial"/>
                <a:cs typeface="Arial"/>
              </a:rPr>
              <a:t>Nog te bestuderen wat mogelijk is, afhankelijk van de processor</a:t>
            </a:r>
          </a:p>
          <a:p>
            <a:pPr lvl="1"/>
            <a:r>
              <a:rPr lang="nl-NL" dirty="0">
                <a:latin typeface="Arial"/>
                <a:cs typeface="Arial"/>
              </a:rPr>
              <a:t>C</a:t>
            </a:r>
          </a:p>
          <a:p>
            <a:pPr lvl="1"/>
            <a:r>
              <a:rPr lang="nl-NL" dirty="0">
                <a:latin typeface="Arial"/>
                <a:cs typeface="Arial"/>
              </a:rPr>
              <a:t>C++</a:t>
            </a:r>
          </a:p>
          <a:p>
            <a:pPr lvl="1"/>
            <a:r>
              <a:rPr lang="nl-NL" dirty="0">
                <a:latin typeface="Arial"/>
                <a:cs typeface="Arial"/>
              </a:rPr>
              <a:t>Flow code</a:t>
            </a:r>
          </a:p>
          <a:p>
            <a:pPr lvl="1"/>
            <a:r>
              <a:rPr lang="nl-NL" dirty="0">
                <a:latin typeface="Arial"/>
                <a:cs typeface="Arial"/>
              </a:rPr>
              <a:t>…</a:t>
            </a:r>
          </a:p>
          <a:p>
            <a:endParaRPr lang="nl-NL" dirty="0">
              <a:solidFill>
                <a:srgbClr val="202122"/>
              </a:solidFill>
              <a:latin typeface="Arial"/>
              <a:cs typeface="Arial"/>
            </a:endParaRPr>
          </a:p>
          <a:p>
            <a:endParaRPr lang="nl-NL" dirty="0">
              <a:solidFill>
                <a:srgbClr val="202122"/>
              </a:solidFill>
              <a:latin typeface="Arial"/>
              <a:cs typeface="Arial"/>
            </a:endParaRP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DAB56BD-2C56-3F39-61EB-1DCC3274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12369"/>
            <a:ext cx="7619999" cy="365125"/>
          </a:xfrm>
        </p:spPr>
        <p:txBody>
          <a:bodyPr/>
          <a:lstStyle/>
          <a:p>
            <a:r>
              <a:rPr lang="nl-NL"/>
              <a:t>Grap Stan Debakker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F8637A-D1E2-F46F-450C-69CAD15C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4</a:t>
            </a:fld>
            <a:endParaRPr lang="nl-NL"/>
          </a:p>
        </p:txBody>
      </p:sp>
      <p:pic>
        <p:nvPicPr>
          <p:cNvPr id="9" name="Picture 2" descr="PTI Kortrijk | Kortrijk">
            <a:extLst>
              <a:ext uri="{FF2B5EF4-FFF2-40B4-BE49-F238E27FC236}">
                <a16:creationId xmlns:a16="http://schemas.microsoft.com/office/drawing/2014/main" id="{73C9365A-3614-F027-8F87-5D772807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440" y="284176"/>
            <a:ext cx="979199" cy="9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7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F1E1B-AE88-B0D7-DAE7-1C52EDEB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6DCDB2-FF93-1439-4863-262A0C34C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31263"/>
            <a:ext cx="6157624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Leren werken met een microcontroller</a:t>
            </a:r>
          </a:p>
          <a:p>
            <a:r>
              <a:rPr lang="nl-NL" dirty="0"/>
              <a:t>Opstarten van de robot: </a:t>
            </a:r>
          </a:p>
          <a:p>
            <a:pPr lvl="1"/>
            <a:r>
              <a:rPr lang="nl-NL" dirty="0"/>
              <a:t>Laten rijden</a:t>
            </a:r>
          </a:p>
          <a:p>
            <a:pPr lvl="1"/>
            <a:r>
              <a:rPr lang="nl-NL" dirty="0"/>
              <a:t>Motoren aansturen</a:t>
            </a:r>
          </a:p>
          <a:p>
            <a:pPr lvl="1"/>
            <a:r>
              <a:rPr lang="nl-NL" dirty="0"/>
              <a:t>Aansturen </a:t>
            </a:r>
            <a:r>
              <a:rPr lang="nl-NL" dirty="0" err="1"/>
              <a:t>LCD-scherm</a:t>
            </a:r>
            <a:endParaRPr lang="nl-NL" dirty="0"/>
          </a:p>
          <a:p>
            <a:r>
              <a:rPr lang="nl-NL" dirty="0"/>
              <a:t>Indien nog tijd:</a:t>
            </a:r>
          </a:p>
          <a:p>
            <a:pPr lvl="1"/>
            <a:r>
              <a:rPr lang="nl-NL" dirty="0"/>
              <a:t> Uitwerken van een labo-oefening </a:t>
            </a:r>
          </a:p>
          <a:p>
            <a:pPr lvl="1"/>
            <a:r>
              <a:rPr lang="nl-NL" dirty="0"/>
              <a:t>Moderniseren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449450-D46F-9C99-983B-E9D3BAB6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265906"/>
            <a:ext cx="7619999" cy="365125"/>
          </a:xfrm>
        </p:spPr>
        <p:txBody>
          <a:bodyPr/>
          <a:lstStyle/>
          <a:p>
            <a:r>
              <a:rPr lang="nl-NL" dirty="0"/>
              <a:t>Grap Stan Debakker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66D9F7-CFEE-90C0-F342-80DAE0CC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5</a:t>
            </a:fld>
            <a:endParaRPr lang="nl-NL"/>
          </a:p>
        </p:txBody>
      </p:sp>
      <p:pic>
        <p:nvPicPr>
          <p:cNvPr id="8" name="Afbeelding 7" descr="Elektor Proton Robot: a versatile platform for learning and experimenting |  Elektor Magazine">
            <a:extLst>
              <a:ext uri="{FF2B5EF4-FFF2-40B4-BE49-F238E27FC236}">
                <a16:creationId xmlns:a16="http://schemas.microsoft.com/office/drawing/2014/main" id="{9C143C5D-CABA-8EBA-1E27-BAB2090F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760" y="2131263"/>
            <a:ext cx="3738879" cy="3784193"/>
          </a:xfrm>
          <a:prstGeom prst="rect">
            <a:avLst/>
          </a:prstGeom>
        </p:spPr>
      </p:pic>
      <p:pic>
        <p:nvPicPr>
          <p:cNvPr id="9" name="Picture 2" descr="PTI Kortrijk | Kortrijk">
            <a:extLst>
              <a:ext uri="{FF2B5EF4-FFF2-40B4-BE49-F238E27FC236}">
                <a16:creationId xmlns:a16="http://schemas.microsoft.com/office/drawing/2014/main" id="{10CC81D1-336A-F7E1-F400-D3E567FF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440" y="284176"/>
            <a:ext cx="979199" cy="9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3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576086C-6583-8840-3BA8-26DF4295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Grap Stan Debakker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A1496C0-6D16-119F-B28D-FB8AF057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9333-5AD2-452B-ABDA-D51198AE0C37}" type="slidenum">
              <a:rPr lang="nl-NL" smtClean="0"/>
              <a:t>6</a:t>
            </a:fld>
            <a:endParaRPr lang="nl-NL"/>
          </a:p>
        </p:txBody>
      </p:sp>
      <p:pic>
        <p:nvPicPr>
          <p:cNvPr id="7" name="Picture 2" descr="PTI Kortrijk | Kortrijk">
            <a:extLst>
              <a:ext uri="{FF2B5EF4-FFF2-40B4-BE49-F238E27FC236}">
                <a16:creationId xmlns:a16="http://schemas.microsoft.com/office/drawing/2014/main" id="{23A5842A-4D65-06F8-C727-96F27E4B0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440" y="284176"/>
            <a:ext cx="979199" cy="97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918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Gestreept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Gestreept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estreep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42388a-70ad-4aea-a36b-0b0355933ee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1FB9010115A48914F4FAC44E06013" ma:contentTypeVersion="18" ma:contentTypeDescription="Een nieuw document maken." ma:contentTypeScope="" ma:versionID="dbdd03c2cf47e82aa92594dca4b012d8">
  <xsd:schema xmlns:xsd="http://www.w3.org/2001/XMLSchema" xmlns:xs="http://www.w3.org/2001/XMLSchema" xmlns:p="http://schemas.microsoft.com/office/2006/metadata/properties" xmlns:ns3="aa42388a-70ad-4aea-a36b-0b0355933eed" xmlns:ns4="13c9fa30-a3df-4b41-86ce-1622dd4a3a91" targetNamespace="http://schemas.microsoft.com/office/2006/metadata/properties" ma:root="true" ma:fieldsID="3046ace34f0f4435f5be881200a0baeb" ns3:_="" ns4:_="">
    <xsd:import namespace="aa42388a-70ad-4aea-a36b-0b0355933eed"/>
    <xsd:import namespace="13c9fa30-a3df-4b41-86ce-1622dd4a3a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2388a-70ad-4aea-a36b-0b0355933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c9fa30-a3df-4b41-86ce-1622dd4a3a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4B7BFF-8EFC-4EA3-AB87-2ED91DE4B60E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aa42388a-70ad-4aea-a36b-0b0355933eed"/>
    <ds:schemaRef ds:uri="13c9fa30-a3df-4b41-86ce-1622dd4a3a9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E0DF2A-61DD-4BA0-B8CF-FD96C7597E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42388a-70ad-4aea-a36b-0b0355933eed"/>
    <ds:schemaRef ds:uri="13c9fa30-a3df-4b41-86ce-1622dd4a3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CCDD41-2F03-4445-95AB-2AC87F899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TM03090430[[fn=Gestreept]]</Template>
  <TotalTime>1791</TotalTime>
  <Words>119</Words>
  <Application>Microsoft Office PowerPoint</Application>
  <PresentationFormat>Breedbeeld</PresentationFormat>
  <Paragraphs>42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Gestreept</vt:lpstr>
      <vt:lpstr>Programmeren van een robot, met een microcontroller</vt:lpstr>
      <vt:lpstr>Elektor Proton Robot</vt:lpstr>
      <vt:lpstr>Besturing robot</vt:lpstr>
      <vt:lpstr>Programmeertaal</vt:lpstr>
      <vt:lpstr>Doel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Debakker Sabine Moreel</dc:creator>
  <cp:lastModifiedBy>Debakker Stan</cp:lastModifiedBy>
  <cp:revision>2</cp:revision>
  <dcterms:created xsi:type="dcterms:W3CDTF">2024-09-24T16:52:56Z</dcterms:created>
  <dcterms:modified xsi:type="dcterms:W3CDTF">2024-10-03T17:45:52Z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0x0101002BD1FB9010115A48914F4FAC44E06013</vt:lpwstr>
  </property>
</Properties>
</file>