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A9A39B-73AC-4DFD-BE12-D0BA0F090D19}" v="5" dt="2025-05-20T16:35:36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akker Stan" userId="S::stan.debakker@leerling.pti.be::dcaf6aa6-4ff3-4b00-8b67-253531728245" providerId="AD" clId="Web-{CDA6040E-08BC-C94E-91A6-1F3999364B6B}"/>
    <pc:docChg chg="modSld addMainMaster delMainMaster">
      <pc:chgData name="Debakker Stan" userId="S::stan.debakker@leerling.pti.be::dcaf6aa6-4ff3-4b00-8b67-253531728245" providerId="AD" clId="Web-{CDA6040E-08BC-C94E-91A6-1F3999364B6B}" dt="2025-05-20T17:21:12.854" v="181" actId="20577"/>
      <pc:docMkLst>
        <pc:docMk/>
      </pc:docMkLst>
      <pc:sldChg chg="addSp delSp modSp mod setBg modClrScheme delDesignElem chgLayout">
        <pc:chgData name="Debakker Stan" userId="S::stan.debakker@leerling.pti.be::dcaf6aa6-4ff3-4b00-8b67-253531728245" providerId="AD" clId="Web-{CDA6040E-08BC-C94E-91A6-1F3999364B6B}" dt="2025-05-20T17:16:24.522" v="89" actId="1076"/>
        <pc:sldMkLst>
          <pc:docMk/>
          <pc:sldMk cId="2420199233" sldId="256"/>
        </pc:sldMkLst>
        <pc:spChg chg="mod ord">
          <ac:chgData name="Debakker Stan" userId="S::stan.debakker@leerling.pti.be::dcaf6aa6-4ff3-4b00-8b67-253531728245" providerId="AD" clId="Web-{CDA6040E-08BC-C94E-91A6-1F3999364B6B}" dt="2025-05-20T17:16:08.708" v="86" actId="1076"/>
          <ac:spMkLst>
            <pc:docMk/>
            <pc:sldMk cId="2420199233" sldId="256"/>
            <ac:spMk id="2" creationId="{B9DD19F4-B7B2-5BA2-91E0-48697E841758}"/>
          </ac:spMkLst>
        </pc:spChg>
        <pc:spChg chg="mod ord">
          <ac:chgData name="Debakker Stan" userId="S::stan.debakker@leerling.pti.be::dcaf6aa6-4ff3-4b00-8b67-253531728245" providerId="AD" clId="Web-{CDA6040E-08BC-C94E-91A6-1F3999364B6B}" dt="2025-05-20T17:16:15.365" v="87" actId="1076"/>
          <ac:spMkLst>
            <pc:docMk/>
            <pc:sldMk cId="2420199233" sldId="256"/>
            <ac:spMk id="3" creationId="{A0A1883A-5F50-F3F7-B73B-3874AD6E682D}"/>
          </ac:spMkLst>
        </pc:spChg>
        <pc:spChg chg="add del">
          <ac:chgData name="Debakker Stan" userId="S::stan.debakker@leerling.pti.be::dcaf6aa6-4ff3-4b00-8b67-253531728245" providerId="AD" clId="Web-{CDA6040E-08BC-C94E-91A6-1F3999364B6B}" dt="2025-05-20T17:15:26.736" v="82"/>
          <ac:spMkLst>
            <pc:docMk/>
            <pc:sldMk cId="2420199233" sldId="256"/>
            <ac:spMk id="10" creationId="{2151139A-886F-4B97-8815-729AD3831BBD}"/>
          </ac:spMkLst>
        </pc:spChg>
        <pc:spChg chg="add del">
          <ac:chgData name="Debakker Stan" userId="S::stan.debakker@leerling.pti.be::dcaf6aa6-4ff3-4b00-8b67-253531728245" providerId="AD" clId="Web-{CDA6040E-08BC-C94E-91A6-1F3999364B6B}" dt="2025-05-20T17:15:26.736" v="82"/>
          <ac:spMkLst>
            <pc:docMk/>
            <pc:sldMk cId="2420199233" sldId="256"/>
            <ac:spMk id="12" creationId="{AB5E08C4-8CDD-4623-A5B8-E998C6DEE3B7}"/>
          </ac:spMkLst>
        </pc:spChg>
        <pc:spChg chg="add del">
          <ac:chgData name="Debakker Stan" userId="S::stan.debakker@leerling.pti.be::dcaf6aa6-4ff3-4b00-8b67-253531728245" providerId="AD" clId="Web-{CDA6040E-08BC-C94E-91A6-1F3999364B6B}" dt="2025-05-20T17:15:26.736" v="82"/>
          <ac:spMkLst>
            <pc:docMk/>
            <pc:sldMk cId="2420199233" sldId="256"/>
            <ac:spMk id="14" creationId="{15F33878-D502-4FFA-8ACE-F2AECDB2A23F}"/>
          </ac:spMkLst>
        </pc:spChg>
        <pc:spChg chg="add del">
          <ac:chgData name="Debakker Stan" userId="S::stan.debakker@leerling.pti.be::dcaf6aa6-4ff3-4b00-8b67-253531728245" providerId="AD" clId="Web-{CDA6040E-08BC-C94E-91A6-1F3999364B6B}" dt="2025-05-20T17:15:26.736" v="82"/>
          <ac:spMkLst>
            <pc:docMk/>
            <pc:sldMk cId="2420199233" sldId="256"/>
            <ac:spMk id="16" creationId="{D3539FEE-81D3-4406-802E-60B20B16F4F6}"/>
          </ac:spMkLst>
        </pc:spChg>
        <pc:spChg chg="add del">
          <ac:chgData name="Debakker Stan" userId="S::stan.debakker@leerling.pti.be::dcaf6aa6-4ff3-4b00-8b67-253531728245" providerId="AD" clId="Web-{CDA6040E-08BC-C94E-91A6-1F3999364B6B}" dt="2025-05-20T17:15:26.736" v="82"/>
          <ac:spMkLst>
            <pc:docMk/>
            <pc:sldMk cId="2420199233" sldId="256"/>
            <ac:spMk id="18" creationId="{DC701763-729E-462F-A5A8-E0DEFEB1E2E4}"/>
          </ac:spMkLst>
        </pc:spChg>
        <pc:picChg chg="add mod ord">
          <ac:chgData name="Debakker Stan" userId="S::stan.debakker@leerling.pti.be::dcaf6aa6-4ff3-4b00-8b67-253531728245" providerId="AD" clId="Web-{CDA6040E-08BC-C94E-91A6-1F3999364B6B}" dt="2025-05-20T17:16:17.037" v="88" actId="1076"/>
          <ac:picMkLst>
            <pc:docMk/>
            <pc:sldMk cId="2420199233" sldId="256"/>
            <ac:picMk id="4" creationId="{410A9A31-1962-E1D5-5CDC-FAF444849BA9}"/>
          </ac:picMkLst>
        </pc:picChg>
        <pc:picChg chg="add mod">
          <ac:chgData name="Debakker Stan" userId="S::stan.debakker@leerling.pti.be::dcaf6aa6-4ff3-4b00-8b67-253531728245" providerId="AD" clId="Web-{CDA6040E-08BC-C94E-91A6-1F3999364B6B}" dt="2025-05-20T17:16:24.522" v="89" actId="1076"/>
          <ac:picMkLst>
            <pc:docMk/>
            <pc:sldMk cId="2420199233" sldId="256"/>
            <ac:picMk id="5" creationId="{3DB743BA-F190-16AD-A517-5B878FA686E9}"/>
          </ac:picMkLst>
        </pc:picChg>
      </pc:sldChg>
      <pc:sldChg chg="addSp modSp mod modClrScheme chgLayout">
        <pc:chgData name="Debakker Stan" userId="S::stan.debakker@leerling.pti.be::dcaf6aa6-4ff3-4b00-8b67-253531728245" providerId="AD" clId="Web-{CDA6040E-08BC-C94E-91A6-1F3999364B6B}" dt="2025-05-20T17:19:41.614" v="123" actId="20577"/>
        <pc:sldMkLst>
          <pc:docMk/>
          <pc:sldMk cId="3221039808" sldId="257"/>
        </pc:sldMkLst>
        <pc:spChg chg="mod ord">
          <ac:chgData name="Debakker Stan" userId="S::stan.debakker@leerling.pti.be::dcaf6aa6-4ff3-4b00-8b67-253531728245" providerId="AD" clId="Web-{CDA6040E-08BC-C94E-91A6-1F3999364B6B}" dt="2025-05-20T17:15:58.395" v="84"/>
          <ac:spMkLst>
            <pc:docMk/>
            <pc:sldMk cId="3221039808" sldId="257"/>
            <ac:spMk id="2" creationId="{1650E7F5-88CB-C168-BA6E-536C06243187}"/>
          </ac:spMkLst>
        </pc:spChg>
        <pc:spChg chg="mod ord">
          <ac:chgData name="Debakker Stan" userId="S::stan.debakker@leerling.pti.be::dcaf6aa6-4ff3-4b00-8b67-253531728245" providerId="AD" clId="Web-{CDA6040E-08BC-C94E-91A6-1F3999364B6B}" dt="2025-05-20T17:19:41.614" v="123" actId="20577"/>
          <ac:spMkLst>
            <pc:docMk/>
            <pc:sldMk cId="3221039808" sldId="257"/>
            <ac:spMk id="3" creationId="{CBA34A9D-A350-52C4-99B2-4F514089FCB3}"/>
          </ac:spMkLst>
        </pc:spChg>
        <pc:picChg chg="add mod">
          <ac:chgData name="Debakker Stan" userId="S::stan.debakker@leerling.pti.be::dcaf6aa6-4ff3-4b00-8b67-253531728245" providerId="AD" clId="Web-{CDA6040E-08BC-C94E-91A6-1F3999364B6B}" dt="2025-05-20T17:17:42.949" v="115" actId="1076"/>
          <ac:picMkLst>
            <pc:docMk/>
            <pc:sldMk cId="3221039808" sldId="257"/>
            <ac:picMk id="5" creationId="{C0201DDE-E7C0-6863-96A5-375545235C51}"/>
          </ac:picMkLst>
        </pc:picChg>
      </pc:sldChg>
      <pc:sldChg chg="modSp mod modClrScheme chgLayout">
        <pc:chgData name="Debakker Stan" userId="S::stan.debakker@leerling.pti.be::dcaf6aa6-4ff3-4b00-8b67-253531728245" providerId="AD" clId="Web-{CDA6040E-08BC-C94E-91A6-1F3999364B6B}" dt="2025-05-20T17:15:58.395" v="84"/>
        <pc:sldMkLst>
          <pc:docMk/>
          <pc:sldMk cId="1887511346" sldId="258"/>
        </pc:sldMkLst>
        <pc:spChg chg="mod ord">
          <ac:chgData name="Debakker Stan" userId="S::stan.debakker@leerling.pti.be::dcaf6aa6-4ff3-4b00-8b67-253531728245" providerId="AD" clId="Web-{CDA6040E-08BC-C94E-91A6-1F3999364B6B}" dt="2025-05-20T17:15:58.395" v="84"/>
          <ac:spMkLst>
            <pc:docMk/>
            <pc:sldMk cId="1887511346" sldId="258"/>
            <ac:spMk id="2" creationId="{A1E0C90D-EE39-39CA-BF09-354C7C2D2D6A}"/>
          </ac:spMkLst>
        </pc:spChg>
        <pc:spChg chg="mod ord">
          <ac:chgData name="Debakker Stan" userId="S::stan.debakker@leerling.pti.be::dcaf6aa6-4ff3-4b00-8b67-253531728245" providerId="AD" clId="Web-{CDA6040E-08BC-C94E-91A6-1F3999364B6B}" dt="2025-05-20T17:15:58.395" v="84"/>
          <ac:spMkLst>
            <pc:docMk/>
            <pc:sldMk cId="1887511346" sldId="258"/>
            <ac:spMk id="3" creationId="{7190FB53-879D-50F8-5178-809FF594B5D2}"/>
          </ac:spMkLst>
        </pc:spChg>
      </pc:sldChg>
      <pc:sldChg chg="modSp mod modClrScheme chgLayout">
        <pc:chgData name="Debakker Stan" userId="S::stan.debakker@leerling.pti.be::dcaf6aa6-4ff3-4b00-8b67-253531728245" providerId="AD" clId="Web-{CDA6040E-08BC-C94E-91A6-1F3999364B6B}" dt="2025-05-20T17:20:34.492" v="175" actId="20577"/>
        <pc:sldMkLst>
          <pc:docMk/>
          <pc:sldMk cId="1630845430" sldId="259"/>
        </pc:sldMkLst>
        <pc:spChg chg="mod ord">
          <ac:chgData name="Debakker Stan" userId="S::stan.debakker@leerling.pti.be::dcaf6aa6-4ff3-4b00-8b67-253531728245" providerId="AD" clId="Web-{CDA6040E-08BC-C94E-91A6-1F3999364B6B}" dt="2025-05-20T17:20:12.475" v="171" actId="20577"/>
          <ac:spMkLst>
            <pc:docMk/>
            <pc:sldMk cId="1630845430" sldId="259"/>
            <ac:spMk id="2" creationId="{86055EF0-B1A5-9643-CE84-9B8EF6A28238}"/>
          </ac:spMkLst>
        </pc:spChg>
        <pc:spChg chg="mod ord">
          <ac:chgData name="Debakker Stan" userId="S::stan.debakker@leerling.pti.be::dcaf6aa6-4ff3-4b00-8b67-253531728245" providerId="AD" clId="Web-{CDA6040E-08BC-C94E-91A6-1F3999364B6B}" dt="2025-05-20T17:20:34.492" v="175" actId="20577"/>
          <ac:spMkLst>
            <pc:docMk/>
            <pc:sldMk cId="1630845430" sldId="259"/>
            <ac:spMk id="3" creationId="{CBD5305B-54B0-CB87-0155-2911FD019814}"/>
          </ac:spMkLst>
        </pc:spChg>
      </pc:sldChg>
      <pc:sldChg chg="modSp mod modClrScheme chgLayout">
        <pc:chgData name="Debakker Stan" userId="S::stan.debakker@leerling.pti.be::dcaf6aa6-4ff3-4b00-8b67-253531728245" providerId="AD" clId="Web-{CDA6040E-08BC-C94E-91A6-1F3999364B6B}" dt="2025-05-20T17:15:58.395" v="84"/>
        <pc:sldMkLst>
          <pc:docMk/>
          <pc:sldMk cId="1323475361" sldId="260"/>
        </pc:sldMkLst>
        <pc:spChg chg="mod ord">
          <ac:chgData name="Debakker Stan" userId="S::stan.debakker@leerling.pti.be::dcaf6aa6-4ff3-4b00-8b67-253531728245" providerId="AD" clId="Web-{CDA6040E-08BC-C94E-91A6-1F3999364B6B}" dt="2025-05-20T17:15:58.395" v="84"/>
          <ac:spMkLst>
            <pc:docMk/>
            <pc:sldMk cId="1323475361" sldId="260"/>
            <ac:spMk id="2" creationId="{9FF24FD3-DFA7-2BD5-32FE-D96B9FE7A581}"/>
          </ac:spMkLst>
        </pc:spChg>
        <pc:spChg chg="mod ord">
          <ac:chgData name="Debakker Stan" userId="S::stan.debakker@leerling.pti.be::dcaf6aa6-4ff3-4b00-8b67-253531728245" providerId="AD" clId="Web-{CDA6040E-08BC-C94E-91A6-1F3999364B6B}" dt="2025-05-20T17:15:58.395" v="84"/>
          <ac:spMkLst>
            <pc:docMk/>
            <pc:sldMk cId="1323475361" sldId="260"/>
            <ac:spMk id="3" creationId="{D9CCB8FC-B83F-1887-36A4-F6C929BC8D08}"/>
          </ac:spMkLst>
        </pc:spChg>
      </pc:sldChg>
      <pc:sldChg chg="modSp mod modClrScheme chgLayout">
        <pc:chgData name="Debakker Stan" userId="S::stan.debakker@leerling.pti.be::dcaf6aa6-4ff3-4b00-8b67-253531728245" providerId="AD" clId="Web-{CDA6040E-08BC-C94E-91A6-1F3999364B6B}" dt="2025-05-20T17:20:59.244" v="178" actId="1076"/>
        <pc:sldMkLst>
          <pc:docMk/>
          <pc:sldMk cId="2107465529" sldId="261"/>
        </pc:sldMkLst>
        <pc:spChg chg="mod ord">
          <ac:chgData name="Debakker Stan" userId="S::stan.debakker@leerling.pti.be::dcaf6aa6-4ff3-4b00-8b67-253531728245" providerId="AD" clId="Web-{CDA6040E-08BC-C94E-91A6-1F3999364B6B}" dt="2025-05-20T17:15:58.395" v="84"/>
          <ac:spMkLst>
            <pc:docMk/>
            <pc:sldMk cId="2107465529" sldId="261"/>
            <ac:spMk id="2" creationId="{F69FDD97-6625-4605-7B9C-17BC0E96D204}"/>
          </ac:spMkLst>
        </pc:spChg>
        <pc:spChg chg="mod ord">
          <ac:chgData name="Debakker Stan" userId="S::stan.debakker@leerling.pti.be::dcaf6aa6-4ff3-4b00-8b67-253531728245" providerId="AD" clId="Web-{CDA6040E-08BC-C94E-91A6-1F3999364B6B}" dt="2025-05-20T17:15:58.395" v="84"/>
          <ac:spMkLst>
            <pc:docMk/>
            <pc:sldMk cId="2107465529" sldId="261"/>
            <ac:spMk id="3" creationId="{25AFCCE5-279C-F675-7F2B-042FC85B3354}"/>
          </ac:spMkLst>
        </pc:spChg>
        <pc:picChg chg="mod">
          <ac:chgData name="Debakker Stan" userId="S::stan.debakker@leerling.pti.be::dcaf6aa6-4ff3-4b00-8b67-253531728245" providerId="AD" clId="Web-{CDA6040E-08BC-C94E-91A6-1F3999364B6B}" dt="2025-05-20T17:20:59.244" v="178" actId="1076"/>
          <ac:picMkLst>
            <pc:docMk/>
            <pc:sldMk cId="2107465529" sldId="261"/>
            <ac:picMk id="5" creationId="{58DCC40F-E9A5-3FDE-5775-3DE6E1882AE2}"/>
          </ac:picMkLst>
        </pc:picChg>
      </pc:sldChg>
      <pc:sldChg chg="modSp mod modClrScheme chgLayout">
        <pc:chgData name="Debakker Stan" userId="S::stan.debakker@leerling.pti.be::dcaf6aa6-4ff3-4b00-8b67-253531728245" providerId="AD" clId="Web-{CDA6040E-08BC-C94E-91A6-1F3999364B6B}" dt="2025-05-20T17:15:58.395" v="84"/>
        <pc:sldMkLst>
          <pc:docMk/>
          <pc:sldMk cId="783345087" sldId="262"/>
        </pc:sldMkLst>
        <pc:spChg chg="mod ord">
          <ac:chgData name="Debakker Stan" userId="S::stan.debakker@leerling.pti.be::dcaf6aa6-4ff3-4b00-8b67-253531728245" providerId="AD" clId="Web-{CDA6040E-08BC-C94E-91A6-1F3999364B6B}" dt="2025-05-20T17:15:58.395" v="84"/>
          <ac:spMkLst>
            <pc:docMk/>
            <pc:sldMk cId="783345087" sldId="262"/>
            <ac:spMk id="2" creationId="{95C90E66-3580-C236-4D52-955C97F2359D}"/>
          </ac:spMkLst>
        </pc:spChg>
        <pc:spChg chg="mod ord">
          <ac:chgData name="Debakker Stan" userId="S::stan.debakker@leerling.pti.be::dcaf6aa6-4ff3-4b00-8b67-253531728245" providerId="AD" clId="Web-{CDA6040E-08BC-C94E-91A6-1F3999364B6B}" dt="2025-05-20T17:15:58.395" v="84"/>
          <ac:spMkLst>
            <pc:docMk/>
            <pc:sldMk cId="783345087" sldId="262"/>
            <ac:spMk id="3" creationId="{0C1AAD72-7AD2-666B-BEE6-1CAA4118FDCB}"/>
          </ac:spMkLst>
        </pc:spChg>
      </pc:sldChg>
      <pc:sldChg chg="modSp mod modClrScheme chgLayout">
        <pc:chgData name="Debakker Stan" userId="S::stan.debakker@leerling.pti.be::dcaf6aa6-4ff3-4b00-8b67-253531728245" providerId="AD" clId="Web-{CDA6040E-08BC-C94E-91A6-1F3999364B6B}" dt="2025-05-20T17:21:12.854" v="181" actId="20577"/>
        <pc:sldMkLst>
          <pc:docMk/>
          <pc:sldMk cId="2897846572" sldId="263"/>
        </pc:sldMkLst>
        <pc:spChg chg="mod ord">
          <ac:chgData name="Debakker Stan" userId="S::stan.debakker@leerling.pti.be::dcaf6aa6-4ff3-4b00-8b67-253531728245" providerId="AD" clId="Web-{CDA6040E-08BC-C94E-91A6-1F3999364B6B}" dt="2025-05-20T17:21:12.854" v="181" actId="20577"/>
          <ac:spMkLst>
            <pc:docMk/>
            <pc:sldMk cId="2897846572" sldId="263"/>
            <ac:spMk id="2" creationId="{D5CAACA4-779B-17C5-E54D-439422E4B821}"/>
          </ac:spMkLst>
        </pc:spChg>
        <pc:spChg chg="mod ord">
          <ac:chgData name="Debakker Stan" userId="S::stan.debakker@leerling.pti.be::dcaf6aa6-4ff3-4b00-8b67-253531728245" providerId="AD" clId="Web-{CDA6040E-08BC-C94E-91A6-1F3999364B6B}" dt="2025-05-20T17:15:58.395" v="84"/>
          <ac:spMkLst>
            <pc:docMk/>
            <pc:sldMk cId="2897846572" sldId="263"/>
            <ac:spMk id="3" creationId="{A0FB64FB-D377-C3B3-B269-B1EE32E505C8}"/>
          </ac:spMkLst>
        </pc:spChg>
      </pc:sldChg>
      <pc:sldChg chg="modSp mod modClrScheme chgLayout">
        <pc:chgData name="Debakker Stan" userId="S::stan.debakker@leerling.pti.be::dcaf6aa6-4ff3-4b00-8b67-253531728245" providerId="AD" clId="Web-{CDA6040E-08BC-C94E-91A6-1F3999364B6B}" dt="2025-05-20T17:15:58.395" v="84"/>
        <pc:sldMkLst>
          <pc:docMk/>
          <pc:sldMk cId="1950788829" sldId="264"/>
        </pc:sldMkLst>
        <pc:spChg chg="mod ord">
          <ac:chgData name="Debakker Stan" userId="S::stan.debakker@leerling.pti.be::dcaf6aa6-4ff3-4b00-8b67-253531728245" providerId="AD" clId="Web-{CDA6040E-08BC-C94E-91A6-1F3999364B6B}" dt="2025-05-20T17:15:58.395" v="84"/>
          <ac:spMkLst>
            <pc:docMk/>
            <pc:sldMk cId="1950788829" sldId="264"/>
            <ac:spMk id="2" creationId="{AE9D27F4-B44C-56B8-64AC-1B159CE59D78}"/>
          </ac:spMkLst>
        </pc:spChg>
        <pc:spChg chg="mod ord">
          <ac:chgData name="Debakker Stan" userId="S::stan.debakker@leerling.pti.be::dcaf6aa6-4ff3-4b00-8b67-253531728245" providerId="AD" clId="Web-{CDA6040E-08BC-C94E-91A6-1F3999364B6B}" dt="2025-05-20T17:15:58.395" v="84"/>
          <ac:spMkLst>
            <pc:docMk/>
            <pc:sldMk cId="1950788829" sldId="264"/>
            <ac:spMk id="3" creationId="{3CC036E1-3F02-C8D2-4983-17B928C294FD}"/>
          </ac:spMkLst>
        </pc:spChg>
      </pc:sldChg>
      <pc:sldMasterChg chg="del delSldLayout">
        <pc:chgData name="Debakker Stan" userId="S::stan.debakker@leerling.pti.be::dcaf6aa6-4ff3-4b00-8b67-253531728245" providerId="AD" clId="Web-{CDA6040E-08BC-C94E-91A6-1F3999364B6B}" dt="2025-05-20T17:15:26.736" v="82"/>
        <pc:sldMasterMkLst>
          <pc:docMk/>
          <pc:sldMasterMk cId="3411261727" sldId="2147483648"/>
        </pc:sldMasterMkLst>
        <pc:sldLayoutChg chg="del">
          <pc:chgData name="Debakker Stan" userId="S::stan.debakker@leerling.pti.be::dcaf6aa6-4ff3-4b00-8b67-253531728245" providerId="AD" clId="Web-{CDA6040E-08BC-C94E-91A6-1F3999364B6B}" dt="2025-05-20T17:15:26.736" v="82"/>
          <pc:sldLayoutMkLst>
            <pc:docMk/>
            <pc:sldMasterMk cId="3411261727" sldId="2147483648"/>
            <pc:sldLayoutMk cId="3174767326" sldId="2147483649"/>
          </pc:sldLayoutMkLst>
        </pc:sldLayoutChg>
        <pc:sldLayoutChg chg="del">
          <pc:chgData name="Debakker Stan" userId="S::stan.debakker@leerling.pti.be::dcaf6aa6-4ff3-4b00-8b67-253531728245" providerId="AD" clId="Web-{CDA6040E-08BC-C94E-91A6-1F3999364B6B}" dt="2025-05-20T17:15:26.736" v="82"/>
          <pc:sldLayoutMkLst>
            <pc:docMk/>
            <pc:sldMasterMk cId="3411261727" sldId="2147483648"/>
            <pc:sldLayoutMk cId="132387843" sldId="2147483650"/>
          </pc:sldLayoutMkLst>
        </pc:sldLayoutChg>
        <pc:sldLayoutChg chg="del">
          <pc:chgData name="Debakker Stan" userId="S::stan.debakker@leerling.pti.be::dcaf6aa6-4ff3-4b00-8b67-253531728245" providerId="AD" clId="Web-{CDA6040E-08BC-C94E-91A6-1F3999364B6B}" dt="2025-05-20T17:15:26.736" v="82"/>
          <pc:sldLayoutMkLst>
            <pc:docMk/>
            <pc:sldMasterMk cId="3411261727" sldId="2147483648"/>
            <pc:sldLayoutMk cId="3061280970" sldId="2147483651"/>
          </pc:sldLayoutMkLst>
        </pc:sldLayoutChg>
        <pc:sldLayoutChg chg="del">
          <pc:chgData name="Debakker Stan" userId="S::stan.debakker@leerling.pti.be::dcaf6aa6-4ff3-4b00-8b67-253531728245" providerId="AD" clId="Web-{CDA6040E-08BC-C94E-91A6-1F3999364B6B}" dt="2025-05-20T17:15:26.736" v="82"/>
          <pc:sldLayoutMkLst>
            <pc:docMk/>
            <pc:sldMasterMk cId="3411261727" sldId="2147483648"/>
            <pc:sldLayoutMk cId="2333097451" sldId="2147483652"/>
          </pc:sldLayoutMkLst>
        </pc:sldLayoutChg>
        <pc:sldLayoutChg chg="del">
          <pc:chgData name="Debakker Stan" userId="S::stan.debakker@leerling.pti.be::dcaf6aa6-4ff3-4b00-8b67-253531728245" providerId="AD" clId="Web-{CDA6040E-08BC-C94E-91A6-1F3999364B6B}" dt="2025-05-20T17:15:26.736" v="82"/>
          <pc:sldLayoutMkLst>
            <pc:docMk/>
            <pc:sldMasterMk cId="3411261727" sldId="2147483648"/>
            <pc:sldLayoutMk cId="1933292807" sldId="2147483653"/>
          </pc:sldLayoutMkLst>
        </pc:sldLayoutChg>
        <pc:sldLayoutChg chg="del">
          <pc:chgData name="Debakker Stan" userId="S::stan.debakker@leerling.pti.be::dcaf6aa6-4ff3-4b00-8b67-253531728245" providerId="AD" clId="Web-{CDA6040E-08BC-C94E-91A6-1F3999364B6B}" dt="2025-05-20T17:15:26.736" v="82"/>
          <pc:sldLayoutMkLst>
            <pc:docMk/>
            <pc:sldMasterMk cId="3411261727" sldId="2147483648"/>
            <pc:sldLayoutMk cId="3888566098" sldId="2147483654"/>
          </pc:sldLayoutMkLst>
        </pc:sldLayoutChg>
        <pc:sldLayoutChg chg="del">
          <pc:chgData name="Debakker Stan" userId="S::stan.debakker@leerling.pti.be::dcaf6aa6-4ff3-4b00-8b67-253531728245" providerId="AD" clId="Web-{CDA6040E-08BC-C94E-91A6-1F3999364B6B}" dt="2025-05-20T17:15:26.736" v="82"/>
          <pc:sldLayoutMkLst>
            <pc:docMk/>
            <pc:sldMasterMk cId="3411261727" sldId="2147483648"/>
            <pc:sldLayoutMk cId="1714124319" sldId="2147483655"/>
          </pc:sldLayoutMkLst>
        </pc:sldLayoutChg>
        <pc:sldLayoutChg chg="del">
          <pc:chgData name="Debakker Stan" userId="S::stan.debakker@leerling.pti.be::dcaf6aa6-4ff3-4b00-8b67-253531728245" providerId="AD" clId="Web-{CDA6040E-08BC-C94E-91A6-1F3999364B6B}" dt="2025-05-20T17:15:26.736" v="82"/>
          <pc:sldLayoutMkLst>
            <pc:docMk/>
            <pc:sldMasterMk cId="3411261727" sldId="2147483648"/>
            <pc:sldLayoutMk cId="674766694" sldId="2147483656"/>
          </pc:sldLayoutMkLst>
        </pc:sldLayoutChg>
        <pc:sldLayoutChg chg="del">
          <pc:chgData name="Debakker Stan" userId="S::stan.debakker@leerling.pti.be::dcaf6aa6-4ff3-4b00-8b67-253531728245" providerId="AD" clId="Web-{CDA6040E-08BC-C94E-91A6-1F3999364B6B}" dt="2025-05-20T17:15:26.736" v="82"/>
          <pc:sldLayoutMkLst>
            <pc:docMk/>
            <pc:sldMasterMk cId="3411261727" sldId="2147483648"/>
            <pc:sldLayoutMk cId="2208058834" sldId="2147483657"/>
          </pc:sldLayoutMkLst>
        </pc:sldLayoutChg>
        <pc:sldLayoutChg chg="del">
          <pc:chgData name="Debakker Stan" userId="S::stan.debakker@leerling.pti.be::dcaf6aa6-4ff3-4b00-8b67-253531728245" providerId="AD" clId="Web-{CDA6040E-08BC-C94E-91A6-1F3999364B6B}" dt="2025-05-20T17:15:26.736" v="82"/>
          <pc:sldLayoutMkLst>
            <pc:docMk/>
            <pc:sldMasterMk cId="3411261727" sldId="2147483648"/>
            <pc:sldLayoutMk cId="1976541618" sldId="2147483658"/>
          </pc:sldLayoutMkLst>
        </pc:sldLayoutChg>
        <pc:sldLayoutChg chg="del">
          <pc:chgData name="Debakker Stan" userId="S::stan.debakker@leerling.pti.be::dcaf6aa6-4ff3-4b00-8b67-253531728245" providerId="AD" clId="Web-{CDA6040E-08BC-C94E-91A6-1F3999364B6B}" dt="2025-05-20T17:15:26.736" v="82"/>
          <pc:sldLayoutMkLst>
            <pc:docMk/>
            <pc:sldMasterMk cId="3411261727" sldId="2147483648"/>
            <pc:sldLayoutMk cId="3698474734" sldId="2147483659"/>
          </pc:sldLayoutMkLst>
        </pc:sldLayoutChg>
      </pc:sldMasterChg>
      <pc:sldMasterChg chg="add del addSldLayout delSldLayout modSldLayout">
        <pc:chgData name="Debakker Stan" userId="S::stan.debakker@leerling.pti.be::dcaf6aa6-4ff3-4b00-8b67-253531728245" providerId="AD" clId="Web-{CDA6040E-08BC-C94E-91A6-1F3999364B6B}" dt="2025-05-20T17:15:58.395" v="84"/>
        <pc:sldMasterMkLst>
          <pc:docMk/>
          <pc:sldMasterMk cId="2235598099" sldId="2147483660"/>
        </pc:sldMasterMkLst>
        <pc:sldLayoutChg chg="add del mod replId">
          <pc:chgData name="Debakker Stan" userId="S::stan.debakker@leerling.pti.be::dcaf6aa6-4ff3-4b00-8b67-253531728245" providerId="AD" clId="Web-{CDA6040E-08BC-C94E-91A6-1F3999364B6B}" dt="2025-05-20T17:15:58.395" v="84"/>
          <pc:sldLayoutMkLst>
            <pc:docMk/>
            <pc:sldMasterMk cId="2235598099" sldId="2147483660"/>
            <pc:sldLayoutMk cId="2205372810" sldId="2147483661"/>
          </pc:sldLayoutMkLst>
        </pc:sldLayoutChg>
        <pc:sldLayoutChg chg="add del mod replId">
          <pc:chgData name="Debakker Stan" userId="S::stan.debakker@leerling.pti.be::dcaf6aa6-4ff3-4b00-8b67-253531728245" providerId="AD" clId="Web-{CDA6040E-08BC-C94E-91A6-1F3999364B6B}" dt="2025-05-20T17:15:58.395" v="84"/>
          <pc:sldLayoutMkLst>
            <pc:docMk/>
            <pc:sldMasterMk cId="2235598099" sldId="2147483660"/>
            <pc:sldLayoutMk cId="556872512" sldId="2147483662"/>
          </pc:sldLayoutMkLst>
        </pc:sldLayoutChg>
        <pc:sldLayoutChg chg="add del mod replId">
          <pc:chgData name="Debakker Stan" userId="S::stan.debakker@leerling.pti.be::dcaf6aa6-4ff3-4b00-8b67-253531728245" providerId="AD" clId="Web-{CDA6040E-08BC-C94E-91A6-1F3999364B6B}" dt="2025-05-20T17:15:58.395" v="84"/>
          <pc:sldLayoutMkLst>
            <pc:docMk/>
            <pc:sldMasterMk cId="2235598099" sldId="2147483660"/>
            <pc:sldLayoutMk cId="1629800970" sldId="2147483663"/>
          </pc:sldLayoutMkLst>
        </pc:sldLayoutChg>
        <pc:sldLayoutChg chg="add del mod replId">
          <pc:chgData name="Debakker Stan" userId="S::stan.debakker@leerling.pti.be::dcaf6aa6-4ff3-4b00-8b67-253531728245" providerId="AD" clId="Web-{CDA6040E-08BC-C94E-91A6-1F3999364B6B}" dt="2025-05-20T17:15:58.395" v="84"/>
          <pc:sldLayoutMkLst>
            <pc:docMk/>
            <pc:sldMasterMk cId="2235598099" sldId="2147483660"/>
            <pc:sldLayoutMk cId="633122685" sldId="2147483664"/>
          </pc:sldLayoutMkLst>
        </pc:sldLayoutChg>
        <pc:sldLayoutChg chg="add del mod replId">
          <pc:chgData name="Debakker Stan" userId="S::stan.debakker@leerling.pti.be::dcaf6aa6-4ff3-4b00-8b67-253531728245" providerId="AD" clId="Web-{CDA6040E-08BC-C94E-91A6-1F3999364B6B}" dt="2025-05-20T17:15:58.395" v="84"/>
          <pc:sldLayoutMkLst>
            <pc:docMk/>
            <pc:sldMasterMk cId="2235598099" sldId="2147483660"/>
            <pc:sldLayoutMk cId="3928940886" sldId="2147483665"/>
          </pc:sldLayoutMkLst>
        </pc:sldLayoutChg>
        <pc:sldLayoutChg chg="add del mod replId">
          <pc:chgData name="Debakker Stan" userId="S::stan.debakker@leerling.pti.be::dcaf6aa6-4ff3-4b00-8b67-253531728245" providerId="AD" clId="Web-{CDA6040E-08BC-C94E-91A6-1F3999364B6B}" dt="2025-05-20T17:15:58.395" v="84"/>
          <pc:sldLayoutMkLst>
            <pc:docMk/>
            <pc:sldMasterMk cId="2235598099" sldId="2147483660"/>
            <pc:sldLayoutMk cId="2161405716" sldId="2147483666"/>
          </pc:sldLayoutMkLst>
        </pc:sldLayoutChg>
        <pc:sldLayoutChg chg="add del mod replId">
          <pc:chgData name="Debakker Stan" userId="S::stan.debakker@leerling.pti.be::dcaf6aa6-4ff3-4b00-8b67-253531728245" providerId="AD" clId="Web-{CDA6040E-08BC-C94E-91A6-1F3999364B6B}" dt="2025-05-20T17:15:58.395" v="84"/>
          <pc:sldLayoutMkLst>
            <pc:docMk/>
            <pc:sldMasterMk cId="2235598099" sldId="2147483660"/>
            <pc:sldLayoutMk cId="803893404" sldId="2147483667"/>
          </pc:sldLayoutMkLst>
        </pc:sldLayoutChg>
        <pc:sldLayoutChg chg="add del mod replId">
          <pc:chgData name="Debakker Stan" userId="S::stan.debakker@leerling.pti.be::dcaf6aa6-4ff3-4b00-8b67-253531728245" providerId="AD" clId="Web-{CDA6040E-08BC-C94E-91A6-1F3999364B6B}" dt="2025-05-20T17:15:58.395" v="84"/>
          <pc:sldLayoutMkLst>
            <pc:docMk/>
            <pc:sldMasterMk cId="2235598099" sldId="2147483660"/>
            <pc:sldLayoutMk cId="858594102" sldId="2147483668"/>
          </pc:sldLayoutMkLst>
        </pc:sldLayoutChg>
        <pc:sldLayoutChg chg="add del mod replId">
          <pc:chgData name="Debakker Stan" userId="S::stan.debakker@leerling.pti.be::dcaf6aa6-4ff3-4b00-8b67-253531728245" providerId="AD" clId="Web-{CDA6040E-08BC-C94E-91A6-1F3999364B6B}" dt="2025-05-20T17:15:58.395" v="84"/>
          <pc:sldLayoutMkLst>
            <pc:docMk/>
            <pc:sldMasterMk cId="2235598099" sldId="2147483660"/>
            <pc:sldLayoutMk cId="130182152" sldId="2147483669"/>
          </pc:sldLayoutMkLst>
        </pc:sldLayoutChg>
        <pc:sldLayoutChg chg="add del mod replId">
          <pc:chgData name="Debakker Stan" userId="S::stan.debakker@leerling.pti.be::dcaf6aa6-4ff3-4b00-8b67-253531728245" providerId="AD" clId="Web-{CDA6040E-08BC-C94E-91A6-1F3999364B6B}" dt="2025-05-20T17:15:58.395" v="84"/>
          <pc:sldLayoutMkLst>
            <pc:docMk/>
            <pc:sldMasterMk cId="2235598099" sldId="2147483660"/>
            <pc:sldLayoutMk cId="341497256" sldId="2147483670"/>
          </pc:sldLayoutMkLst>
        </pc:sldLayoutChg>
        <pc:sldLayoutChg chg="add del mod replId">
          <pc:chgData name="Debakker Stan" userId="S::stan.debakker@leerling.pti.be::dcaf6aa6-4ff3-4b00-8b67-253531728245" providerId="AD" clId="Web-{CDA6040E-08BC-C94E-91A6-1F3999364B6B}" dt="2025-05-20T17:15:58.395" v="84"/>
          <pc:sldLayoutMkLst>
            <pc:docMk/>
            <pc:sldMasterMk cId="2235598099" sldId="2147483660"/>
            <pc:sldLayoutMk cId="394339845" sldId="2147483671"/>
          </pc:sldLayoutMkLst>
        </pc:sldLayoutChg>
      </pc:sldMasterChg>
      <pc:sldMasterChg chg="add addSldLayout modSldLayout">
        <pc:chgData name="Debakker Stan" userId="S::stan.debakker@leerling.pti.be::dcaf6aa6-4ff3-4b00-8b67-253531728245" providerId="AD" clId="Web-{CDA6040E-08BC-C94E-91A6-1F3999364B6B}" dt="2025-05-20T17:15:58.395" v="84"/>
        <pc:sldMasterMkLst>
          <pc:docMk/>
          <pc:sldMasterMk cId="3841217708" sldId="2147483672"/>
        </pc:sldMasterMkLst>
        <pc:sldLayoutChg chg="add mod replId">
          <pc:chgData name="Debakker Stan" userId="S::stan.debakker@leerling.pti.be::dcaf6aa6-4ff3-4b00-8b67-253531728245" providerId="AD" clId="Web-{CDA6040E-08BC-C94E-91A6-1F3999364B6B}" dt="2025-05-20T17:15:58.395" v="84"/>
          <pc:sldLayoutMkLst>
            <pc:docMk/>
            <pc:sldMasterMk cId="3841217708" sldId="2147483672"/>
            <pc:sldLayoutMk cId="168150130" sldId="2147483673"/>
          </pc:sldLayoutMkLst>
        </pc:sldLayoutChg>
        <pc:sldLayoutChg chg="add mod replId">
          <pc:chgData name="Debakker Stan" userId="S::stan.debakker@leerling.pti.be::dcaf6aa6-4ff3-4b00-8b67-253531728245" providerId="AD" clId="Web-{CDA6040E-08BC-C94E-91A6-1F3999364B6B}" dt="2025-05-20T17:15:58.395" v="84"/>
          <pc:sldLayoutMkLst>
            <pc:docMk/>
            <pc:sldMasterMk cId="3841217708" sldId="2147483672"/>
            <pc:sldLayoutMk cId="981956986" sldId="2147483674"/>
          </pc:sldLayoutMkLst>
        </pc:sldLayoutChg>
        <pc:sldLayoutChg chg="add mod replId">
          <pc:chgData name="Debakker Stan" userId="S::stan.debakker@leerling.pti.be::dcaf6aa6-4ff3-4b00-8b67-253531728245" providerId="AD" clId="Web-{CDA6040E-08BC-C94E-91A6-1F3999364B6B}" dt="2025-05-20T17:15:58.395" v="84"/>
          <pc:sldLayoutMkLst>
            <pc:docMk/>
            <pc:sldMasterMk cId="3841217708" sldId="2147483672"/>
            <pc:sldLayoutMk cId="530790293" sldId="2147483675"/>
          </pc:sldLayoutMkLst>
        </pc:sldLayoutChg>
        <pc:sldLayoutChg chg="add mod replId">
          <pc:chgData name="Debakker Stan" userId="S::stan.debakker@leerling.pti.be::dcaf6aa6-4ff3-4b00-8b67-253531728245" providerId="AD" clId="Web-{CDA6040E-08BC-C94E-91A6-1F3999364B6B}" dt="2025-05-20T17:15:58.395" v="84"/>
          <pc:sldLayoutMkLst>
            <pc:docMk/>
            <pc:sldMasterMk cId="3841217708" sldId="2147483672"/>
            <pc:sldLayoutMk cId="3347561464" sldId="2147483676"/>
          </pc:sldLayoutMkLst>
        </pc:sldLayoutChg>
        <pc:sldLayoutChg chg="add mod replId">
          <pc:chgData name="Debakker Stan" userId="S::stan.debakker@leerling.pti.be::dcaf6aa6-4ff3-4b00-8b67-253531728245" providerId="AD" clId="Web-{CDA6040E-08BC-C94E-91A6-1F3999364B6B}" dt="2025-05-20T17:15:58.395" v="84"/>
          <pc:sldLayoutMkLst>
            <pc:docMk/>
            <pc:sldMasterMk cId="3841217708" sldId="2147483672"/>
            <pc:sldLayoutMk cId="699020197" sldId="2147483677"/>
          </pc:sldLayoutMkLst>
        </pc:sldLayoutChg>
        <pc:sldLayoutChg chg="add mod replId">
          <pc:chgData name="Debakker Stan" userId="S::stan.debakker@leerling.pti.be::dcaf6aa6-4ff3-4b00-8b67-253531728245" providerId="AD" clId="Web-{CDA6040E-08BC-C94E-91A6-1F3999364B6B}" dt="2025-05-20T17:15:58.395" v="84"/>
          <pc:sldLayoutMkLst>
            <pc:docMk/>
            <pc:sldMasterMk cId="3841217708" sldId="2147483672"/>
            <pc:sldLayoutMk cId="3387393070" sldId="2147483678"/>
          </pc:sldLayoutMkLst>
        </pc:sldLayoutChg>
        <pc:sldLayoutChg chg="add mod replId">
          <pc:chgData name="Debakker Stan" userId="S::stan.debakker@leerling.pti.be::dcaf6aa6-4ff3-4b00-8b67-253531728245" providerId="AD" clId="Web-{CDA6040E-08BC-C94E-91A6-1F3999364B6B}" dt="2025-05-20T17:15:58.395" v="84"/>
          <pc:sldLayoutMkLst>
            <pc:docMk/>
            <pc:sldMasterMk cId="3841217708" sldId="2147483672"/>
            <pc:sldLayoutMk cId="559999285" sldId="2147483679"/>
          </pc:sldLayoutMkLst>
        </pc:sldLayoutChg>
        <pc:sldLayoutChg chg="add mod replId">
          <pc:chgData name="Debakker Stan" userId="S::stan.debakker@leerling.pti.be::dcaf6aa6-4ff3-4b00-8b67-253531728245" providerId="AD" clId="Web-{CDA6040E-08BC-C94E-91A6-1F3999364B6B}" dt="2025-05-20T17:15:58.395" v="84"/>
          <pc:sldLayoutMkLst>
            <pc:docMk/>
            <pc:sldMasterMk cId="3841217708" sldId="2147483672"/>
            <pc:sldLayoutMk cId="2132262262" sldId="2147483680"/>
          </pc:sldLayoutMkLst>
        </pc:sldLayoutChg>
        <pc:sldLayoutChg chg="add mod replId">
          <pc:chgData name="Debakker Stan" userId="S::stan.debakker@leerling.pti.be::dcaf6aa6-4ff3-4b00-8b67-253531728245" providerId="AD" clId="Web-{CDA6040E-08BC-C94E-91A6-1F3999364B6B}" dt="2025-05-20T17:15:58.395" v="84"/>
          <pc:sldLayoutMkLst>
            <pc:docMk/>
            <pc:sldMasterMk cId="3841217708" sldId="2147483672"/>
            <pc:sldLayoutMk cId="2933474894" sldId="2147483681"/>
          </pc:sldLayoutMkLst>
        </pc:sldLayoutChg>
        <pc:sldLayoutChg chg="add mod replId">
          <pc:chgData name="Debakker Stan" userId="S::stan.debakker@leerling.pti.be::dcaf6aa6-4ff3-4b00-8b67-253531728245" providerId="AD" clId="Web-{CDA6040E-08BC-C94E-91A6-1F3999364B6B}" dt="2025-05-20T17:15:58.395" v="84"/>
          <pc:sldLayoutMkLst>
            <pc:docMk/>
            <pc:sldMasterMk cId="3841217708" sldId="2147483672"/>
            <pc:sldLayoutMk cId="1409229748" sldId="2147483682"/>
          </pc:sldLayoutMkLst>
        </pc:sldLayoutChg>
        <pc:sldLayoutChg chg="add mod replId">
          <pc:chgData name="Debakker Stan" userId="S::stan.debakker@leerling.pti.be::dcaf6aa6-4ff3-4b00-8b67-253531728245" providerId="AD" clId="Web-{CDA6040E-08BC-C94E-91A6-1F3999364B6B}" dt="2025-05-20T17:15:58.395" v="84"/>
          <pc:sldLayoutMkLst>
            <pc:docMk/>
            <pc:sldMasterMk cId="3841217708" sldId="2147483672"/>
            <pc:sldLayoutMk cId="228536410" sldId="2147483683"/>
          </pc:sldLayoutMkLst>
        </pc:sldLayoutChg>
      </pc:sldMasterChg>
    </pc:docChg>
  </pc:docChgLst>
  <pc:docChgLst>
    <pc:chgData name="Debakker Stan" userId="dcaf6aa6-4ff3-4b00-8b67-253531728245" providerId="ADAL" clId="{0AA9A39B-73AC-4DFD-BE12-D0BA0F090D19}"/>
    <pc:docChg chg="undo custSel addSld modSld">
      <pc:chgData name="Debakker Stan" userId="dcaf6aa6-4ff3-4b00-8b67-253531728245" providerId="ADAL" clId="{0AA9A39B-73AC-4DFD-BE12-D0BA0F090D19}" dt="2025-05-21T19:10:47.577" v="1014" actId="1076"/>
      <pc:docMkLst>
        <pc:docMk/>
      </pc:docMkLst>
      <pc:sldChg chg="modSp new mod">
        <pc:chgData name="Debakker Stan" userId="dcaf6aa6-4ff3-4b00-8b67-253531728245" providerId="ADAL" clId="{0AA9A39B-73AC-4DFD-BE12-D0BA0F090D19}" dt="2025-05-11T15:08:08.411" v="84" actId="20577"/>
        <pc:sldMkLst>
          <pc:docMk/>
          <pc:sldMk cId="2420199233" sldId="256"/>
        </pc:sldMkLst>
        <pc:spChg chg="mod">
          <ac:chgData name="Debakker Stan" userId="dcaf6aa6-4ff3-4b00-8b67-253531728245" providerId="ADAL" clId="{0AA9A39B-73AC-4DFD-BE12-D0BA0F090D19}" dt="2025-05-11T15:07:56.714" v="53" actId="20577"/>
          <ac:spMkLst>
            <pc:docMk/>
            <pc:sldMk cId="2420199233" sldId="256"/>
            <ac:spMk id="2" creationId="{B9DD19F4-B7B2-5BA2-91E0-48697E841758}"/>
          </ac:spMkLst>
        </pc:spChg>
        <pc:spChg chg="mod">
          <ac:chgData name="Debakker Stan" userId="dcaf6aa6-4ff3-4b00-8b67-253531728245" providerId="ADAL" clId="{0AA9A39B-73AC-4DFD-BE12-D0BA0F090D19}" dt="2025-05-11T15:08:08.411" v="84" actId="20577"/>
          <ac:spMkLst>
            <pc:docMk/>
            <pc:sldMk cId="2420199233" sldId="256"/>
            <ac:spMk id="3" creationId="{A0A1883A-5F50-F3F7-B73B-3874AD6E682D}"/>
          </ac:spMkLst>
        </pc:spChg>
      </pc:sldChg>
      <pc:sldChg chg="modSp new mod">
        <pc:chgData name="Debakker Stan" userId="dcaf6aa6-4ff3-4b00-8b67-253531728245" providerId="ADAL" clId="{0AA9A39B-73AC-4DFD-BE12-D0BA0F090D19}" dt="2025-05-11T15:10:26.443" v="171" actId="20577"/>
        <pc:sldMkLst>
          <pc:docMk/>
          <pc:sldMk cId="3221039808" sldId="257"/>
        </pc:sldMkLst>
        <pc:spChg chg="mod">
          <ac:chgData name="Debakker Stan" userId="dcaf6aa6-4ff3-4b00-8b67-253531728245" providerId="ADAL" clId="{0AA9A39B-73AC-4DFD-BE12-D0BA0F090D19}" dt="2025-05-11T15:09:43.807" v="92" actId="20577"/>
          <ac:spMkLst>
            <pc:docMk/>
            <pc:sldMk cId="3221039808" sldId="257"/>
            <ac:spMk id="2" creationId="{1650E7F5-88CB-C168-BA6E-536C06243187}"/>
          </ac:spMkLst>
        </pc:spChg>
        <pc:spChg chg="mod">
          <ac:chgData name="Debakker Stan" userId="dcaf6aa6-4ff3-4b00-8b67-253531728245" providerId="ADAL" clId="{0AA9A39B-73AC-4DFD-BE12-D0BA0F090D19}" dt="2025-05-11T15:10:26.443" v="171" actId="20577"/>
          <ac:spMkLst>
            <pc:docMk/>
            <pc:sldMk cId="3221039808" sldId="257"/>
            <ac:spMk id="3" creationId="{CBA34A9D-A350-52C4-99B2-4F514089FCB3}"/>
          </ac:spMkLst>
        </pc:spChg>
      </pc:sldChg>
      <pc:sldChg chg="modSp new mod">
        <pc:chgData name="Debakker Stan" userId="dcaf6aa6-4ff3-4b00-8b67-253531728245" providerId="ADAL" clId="{0AA9A39B-73AC-4DFD-BE12-D0BA0F090D19}" dt="2025-05-11T15:11:52.800" v="264" actId="5793"/>
        <pc:sldMkLst>
          <pc:docMk/>
          <pc:sldMk cId="1887511346" sldId="258"/>
        </pc:sldMkLst>
        <pc:spChg chg="mod">
          <ac:chgData name="Debakker Stan" userId="dcaf6aa6-4ff3-4b00-8b67-253531728245" providerId="ADAL" clId="{0AA9A39B-73AC-4DFD-BE12-D0BA0F090D19}" dt="2025-05-11T15:11:04.129" v="177" actId="20577"/>
          <ac:spMkLst>
            <pc:docMk/>
            <pc:sldMk cId="1887511346" sldId="258"/>
            <ac:spMk id="2" creationId="{A1E0C90D-EE39-39CA-BF09-354C7C2D2D6A}"/>
          </ac:spMkLst>
        </pc:spChg>
        <pc:spChg chg="mod">
          <ac:chgData name="Debakker Stan" userId="dcaf6aa6-4ff3-4b00-8b67-253531728245" providerId="ADAL" clId="{0AA9A39B-73AC-4DFD-BE12-D0BA0F090D19}" dt="2025-05-11T15:11:52.800" v="264" actId="5793"/>
          <ac:spMkLst>
            <pc:docMk/>
            <pc:sldMk cId="1887511346" sldId="258"/>
            <ac:spMk id="3" creationId="{7190FB53-879D-50F8-5178-809FF594B5D2}"/>
          </ac:spMkLst>
        </pc:spChg>
      </pc:sldChg>
      <pc:sldChg chg="modSp new mod">
        <pc:chgData name="Debakker Stan" userId="dcaf6aa6-4ff3-4b00-8b67-253531728245" providerId="ADAL" clId="{0AA9A39B-73AC-4DFD-BE12-D0BA0F090D19}" dt="2025-05-20T16:19:11.558" v="889" actId="20577"/>
        <pc:sldMkLst>
          <pc:docMk/>
          <pc:sldMk cId="1630845430" sldId="259"/>
        </pc:sldMkLst>
        <pc:spChg chg="mod">
          <ac:chgData name="Debakker Stan" userId="dcaf6aa6-4ff3-4b00-8b67-253531728245" providerId="ADAL" clId="{0AA9A39B-73AC-4DFD-BE12-D0BA0F090D19}" dt="2025-05-11T15:12:23.468" v="304" actId="20577"/>
          <ac:spMkLst>
            <pc:docMk/>
            <pc:sldMk cId="1630845430" sldId="259"/>
            <ac:spMk id="2" creationId="{86055EF0-B1A5-9643-CE84-9B8EF6A28238}"/>
          </ac:spMkLst>
        </pc:spChg>
        <pc:spChg chg="mod">
          <ac:chgData name="Debakker Stan" userId="dcaf6aa6-4ff3-4b00-8b67-253531728245" providerId="ADAL" clId="{0AA9A39B-73AC-4DFD-BE12-D0BA0F090D19}" dt="2025-05-20T16:19:11.558" v="889" actId="20577"/>
          <ac:spMkLst>
            <pc:docMk/>
            <pc:sldMk cId="1630845430" sldId="259"/>
            <ac:spMk id="3" creationId="{CBD5305B-54B0-CB87-0155-2911FD019814}"/>
          </ac:spMkLst>
        </pc:spChg>
      </pc:sldChg>
      <pc:sldChg chg="addSp modSp new mod">
        <pc:chgData name="Debakker Stan" userId="dcaf6aa6-4ff3-4b00-8b67-253531728245" providerId="ADAL" clId="{0AA9A39B-73AC-4DFD-BE12-D0BA0F090D19}" dt="2025-05-21T19:10:47.577" v="1014" actId="1076"/>
        <pc:sldMkLst>
          <pc:docMk/>
          <pc:sldMk cId="1323475361" sldId="260"/>
        </pc:sldMkLst>
        <pc:spChg chg="mod">
          <ac:chgData name="Debakker Stan" userId="dcaf6aa6-4ff3-4b00-8b67-253531728245" providerId="ADAL" clId="{0AA9A39B-73AC-4DFD-BE12-D0BA0F090D19}" dt="2025-05-11T15:16:56.903" v="532" actId="20577"/>
          <ac:spMkLst>
            <pc:docMk/>
            <pc:sldMk cId="1323475361" sldId="260"/>
            <ac:spMk id="2" creationId="{9FF24FD3-DFA7-2BD5-32FE-D96B9FE7A581}"/>
          </ac:spMkLst>
        </pc:spChg>
        <pc:spChg chg="mod">
          <ac:chgData name="Debakker Stan" userId="dcaf6aa6-4ff3-4b00-8b67-253531728245" providerId="ADAL" clId="{0AA9A39B-73AC-4DFD-BE12-D0BA0F090D19}" dt="2025-05-11T15:19:14.009" v="660" actId="313"/>
          <ac:spMkLst>
            <pc:docMk/>
            <pc:sldMk cId="1323475361" sldId="260"/>
            <ac:spMk id="3" creationId="{D9CCB8FC-B83F-1887-36A4-F6C929BC8D08}"/>
          </ac:spMkLst>
        </pc:spChg>
        <pc:picChg chg="add mod modCrop">
          <ac:chgData name="Debakker Stan" userId="dcaf6aa6-4ff3-4b00-8b67-253531728245" providerId="ADAL" clId="{0AA9A39B-73AC-4DFD-BE12-D0BA0F090D19}" dt="2025-05-21T18:41:01.974" v="973" actId="14100"/>
          <ac:picMkLst>
            <pc:docMk/>
            <pc:sldMk cId="1323475361" sldId="260"/>
            <ac:picMk id="5" creationId="{67152253-B16D-FF82-3650-15DE4511B656}"/>
          </ac:picMkLst>
        </pc:picChg>
        <pc:picChg chg="add mod modCrop">
          <ac:chgData name="Debakker Stan" userId="dcaf6aa6-4ff3-4b00-8b67-253531728245" providerId="ADAL" clId="{0AA9A39B-73AC-4DFD-BE12-D0BA0F090D19}" dt="2025-05-21T19:10:47.577" v="1014" actId="1076"/>
          <ac:picMkLst>
            <pc:docMk/>
            <pc:sldMk cId="1323475361" sldId="260"/>
            <ac:picMk id="7" creationId="{CA1307D1-04A8-24C3-BD12-5F2A810DAFF5}"/>
          </ac:picMkLst>
        </pc:picChg>
      </pc:sldChg>
      <pc:sldChg chg="addSp modSp new mod">
        <pc:chgData name="Debakker Stan" userId="dcaf6aa6-4ff3-4b00-8b67-253531728245" providerId="ADAL" clId="{0AA9A39B-73AC-4DFD-BE12-D0BA0F090D19}" dt="2025-05-21T18:44:34.116" v="981" actId="14100"/>
        <pc:sldMkLst>
          <pc:docMk/>
          <pc:sldMk cId="2107465529" sldId="261"/>
        </pc:sldMkLst>
        <pc:spChg chg="mod">
          <ac:chgData name="Debakker Stan" userId="dcaf6aa6-4ff3-4b00-8b67-253531728245" providerId="ADAL" clId="{0AA9A39B-73AC-4DFD-BE12-D0BA0F090D19}" dt="2025-05-11T15:20:29.631" v="680" actId="20577"/>
          <ac:spMkLst>
            <pc:docMk/>
            <pc:sldMk cId="2107465529" sldId="261"/>
            <ac:spMk id="2" creationId="{F69FDD97-6625-4605-7B9C-17BC0E96D204}"/>
          </ac:spMkLst>
        </pc:spChg>
        <pc:spChg chg="mod">
          <ac:chgData name="Debakker Stan" userId="dcaf6aa6-4ff3-4b00-8b67-253531728245" providerId="ADAL" clId="{0AA9A39B-73AC-4DFD-BE12-D0BA0F090D19}" dt="2025-05-20T16:19:40.691" v="891" actId="20577"/>
          <ac:spMkLst>
            <pc:docMk/>
            <pc:sldMk cId="2107465529" sldId="261"/>
            <ac:spMk id="3" creationId="{25AFCCE5-279C-F675-7F2B-042FC85B3354}"/>
          </ac:spMkLst>
        </pc:spChg>
        <pc:picChg chg="add mod modCrop">
          <ac:chgData name="Debakker Stan" userId="dcaf6aa6-4ff3-4b00-8b67-253531728245" providerId="ADAL" clId="{0AA9A39B-73AC-4DFD-BE12-D0BA0F090D19}" dt="2025-05-20T16:25:21.586" v="900" actId="14100"/>
          <ac:picMkLst>
            <pc:docMk/>
            <pc:sldMk cId="2107465529" sldId="261"/>
            <ac:picMk id="5" creationId="{58DCC40F-E9A5-3FDE-5775-3DE6E1882AE2}"/>
          </ac:picMkLst>
        </pc:picChg>
        <pc:picChg chg="add mod modCrop">
          <ac:chgData name="Debakker Stan" userId="dcaf6aa6-4ff3-4b00-8b67-253531728245" providerId="ADAL" clId="{0AA9A39B-73AC-4DFD-BE12-D0BA0F090D19}" dt="2025-05-21T18:44:34.116" v="981" actId="14100"/>
          <ac:picMkLst>
            <pc:docMk/>
            <pc:sldMk cId="2107465529" sldId="261"/>
            <ac:picMk id="6" creationId="{8C820836-5DAA-0459-A144-23DC8FF18198}"/>
          </ac:picMkLst>
        </pc:picChg>
      </pc:sldChg>
      <pc:sldChg chg="addSp delSp modSp new mod modClrScheme chgLayout">
        <pc:chgData name="Debakker Stan" userId="dcaf6aa6-4ff3-4b00-8b67-253531728245" providerId="ADAL" clId="{0AA9A39B-73AC-4DFD-BE12-D0BA0F090D19}" dt="2025-05-21T19:08:53.104" v="1005" actId="14100"/>
        <pc:sldMkLst>
          <pc:docMk/>
          <pc:sldMk cId="783345087" sldId="262"/>
        </pc:sldMkLst>
        <pc:spChg chg="mod">
          <ac:chgData name="Debakker Stan" userId="dcaf6aa6-4ff3-4b00-8b67-253531728245" providerId="ADAL" clId="{0AA9A39B-73AC-4DFD-BE12-D0BA0F090D19}" dt="2025-05-21T18:36:33.054" v="958" actId="26606"/>
          <ac:spMkLst>
            <pc:docMk/>
            <pc:sldMk cId="783345087" sldId="262"/>
            <ac:spMk id="2" creationId="{95C90E66-3580-C236-4D52-955C97F2359D}"/>
          </ac:spMkLst>
        </pc:spChg>
        <pc:spChg chg="mod">
          <ac:chgData name="Debakker Stan" userId="dcaf6aa6-4ff3-4b00-8b67-253531728245" providerId="ADAL" clId="{0AA9A39B-73AC-4DFD-BE12-D0BA0F090D19}" dt="2025-05-21T18:36:33.054" v="958" actId="26606"/>
          <ac:spMkLst>
            <pc:docMk/>
            <pc:sldMk cId="783345087" sldId="262"/>
            <ac:spMk id="3" creationId="{0C1AAD72-7AD2-666B-BEE6-1CAA4118FDCB}"/>
          </ac:spMkLst>
        </pc:spChg>
        <pc:spChg chg="add mod">
          <ac:chgData name="Debakker Stan" userId="dcaf6aa6-4ff3-4b00-8b67-253531728245" providerId="ADAL" clId="{0AA9A39B-73AC-4DFD-BE12-D0BA0F090D19}" dt="2025-05-21T18:36:56.278" v="964" actId="26606"/>
          <ac:spMkLst>
            <pc:docMk/>
            <pc:sldMk cId="783345087" sldId="262"/>
            <ac:spMk id="10" creationId="{B0C82FC4-0042-AA28-A1E6-5C35D3EC9E8E}"/>
          </ac:spMkLst>
        </pc:spChg>
        <pc:spChg chg="add mod">
          <ac:chgData name="Debakker Stan" userId="dcaf6aa6-4ff3-4b00-8b67-253531728245" providerId="ADAL" clId="{0AA9A39B-73AC-4DFD-BE12-D0BA0F090D19}" dt="2025-05-21T18:36:56.278" v="964" actId="26606"/>
          <ac:spMkLst>
            <pc:docMk/>
            <pc:sldMk cId="783345087" sldId="262"/>
            <ac:spMk id="12" creationId="{FCB605D1-0A35-E65F-5439-04B9568CD4ED}"/>
          </ac:spMkLst>
        </pc:spChg>
        <pc:spChg chg="add mod">
          <ac:chgData name="Debakker Stan" userId="dcaf6aa6-4ff3-4b00-8b67-253531728245" providerId="ADAL" clId="{0AA9A39B-73AC-4DFD-BE12-D0BA0F090D19}" dt="2025-05-21T18:36:56.278" v="964" actId="26606"/>
          <ac:spMkLst>
            <pc:docMk/>
            <pc:sldMk cId="783345087" sldId="262"/>
            <ac:spMk id="14" creationId="{F2A1BFEA-1D99-2933-BD82-9751BAC68E98}"/>
          </ac:spMkLst>
        </pc:spChg>
        <pc:picChg chg="add del mod modCrop">
          <ac:chgData name="Debakker Stan" userId="dcaf6aa6-4ff3-4b00-8b67-253531728245" providerId="ADAL" clId="{0AA9A39B-73AC-4DFD-BE12-D0BA0F090D19}" dt="2025-05-21T19:08:09.506" v="998" actId="478"/>
          <ac:picMkLst>
            <pc:docMk/>
            <pc:sldMk cId="783345087" sldId="262"/>
            <ac:picMk id="5" creationId="{D6EA653A-8173-E8F7-F071-BD335ADD9931}"/>
          </ac:picMkLst>
        </pc:picChg>
        <pc:picChg chg="add del">
          <ac:chgData name="Debakker Stan" userId="dcaf6aa6-4ff3-4b00-8b67-253531728245" providerId="ADAL" clId="{0AA9A39B-73AC-4DFD-BE12-D0BA0F090D19}" dt="2025-05-21T19:06:58.583" v="983" actId="22"/>
          <ac:picMkLst>
            <pc:docMk/>
            <pc:sldMk cId="783345087" sldId="262"/>
            <ac:picMk id="7" creationId="{3B7BF13E-376D-EFA3-3A53-07C22E3079D2}"/>
          </ac:picMkLst>
        </pc:picChg>
        <pc:picChg chg="add del mod modCrop">
          <ac:chgData name="Debakker Stan" userId="dcaf6aa6-4ff3-4b00-8b67-253531728245" providerId="ADAL" clId="{0AA9A39B-73AC-4DFD-BE12-D0BA0F090D19}" dt="2025-05-21T19:08:06.573" v="997" actId="478"/>
          <ac:picMkLst>
            <pc:docMk/>
            <pc:sldMk cId="783345087" sldId="262"/>
            <ac:picMk id="9" creationId="{769A1B39-7C8F-1633-1683-DC936654E26B}"/>
          </ac:picMkLst>
        </pc:picChg>
        <pc:picChg chg="add mod modCrop">
          <ac:chgData name="Debakker Stan" userId="dcaf6aa6-4ff3-4b00-8b67-253531728245" providerId="ADAL" clId="{0AA9A39B-73AC-4DFD-BE12-D0BA0F090D19}" dt="2025-05-21T19:08:53.104" v="1005" actId="14100"/>
          <ac:picMkLst>
            <pc:docMk/>
            <pc:sldMk cId="783345087" sldId="262"/>
            <ac:picMk id="13" creationId="{28A9E81A-F788-C008-0CAC-BF479FE893CF}"/>
          </ac:picMkLst>
        </pc:picChg>
      </pc:sldChg>
      <pc:sldChg chg="addSp delSp modSp new mod">
        <pc:chgData name="Debakker Stan" userId="dcaf6aa6-4ff3-4b00-8b67-253531728245" providerId="ADAL" clId="{0AA9A39B-73AC-4DFD-BE12-D0BA0F090D19}" dt="2025-05-20T16:35:36.505" v="956" actId="478"/>
        <pc:sldMkLst>
          <pc:docMk/>
          <pc:sldMk cId="2897846572" sldId="263"/>
        </pc:sldMkLst>
        <pc:spChg chg="mod">
          <ac:chgData name="Debakker Stan" userId="dcaf6aa6-4ff3-4b00-8b67-253531728245" providerId="ADAL" clId="{0AA9A39B-73AC-4DFD-BE12-D0BA0F090D19}" dt="2025-05-20T16:26:18.399" v="925" actId="20577"/>
          <ac:spMkLst>
            <pc:docMk/>
            <pc:sldMk cId="2897846572" sldId="263"/>
            <ac:spMk id="2" creationId="{D5CAACA4-779B-17C5-E54D-439422E4B821}"/>
          </ac:spMkLst>
        </pc:spChg>
        <pc:spChg chg="mod">
          <ac:chgData name="Debakker Stan" userId="dcaf6aa6-4ff3-4b00-8b67-253531728245" providerId="ADAL" clId="{0AA9A39B-73AC-4DFD-BE12-D0BA0F090D19}" dt="2025-05-20T16:27:22.077" v="948" actId="20577"/>
          <ac:spMkLst>
            <pc:docMk/>
            <pc:sldMk cId="2897846572" sldId="263"/>
            <ac:spMk id="3" creationId="{A0FB64FB-D377-C3B3-B269-B1EE32E505C8}"/>
          </ac:spMkLst>
        </pc:spChg>
        <pc:picChg chg="add del mod">
          <ac:chgData name="Debakker Stan" userId="dcaf6aa6-4ff3-4b00-8b67-253531728245" providerId="ADAL" clId="{0AA9A39B-73AC-4DFD-BE12-D0BA0F090D19}" dt="2025-05-20T16:35:25.773" v="952" actId="478"/>
          <ac:picMkLst>
            <pc:docMk/>
            <pc:sldMk cId="2897846572" sldId="263"/>
            <ac:picMk id="4" creationId="{C49FE8CA-7E83-58F2-67D7-3E61B8C2DBBD}"/>
          </ac:picMkLst>
        </pc:picChg>
        <pc:picChg chg="add del mod">
          <ac:chgData name="Debakker Stan" userId="dcaf6aa6-4ff3-4b00-8b67-253531728245" providerId="ADAL" clId="{0AA9A39B-73AC-4DFD-BE12-D0BA0F090D19}" dt="2025-05-20T16:35:36.505" v="956" actId="478"/>
          <ac:picMkLst>
            <pc:docMk/>
            <pc:sldMk cId="2897846572" sldId="263"/>
            <ac:picMk id="1026" creationId="{86940FE7-9B06-F4DA-3516-9B193203EBA9}"/>
          </ac:picMkLst>
        </pc:picChg>
        <pc:picChg chg="add del">
          <ac:chgData name="Debakker Stan" userId="dcaf6aa6-4ff3-4b00-8b67-253531728245" providerId="ADAL" clId="{0AA9A39B-73AC-4DFD-BE12-D0BA0F090D19}" dt="2025-05-20T16:35:36.505" v="956" actId="478"/>
          <ac:picMkLst>
            <pc:docMk/>
            <pc:sldMk cId="2897846572" sldId="263"/>
            <ac:picMk id="1028" creationId="{95A6F4C6-50CD-94DB-53C2-540145A6F63E}"/>
          </ac:picMkLst>
        </pc:picChg>
      </pc:sldChg>
      <pc:sldChg chg="new">
        <pc:chgData name="Debakker Stan" userId="dcaf6aa6-4ff3-4b00-8b67-253531728245" providerId="ADAL" clId="{0AA9A39B-73AC-4DFD-BE12-D0BA0F090D19}" dt="2025-05-20T16:27:50.060" v="949" actId="680"/>
        <pc:sldMkLst>
          <pc:docMk/>
          <pc:sldMk cId="1950788829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01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2297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6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569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7902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614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2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39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9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622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748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21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DD19F4-B7B2-5BA2-91E0-48697E841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567" y="2446987"/>
            <a:ext cx="8219060" cy="307282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nl-NL" dirty="0" err="1">
                <a:solidFill>
                  <a:srgbClr val="000000"/>
                </a:solidFill>
              </a:rPr>
              <a:t>Graadsproef</a:t>
            </a:r>
            <a:r>
              <a:rPr lang="nl-NL" dirty="0">
                <a:solidFill>
                  <a:srgbClr val="000000"/>
                </a:solidFill>
              </a:rPr>
              <a:t>:</a:t>
            </a:r>
            <a:br>
              <a:rPr lang="nl-NL" dirty="0"/>
            </a:br>
            <a:r>
              <a:rPr lang="nl-NL" dirty="0">
                <a:solidFill>
                  <a:srgbClr val="000000"/>
                </a:solidFill>
              </a:rPr>
              <a:t>oude robot </a:t>
            </a:r>
            <a:r>
              <a:rPr lang="nl-NL" dirty="0" err="1">
                <a:solidFill>
                  <a:srgbClr val="000000"/>
                </a:solidFill>
              </a:rPr>
              <a:t>modernizeren</a:t>
            </a: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0A1883A-5F50-F3F7-B73B-3874AD6E6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3629" y="703175"/>
            <a:ext cx="3291839" cy="830453"/>
          </a:xfrm>
        </p:spPr>
        <p:txBody>
          <a:bodyPr anchor="ctr">
            <a:normAutofit/>
          </a:bodyPr>
          <a:lstStyle/>
          <a:p>
            <a:pPr algn="l"/>
            <a:r>
              <a:rPr lang="nl-NL" sz="2000">
                <a:solidFill>
                  <a:srgbClr val="000000"/>
                </a:solidFill>
              </a:rPr>
              <a:t>Stan Debakker 6TWEA</a:t>
            </a:r>
          </a:p>
        </p:txBody>
      </p:sp>
      <p:pic>
        <p:nvPicPr>
          <p:cNvPr id="5" name="Afbeelding 4" descr="Afbeelding met Graphics, grafische vormgeving, Lettertype, logo&#10;&#10;Door AI gegenereerde inhoud is mogelijk onjuist.">
            <a:extLst>
              <a:ext uri="{FF2B5EF4-FFF2-40B4-BE49-F238E27FC236}">
                <a16:creationId xmlns:a16="http://schemas.microsoft.com/office/drawing/2014/main" id="{3DB743BA-F190-16AD-A517-5B878FA68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63" y="830370"/>
            <a:ext cx="2631728" cy="1399697"/>
          </a:xfrm>
          <a:prstGeom prst="rect">
            <a:avLst/>
          </a:prstGeom>
        </p:spPr>
      </p:pic>
      <p:pic>
        <p:nvPicPr>
          <p:cNvPr id="4" name="Afbeelding 3" descr="Afbeelding met machine, speelgoed, rood, automaat&#10;&#10;Door AI gegenereerde inhoud is mogelijk onjuist.">
            <a:extLst>
              <a:ext uri="{FF2B5EF4-FFF2-40B4-BE49-F238E27FC236}">
                <a16:creationId xmlns:a16="http://schemas.microsoft.com/office/drawing/2014/main" id="{410A9A31-1962-E1D5-5CDC-FAF444849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764" y="1635474"/>
            <a:ext cx="3750709" cy="50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9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50E7F5-88CB-C168-BA6E-536C0624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Voorstelling van de robot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A34A9D-A350-52C4-99B2-4F514089F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Type: proton robot</a:t>
            </a:r>
          </a:p>
          <a:p>
            <a:r>
              <a:rPr lang="nl-NL" dirty="0"/>
              <a:t>Productiedatum: 2011</a:t>
            </a:r>
          </a:p>
          <a:p>
            <a:r>
              <a:rPr lang="nl-NL" dirty="0"/>
              <a:t>Producent: </a:t>
            </a:r>
            <a:r>
              <a:rPr lang="nl-NL" dirty="0" err="1"/>
              <a:t>Elektor</a:t>
            </a:r>
          </a:p>
          <a:p>
            <a:endParaRPr lang="nl-NL" dirty="0"/>
          </a:p>
        </p:txBody>
      </p:sp>
      <p:pic>
        <p:nvPicPr>
          <p:cNvPr id="5" name="Afbeelding 4" descr="Afbeelding met machine, speelgoed, rood, automaat&#10;&#10;Door AI gegenereerde inhoud is mogelijk onjuist.">
            <a:extLst>
              <a:ext uri="{FF2B5EF4-FFF2-40B4-BE49-F238E27FC236}">
                <a16:creationId xmlns:a16="http://schemas.microsoft.com/office/drawing/2014/main" id="{C0201DDE-E7C0-6863-96A5-375545235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837" y="1932840"/>
            <a:ext cx="2765685" cy="375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39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E0C90D-EE39-39CA-BF09-354C7C2D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Onderdelen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90FB53-879D-50F8-5178-809FF594B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NL" dirty="0"/>
              <a:t>Onderdelen die nog goed zijn, en behouden kunnen worden:</a:t>
            </a:r>
          </a:p>
          <a:p>
            <a:r>
              <a:rPr lang="nl-NL" dirty="0"/>
              <a:t>LCD scherm</a:t>
            </a:r>
          </a:p>
          <a:p>
            <a:r>
              <a:rPr lang="nl-NL" dirty="0"/>
              <a:t>IR afstandssensor</a:t>
            </a:r>
          </a:p>
          <a:p>
            <a:r>
              <a:rPr lang="nl-NL" dirty="0"/>
              <a:t>Knoppen</a:t>
            </a:r>
          </a:p>
          <a:p>
            <a:r>
              <a:rPr lang="nl-NL" dirty="0"/>
              <a:t>Motoren</a:t>
            </a:r>
          </a:p>
          <a:p>
            <a:r>
              <a:rPr lang="nl-NL" dirty="0"/>
              <a:t>Ultrasone sensor</a:t>
            </a:r>
          </a:p>
          <a:p>
            <a:r>
              <a:rPr lang="nl-NL" dirty="0"/>
              <a:t>Servomotoren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8751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055EF0-B1A5-9643-CE84-9B8EF6A2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onderdelen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D5305B-54B0-CB87-0155-2911FD019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NL" dirty="0"/>
              <a:t>Onderdelen die verouderd zijn, en daarom interessant om te vernieuwen:</a:t>
            </a:r>
          </a:p>
          <a:p>
            <a:r>
              <a:rPr lang="nl-NL" dirty="0"/>
              <a:t>Lijnsensor (1</a:t>
            </a:r>
            <a:r>
              <a:rPr lang="nl-NL" dirty="0">
                <a:sym typeface="Wingdings" panose="05000000000000000000" pitchFamily="2" charset="2"/>
              </a:rPr>
              <a:t>13 Chanels)(38 sensoren)</a:t>
            </a:r>
            <a:endParaRPr lang="nl-NL"/>
          </a:p>
          <a:p>
            <a:r>
              <a:rPr lang="nl-NL" dirty="0">
                <a:sym typeface="Wingdings" panose="05000000000000000000" pitchFamily="2" charset="2"/>
              </a:rPr>
              <a:t>(RGB) </a:t>
            </a:r>
            <a:r>
              <a:rPr lang="nl-NL" dirty="0" err="1">
                <a:sym typeface="Wingdings" panose="05000000000000000000" pitchFamily="2" charset="2"/>
              </a:rPr>
              <a:t>leds</a:t>
            </a:r>
            <a:r>
              <a:rPr lang="nl-NL" dirty="0">
                <a:sym typeface="Wingdings" panose="05000000000000000000" pitchFamily="2" charset="2"/>
              </a:rPr>
              <a:t>  adresseerbare RGB </a:t>
            </a:r>
            <a:r>
              <a:rPr lang="nl-NL" dirty="0" err="1">
                <a:sym typeface="Wingdings" panose="05000000000000000000" pitchFamily="2" charset="2"/>
              </a:rPr>
              <a:t>leds</a:t>
            </a:r>
            <a:endParaRPr lang="nl-NL" dirty="0">
              <a:sym typeface="Wingdings" panose="05000000000000000000" pitchFamily="2" charset="2"/>
            </a:endParaRPr>
          </a:p>
          <a:p>
            <a:r>
              <a:rPr lang="nl-NL" dirty="0">
                <a:sym typeface="Wingdings" panose="05000000000000000000" pitchFamily="2" charset="2"/>
              </a:rPr>
              <a:t>Microcontroller  microprocessor</a:t>
            </a:r>
          </a:p>
          <a:p>
            <a:r>
              <a:rPr lang="nl-NL" dirty="0">
                <a:sym typeface="Wingdings" panose="05000000000000000000" pitchFamily="2" charset="2"/>
              </a:rPr>
              <a:t>Muziekkaart</a:t>
            </a:r>
          </a:p>
          <a:p>
            <a:r>
              <a:rPr lang="nl-NL" dirty="0">
                <a:sym typeface="Wingdings" panose="05000000000000000000" pitchFamily="2" charset="2"/>
              </a:rPr>
              <a:t>DC-DC converters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30845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24FD3-DFA7-2BD5-32FE-D96B9FE7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Microcontroler</a:t>
            </a:r>
            <a:r>
              <a:rPr lang="nl-NL" dirty="0"/>
              <a:t> upgrade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CCB8FC-B83F-1887-36A4-F6C929BC8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ESP32-C6</a:t>
            </a:r>
          </a:p>
          <a:p>
            <a:pPr lvl="1"/>
            <a:r>
              <a:rPr lang="nl-NL" dirty="0"/>
              <a:t>Wifi 6, BLE 5</a:t>
            </a:r>
          </a:p>
          <a:p>
            <a:r>
              <a:rPr lang="nl-NL" dirty="0"/>
              <a:t>Extra</a:t>
            </a:r>
          </a:p>
          <a:p>
            <a:pPr lvl="1"/>
            <a:r>
              <a:rPr lang="nl-NL" dirty="0"/>
              <a:t>3-as magnetometer</a:t>
            </a:r>
          </a:p>
          <a:p>
            <a:pPr lvl="1"/>
            <a:r>
              <a:rPr lang="nl-NL" dirty="0"/>
              <a:t>3-as gyroscoop</a:t>
            </a:r>
          </a:p>
          <a:p>
            <a:pPr lvl="1"/>
            <a:r>
              <a:rPr lang="nl-NL" dirty="0"/>
              <a:t>3-as accelerometer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7152253-B16D-FF82-3650-15DE4511B6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737" t="6790" r="34237" b="9644"/>
          <a:stretch/>
        </p:blipFill>
        <p:spPr>
          <a:xfrm>
            <a:off x="7950466" y="929064"/>
            <a:ext cx="3441433" cy="5000149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A1307D1-04A8-24C3-BD12-5F2A810DAF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328" t="7566" r="35445" b="10173"/>
          <a:stretch/>
        </p:blipFill>
        <p:spPr>
          <a:xfrm>
            <a:off x="4626195" y="935754"/>
            <a:ext cx="3180600" cy="50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75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FDD97-6625-4605-7B9C-17BC0E96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Lijnsensor upgrade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AFCCE5-279C-F675-7F2B-042FC85B3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Van 1 naar 13 meetbare lichtbanden</a:t>
            </a:r>
          </a:p>
          <a:p>
            <a:r>
              <a:rPr lang="nl-NL" dirty="0"/>
              <a:t>Van 3 naar 8 sensoren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8DCC40F-E9A5-3FDE-5775-3DE6E1882A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64" t="3088" r="1969" b="1193"/>
          <a:stretch/>
        </p:blipFill>
        <p:spPr>
          <a:xfrm>
            <a:off x="5171055" y="2295949"/>
            <a:ext cx="6221775" cy="372571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C820836-5DAA-0459-A144-23DC8FF181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895" t="4595" r="14895" b="1010"/>
          <a:stretch/>
        </p:blipFill>
        <p:spPr>
          <a:xfrm>
            <a:off x="1821002" y="3429000"/>
            <a:ext cx="3349123" cy="250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65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90E66-3580-C236-4D52-955C97F2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 anchor="t">
            <a:normAutofit/>
          </a:bodyPr>
          <a:lstStyle/>
          <a:p>
            <a:r>
              <a:rPr lang="nl-NL" dirty="0"/>
              <a:t>hoofd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1AAD72-7AD2-666B-BEE6-1CAA4118F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>
            <a:normAutofit/>
          </a:bodyPr>
          <a:lstStyle/>
          <a:p>
            <a:r>
              <a:rPr lang="nl-NL" dirty="0"/>
              <a:t>Van 2 RGB led zones en 8 rode </a:t>
            </a:r>
            <a:r>
              <a:rPr lang="nl-NL" dirty="0" err="1"/>
              <a:t>leds</a:t>
            </a:r>
            <a:r>
              <a:rPr lang="nl-NL" dirty="0"/>
              <a:t> naar 18 RGB </a:t>
            </a:r>
            <a:r>
              <a:rPr lang="nl-NL" dirty="0" err="1"/>
              <a:t>leds</a:t>
            </a:r>
            <a:r>
              <a:rPr lang="nl-NL" dirty="0"/>
              <a:t> (onafhankelijk)</a:t>
            </a:r>
          </a:p>
          <a:p>
            <a:r>
              <a:rPr lang="nl-NL" dirty="0"/>
              <a:t>Lichtsensor van 8 bit naar 12 bit (dynamisch bereik)</a:t>
            </a: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B0C82FC4-0042-AA28-A1E6-5C35D3EC9E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0DB41F73-2260-460A-B8B6-5419B232F632}" type="datetime1">
              <a:rPr lang="nl-NL" smtClean="0"/>
              <a:pPr>
                <a:spcAft>
                  <a:spcPts val="600"/>
                </a:spcAft>
              </a:pPr>
              <a:t>21-5-2025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FCB605D1-0A35-E65F-5439-04B9568C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F2A1BFEA-1D99-2933-BD82-9751BAC68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E30AF5A0-43BB-4336-8627-9123B9144D80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28A9E81A-F788-C008-0CAC-BF479FE893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984" t="29033" r="24297" b="29033"/>
          <a:stretch/>
        </p:blipFill>
        <p:spPr>
          <a:xfrm>
            <a:off x="5562600" y="3423454"/>
            <a:ext cx="5829300" cy="254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45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CAACA4-779B-17C5-E54D-439422E4B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methode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FB64FB-D377-C3B3-B269-B1EE32E50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Kicad</a:t>
            </a:r>
            <a:endParaRPr lang="nl-NL" dirty="0"/>
          </a:p>
          <a:p>
            <a:r>
              <a:rPr lang="nl-NL" dirty="0"/>
              <a:t>Zelf aangeleerd</a:t>
            </a:r>
          </a:p>
        </p:txBody>
      </p:sp>
    </p:spTree>
    <p:extLst>
      <p:ext uri="{BB962C8B-B14F-4D97-AF65-F5344CB8AC3E}">
        <p14:creationId xmlns:p14="http://schemas.microsoft.com/office/powerpoint/2010/main" val="2897846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9D27F4-B44C-56B8-64AC-1B159CE5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C036E1-3F02-C8D2-4983-17B928C29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078882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Breedbeeld</PresentationFormat>
  <Paragraphs>40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Calisto MT</vt:lpstr>
      <vt:lpstr>Univers Condensed</vt:lpstr>
      <vt:lpstr>Wingdings</vt:lpstr>
      <vt:lpstr>ChronicleVTI</vt:lpstr>
      <vt:lpstr>Graadsproef: oude robot modernizeren</vt:lpstr>
      <vt:lpstr>Voorstelling van de robot</vt:lpstr>
      <vt:lpstr>Onderdelen </vt:lpstr>
      <vt:lpstr>onderdelen</vt:lpstr>
      <vt:lpstr>Microcontroler upgrade</vt:lpstr>
      <vt:lpstr>Lijnsensor upgrade</vt:lpstr>
      <vt:lpstr>hoofd</vt:lpstr>
      <vt:lpstr>methode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Debakker Stan</dc:creator>
  <cp:lastModifiedBy>Debakker Stan</cp:lastModifiedBy>
  <cp:revision>1</cp:revision>
  <dcterms:created xsi:type="dcterms:W3CDTF">2025-05-11T15:07:27Z</dcterms:created>
  <dcterms:modified xsi:type="dcterms:W3CDTF">2025-05-21T19:10:49Z</dcterms:modified>
</cp:coreProperties>
</file>