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</p:sldIdLst>
  <p:sldSz cx="30240288" cy="42479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34D30-F688-4623-B10D-9AE1AB3633DC}" v="7" dt="2025-03-08T18:24:46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" d="100"/>
          <a:sy n="17" d="100"/>
        </p:scale>
        <p:origin x="32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akker Stan" userId="dcaf6aa6-4ff3-4b00-8b67-253531728245" providerId="ADAL" clId="{5D434D30-F688-4623-B10D-9AE1AB3633DC}"/>
    <pc:docChg chg="undo custSel addSld modSld modMainMaster">
      <pc:chgData name="Debakker Stan" userId="dcaf6aa6-4ff3-4b00-8b67-253531728245" providerId="ADAL" clId="{5D434D30-F688-4623-B10D-9AE1AB3633DC}" dt="2025-03-08T18:35:59.953" v="51" actId="1076"/>
      <pc:docMkLst>
        <pc:docMk/>
      </pc:docMkLst>
      <pc:sldChg chg="addSp delSp modSp new mod">
        <pc:chgData name="Debakker Stan" userId="dcaf6aa6-4ff3-4b00-8b67-253531728245" providerId="ADAL" clId="{5D434D30-F688-4623-B10D-9AE1AB3633DC}" dt="2025-03-08T18:35:59.953" v="51" actId="1076"/>
        <pc:sldMkLst>
          <pc:docMk/>
          <pc:sldMk cId="428378912" sldId="256"/>
        </pc:sldMkLst>
        <pc:spChg chg="mod">
          <ac:chgData name="Debakker Stan" userId="dcaf6aa6-4ff3-4b00-8b67-253531728245" providerId="ADAL" clId="{5D434D30-F688-4623-B10D-9AE1AB3633DC}" dt="2025-03-08T17:23:58.896" v="30" actId="20577"/>
          <ac:spMkLst>
            <pc:docMk/>
            <pc:sldMk cId="428378912" sldId="256"/>
            <ac:spMk id="2" creationId="{12D05D66-D025-C031-FA6A-CC09EDDAF6A4}"/>
          </ac:spMkLst>
        </pc:spChg>
        <pc:spChg chg="mod">
          <ac:chgData name="Debakker Stan" userId="dcaf6aa6-4ff3-4b00-8b67-253531728245" providerId="ADAL" clId="{5D434D30-F688-4623-B10D-9AE1AB3633DC}" dt="2025-03-08T17:23:32.570" v="3"/>
          <ac:spMkLst>
            <pc:docMk/>
            <pc:sldMk cId="428378912" sldId="256"/>
            <ac:spMk id="3" creationId="{428E0CFD-1F45-2EA2-0324-1D12560A0B9E}"/>
          </ac:spMkLst>
        </pc:spChg>
        <pc:picChg chg="add del mod">
          <ac:chgData name="Debakker Stan" userId="dcaf6aa6-4ff3-4b00-8b67-253531728245" providerId="ADAL" clId="{5D434D30-F688-4623-B10D-9AE1AB3633DC}" dt="2025-03-08T18:19:37.087" v="32" actId="478"/>
          <ac:picMkLst>
            <pc:docMk/>
            <pc:sldMk cId="428378912" sldId="256"/>
            <ac:picMk id="4" creationId="{2245BC8F-D037-C15E-755B-378506D144AC}"/>
          </ac:picMkLst>
        </pc:picChg>
        <pc:picChg chg="add del mod">
          <ac:chgData name="Debakker Stan" userId="dcaf6aa6-4ff3-4b00-8b67-253531728245" providerId="ADAL" clId="{5D434D30-F688-4623-B10D-9AE1AB3633DC}" dt="2025-03-08T18:24:41.007" v="38" actId="478"/>
          <ac:picMkLst>
            <pc:docMk/>
            <pc:sldMk cId="428378912" sldId="256"/>
            <ac:picMk id="6" creationId="{6A3E804C-BF28-AB4F-7F95-C1A5DEBF9E95}"/>
          </ac:picMkLst>
        </pc:picChg>
        <pc:picChg chg="add mod ord">
          <ac:chgData name="Debakker Stan" userId="dcaf6aa6-4ff3-4b00-8b67-253531728245" providerId="ADAL" clId="{5D434D30-F688-4623-B10D-9AE1AB3633DC}" dt="2025-03-08T18:35:59.953" v="51" actId="1076"/>
          <ac:picMkLst>
            <pc:docMk/>
            <pc:sldMk cId="428378912" sldId="256"/>
            <ac:picMk id="8" creationId="{5CF9DBF4-7D69-2927-550E-0530C71F3C73}"/>
          </ac:picMkLst>
        </pc:picChg>
      </pc:sldChg>
      <pc:sldMasterChg chg="addSldLayout">
        <pc:chgData name="Debakker Stan" userId="dcaf6aa6-4ff3-4b00-8b67-253531728245" providerId="ADAL" clId="{5D434D30-F688-4623-B10D-9AE1AB3633DC}" dt="2025-03-08T16:48:54.229" v="0" actId="680"/>
        <pc:sldMasterMkLst>
          <pc:docMk/>
          <pc:sldMasterMk cId="2222710216" sldId="2147483648"/>
        </pc:sldMasterMkLst>
        <pc:sldLayoutChg chg="add">
          <pc:chgData name="Debakker Stan" userId="dcaf6aa6-4ff3-4b00-8b67-253531728245" providerId="ADAL" clId="{5D434D30-F688-4623-B10D-9AE1AB3633DC}" dt="2025-03-08T16:48:54.229" v="0" actId="680"/>
          <pc:sldLayoutMkLst>
            <pc:docMk/>
            <pc:sldMasterMk cId="2222710216" sldId="2147483648"/>
            <pc:sldLayoutMk cId="3257966048" sldId="2147483649"/>
          </pc:sldLayoutMkLst>
        </pc:sldLayoutChg>
      </pc:sldMasterChg>
      <pc:sldMasterChg chg="modSp modSldLayout">
        <pc:chgData name="Debakker Stan" userId="dcaf6aa6-4ff3-4b00-8b67-253531728245" providerId="ADAL" clId="{5D434D30-F688-4623-B10D-9AE1AB3633DC}" dt="2025-03-08T17:23:32.570" v="3"/>
        <pc:sldMasterMkLst>
          <pc:docMk/>
          <pc:sldMasterMk cId="16543733" sldId="2147483662"/>
        </pc:sldMasterMkLst>
        <pc:spChg chg="mod">
          <ac:chgData name="Debakker Stan" userId="dcaf6aa6-4ff3-4b00-8b67-253531728245" providerId="ADAL" clId="{5D434D30-F688-4623-B10D-9AE1AB3633DC}" dt="2025-03-08T17:23:32.570" v="3"/>
          <ac:spMkLst>
            <pc:docMk/>
            <pc:sldMasterMk cId="16543733" sldId="2147483662"/>
            <ac:spMk id="2" creationId="{00000000-0000-0000-0000-000000000000}"/>
          </ac:spMkLst>
        </pc:spChg>
        <pc:spChg chg="mod">
          <ac:chgData name="Debakker Stan" userId="dcaf6aa6-4ff3-4b00-8b67-253531728245" providerId="ADAL" clId="{5D434D30-F688-4623-B10D-9AE1AB3633DC}" dt="2025-03-08T17:23:32.570" v="3"/>
          <ac:spMkLst>
            <pc:docMk/>
            <pc:sldMasterMk cId="16543733" sldId="2147483662"/>
            <ac:spMk id="3" creationId="{00000000-0000-0000-0000-000000000000}"/>
          </ac:spMkLst>
        </pc:spChg>
        <pc:spChg chg="mod">
          <ac:chgData name="Debakker Stan" userId="dcaf6aa6-4ff3-4b00-8b67-253531728245" providerId="ADAL" clId="{5D434D30-F688-4623-B10D-9AE1AB3633DC}" dt="2025-03-08T17:23:32.570" v="3"/>
          <ac:spMkLst>
            <pc:docMk/>
            <pc:sldMasterMk cId="16543733" sldId="2147483662"/>
            <ac:spMk id="4" creationId="{00000000-0000-0000-0000-000000000000}"/>
          </ac:spMkLst>
        </pc:spChg>
        <pc:spChg chg="mod">
          <ac:chgData name="Debakker Stan" userId="dcaf6aa6-4ff3-4b00-8b67-253531728245" providerId="ADAL" clId="{5D434D30-F688-4623-B10D-9AE1AB3633DC}" dt="2025-03-08T17:23:32.570" v="3"/>
          <ac:spMkLst>
            <pc:docMk/>
            <pc:sldMasterMk cId="16543733" sldId="2147483662"/>
            <ac:spMk id="5" creationId="{00000000-0000-0000-0000-000000000000}"/>
          </ac:spMkLst>
        </pc:spChg>
        <pc:spChg chg="mod">
          <ac:chgData name="Debakker Stan" userId="dcaf6aa6-4ff3-4b00-8b67-253531728245" providerId="ADAL" clId="{5D434D30-F688-4623-B10D-9AE1AB3633DC}" dt="2025-03-08T17:23:32.570" v="3"/>
          <ac:spMkLst>
            <pc:docMk/>
            <pc:sldMasterMk cId="16543733" sldId="2147483662"/>
            <ac:spMk id="6" creationId="{00000000-0000-0000-0000-000000000000}"/>
          </ac:spMkLst>
        </pc:sp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2914145079" sldId="2147483663"/>
          </pc:sldLayoutMkLst>
          <pc:spChg chg="mod">
            <ac:chgData name="Debakker Stan" userId="dcaf6aa6-4ff3-4b00-8b67-253531728245" providerId="ADAL" clId="{5D434D30-F688-4623-B10D-9AE1AB3633DC}" dt="2025-03-08T17:23:32.570" v="3"/>
            <ac:spMkLst>
              <pc:docMk/>
              <pc:sldMasterMk cId="16543733" sldId="2147483662"/>
              <pc:sldLayoutMk cId="2914145079" sldId="2147483663"/>
              <ac:spMk id="2" creationId="{00000000-0000-0000-0000-000000000000}"/>
            </ac:spMkLst>
          </pc:spChg>
          <pc:spChg chg="mod">
            <ac:chgData name="Debakker Stan" userId="dcaf6aa6-4ff3-4b00-8b67-253531728245" providerId="ADAL" clId="{5D434D30-F688-4623-B10D-9AE1AB3633DC}" dt="2025-03-08T17:23:32.570" v="3"/>
            <ac:spMkLst>
              <pc:docMk/>
              <pc:sldMasterMk cId="16543733" sldId="2147483662"/>
              <pc:sldLayoutMk cId="2914145079" sldId="2147483663"/>
              <ac:spMk id="3" creationId="{00000000-0000-0000-0000-000000000000}"/>
            </ac:spMkLst>
          </pc:spChg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4294432618" sldId="2147483665"/>
          </pc:sldLayoutMkLst>
          <pc:spChg chg="mod">
            <ac:chgData name="Debakker Stan" userId="dcaf6aa6-4ff3-4b00-8b67-253531728245" providerId="ADAL" clId="{5D434D30-F688-4623-B10D-9AE1AB3633DC}" dt="2025-03-08T17:23:32.570" v="3"/>
            <ac:spMkLst>
              <pc:docMk/>
              <pc:sldMasterMk cId="16543733" sldId="2147483662"/>
              <pc:sldLayoutMk cId="4294432618" sldId="2147483665"/>
              <ac:spMk id="2" creationId="{00000000-0000-0000-0000-000000000000}"/>
            </ac:spMkLst>
          </pc:spChg>
          <pc:spChg chg="mod">
            <ac:chgData name="Debakker Stan" userId="dcaf6aa6-4ff3-4b00-8b67-253531728245" providerId="ADAL" clId="{5D434D30-F688-4623-B10D-9AE1AB3633DC}" dt="2025-03-08T17:23:32.570" v="3"/>
            <ac:spMkLst>
              <pc:docMk/>
              <pc:sldMasterMk cId="16543733" sldId="2147483662"/>
              <pc:sldLayoutMk cId="4294432618" sldId="2147483665"/>
              <ac:spMk id="3" creationId="{00000000-0000-0000-0000-000000000000}"/>
            </ac:spMkLst>
          </pc:spChg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3106432027" sldId="2147483666"/>
          </pc:sldLayoutMkLst>
          <pc:spChg chg="mod">
            <ac:chgData name="Debakker Stan" userId="dcaf6aa6-4ff3-4b00-8b67-253531728245" providerId="ADAL" clId="{5D434D30-F688-4623-B10D-9AE1AB3633DC}" dt="2025-03-08T17:23:32.570" v="3"/>
            <ac:spMkLst>
              <pc:docMk/>
              <pc:sldMasterMk cId="16543733" sldId="2147483662"/>
              <pc:sldLayoutMk cId="3106432027" sldId="2147483666"/>
              <ac:spMk id="3" creationId="{00000000-0000-0000-0000-000000000000}"/>
            </ac:spMkLst>
          </pc:spChg>
          <pc:spChg chg="mod">
            <ac:chgData name="Debakker Stan" userId="dcaf6aa6-4ff3-4b00-8b67-253531728245" providerId="ADAL" clId="{5D434D30-F688-4623-B10D-9AE1AB3633DC}" dt="2025-03-08T17:23:32.570" v="3"/>
            <ac:spMkLst>
              <pc:docMk/>
              <pc:sldMasterMk cId="16543733" sldId="2147483662"/>
              <pc:sldLayoutMk cId="3106432027" sldId="2147483666"/>
              <ac:spMk id="4" creationId="{00000000-0000-0000-0000-000000000000}"/>
            </ac:spMkLst>
          </pc:spChg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2361518880" sldId="2147483667"/>
          </pc:sldLayoutMkLst>
          <pc:spChg chg="mod">
            <ac:chgData name="Debakker Stan" userId="dcaf6aa6-4ff3-4b00-8b67-253531728245" providerId="ADAL" clId="{5D434D30-F688-4623-B10D-9AE1AB3633DC}" dt="2025-03-08T17:23:32.570" v="3"/>
            <ac:spMkLst>
              <pc:docMk/>
              <pc:sldMasterMk cId="16543733" sldId="2147483662"/>
              <pc:sldLayoutMk cId="2361518880" sldId="2147483667"/>
              <ac:spMk id="2" creationId="{00000000-0000-0000-0000-000000000000}"/>
            </ac:spMkLst>
          </pc:spChg>
          <pc:spChg chg="mod">
            <ac:chgData name="Debakker Stan" userId="dcaf6aa6-4ff3-4b00-8b67-253531728245" providerId="ADAL" clId="{5D434D30-F688-4623-B10D-9AE1AB3633DC}" dt="2025-03-08T17:23:32.570" v="3"/>
            <ac:spMkLst>
              <pc:docMk/>
              <pc:sldMasterMk cId="16543733" sldId="2147483662"/>
              <pc:sldLayoutMk cId="2361518880" sldId="2147483667"/>
              <ac:spMk id="3" creationId="{00000000-0000-0000-0000-000000000000}"/>
            </ac:spMkLst>
          </pc:spChg>
          <pc:spChg chg="mod">
            <ac:chgData name="Debakker Stan" userId="dcaf6aa6-4ff3-4b00-8b67-253531728245" providerId="ADAL" clId="{5D434D30-F688-4623-B10D-9AE1AB3633DC}" dt="2025-03-08T17:23:32.570" v="3"/>
            <ac:spMkLst>
              <pc:docMk/>
              <pc:sldMasterMk cId="16543733" sldId="2147483662"/>
              <pc:sldLayoutMk cId="2361518880" sldId="2147483667"/>
              <ac:spMk id="4" creationId="{00000000-0000-0000-0000-000000000000}"/>
            </ac:spMkLst>
          </pc:spChg>
          <pc:spChg chg="mod">
            <ac:chgData name="Debakker Stan" userId="dcaf6aa6-4ff3-4b00-8b67-253531728245" providerId="ADAL" clId="{5D434D30-F688-4623-B10D-9AE1AB3633DC}" dt="2025-03-08T17:23:32.570" v="3"/>
            <ac:spMkLst>
              <pc:docMk/>
              <pc:sldMasterMk cId="16543733" sldId="2147483662"/>
              <pc:sldLayoutMk cId="2361518880" sldId="2147483667"/>
              <ac:spMk id="5" creationId="{00000000-0000-0000-0000-000000000000}"/>
            </ac:spMkLst>
          </pc:spChg>
          <pc:spChg chg="mod">
            <ac:chgData name="Debakker Stan" userId="dcaf6aa6-4ff3-4b00-8b67-253531728245" providerId="ADAL" clId="{5D434D30-F688-4623-B10D-9AE1AB3633DC}" dt="2025-03-08T17:23:32.570" v="3"/>
            <ac:spMkLst>
              <pc:docMk/>
              <pc:sldMasterMk cId="16543733" sldId="2147483662"/>
              <pc:sldLayoutMk cId="2361518880" sldId="2147483667"/>
              <ac:spMk id="6" creationId="{00000000-0000-0000-0000-000000000000}"/>
            </ac:spMkLst>
          </pc:spChg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61676614" sldId="2147483670"/>
          </pc:sldLayoutMkLst>
          <pc:spChg chg="mod">
            <ac:chgData name="Debakker Stan" userId="dcaf6aa6-4ff3-4b00-8b67-253531728245" providerId="ADAL" clId="{5D434D30-F688-4623-B10D-9AE1AB3633DC}" dt="2025-03-08T17:23:32.570" v="3"/>
            <ac:spMkLst>
              <pc:docMk/>
              <pc:sldMasterMk cId="16543733" sldId="2147483662"/>
              <pc:sldLayoutMk cId="61676614" sldId="2147483670"/>
              <ac:spMk id="2" creationId="{00000000-0000-0000-0000-000000000000}"/>
            </ac:spMkLst>
          </pc:spChg>
          <pc:spChg chg="mod">
            <ac:chgData name="Debakker Stan" userId="dcaf6aa6-4ff3-4b00-8b67-253531728245" providerId="ADAL" clId="{5D434D30-F688-4623-B10D-9AE1AB3633DC}" dt="2025-03-08T17:23:32.570" v="3"/>
            <ac:spMkLst>
              <pc:docMk/>
              <pc:sldMasterMk cId="16543733" sldId="2147483662"/>
              <pc:sldLayoutMk cId="61676614" sldId="2147483670"/>
              <ac:spMk id="3" creationId="{00000000-0000-0000-0000-000000000000}"/>
            </ac:spMkLst>
          </pc:spChg>
          <pc:spChg chg="mod">
            <ac:chgData name="Debakker Stan" userId="dcaf6aa6-4ff3-4b00-8b67-253531728245" providerId="ADAL" clId="{5D434D30-F688-4623-B10D-9AE1AB3633DC}" dt="2025-03-08T17:23:32.570" v="3"/>
            <ac:spMkLst>
              <pc:docMk/>
              <pc:sldMasterMk cId="16543733" sldId="2147483662"/>
              <pc:sldLayoutMk cId="61676614" sldId="2147483670"/>
              <ac:spMk id="4" creationId="{00000000-0000-0000-0000-000000000000}"/>
            </ac:spMkLst>
          </pc:spChg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1857027653" sldId="2147483671"/>
          </pc:sldLayoutMkLst>
          <pc:spChg chg="mod">
            <ac:chgData name="Debakker Stan" userId="dcaf6aa6-4ff3-4b00-8b67-253531728245" providerId="ADAL" clId="{5D434D30-F688-4623-B10D-9AE1AB3633DC}" dt="2025-03-08T17:23:32.570" v="3"/>
            <ac:spMkLst>
              <pc:docMk/>
              <pc:sldMasterMk cId="16543733" sldId="2147483662"/>
              <pc:sldLayoutMk cId="1857027653" sldId="2147483671"/>
              <ac:spMk id="2" creationId="{00000000-0000-0000-0000-000000000000}"/>
            </ac:spMkLst>
          </pc:spChg>
          <pc:spChg chg="mod">
            <ac:chgData name="Debakker Stan" userId="dcaf6aa6-4ff3-4b00-8b67-253531728245" providerId="ADAL" clId="{5D434D30-F688-4623-B10D-9AE1AB3633DC}" dt="2025-03-08T17:23:32.570" v="3"/>
            <ac:spMkLst>
              <pc:docMk/>
              <pc:sldMasterMk cId="16543733" sldId="2147483662"/>
              <pc:sldLayoutMk cId="1857027653" sldId="2147483671"/>
              <ac:spMk id="3" creationId="{00000000-0000-0000-0000-000000000000}"/>
            </ac:spMkLst>
          </pc:spChg>
          <pc:spChg chg="mod">
            <ac:chgData name="Debakker Stan" userId="dcaf6aa6-4ff3-4b00-8b67-253531728245" providerId="ADAL" clId="{5D434D30-F688-4623-B10D-9AE1AB3633DC}" dt="2025-03-08T17:23:32.570" v="3"/>
            <ac:spMkLst>
              <pc:docMk/>
              <pc:sldMasterMk cId="16543733" sldId="2147483662"/>
              <pc:sldLayoutMk cId="1857027653" sldId="2147483671"/>
              <ac:spMk id="4" creationId="{00000000-0000-0000-0000-000000000000}"/>
            </ac:spMkLst>
          </pc:spChg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1903807105" sldId="2147483673"/>
          </pc:sldLayoutMkLst>
          <pc:spChg chg="mod">
            <ac:chgData name="Debakker Stan" userId="dcaf6aa6-4ff3-4b00-8b67-253531728245" providerId="ADAL" clId="{5D434D30-F688-4623-B10D-9AE1AB3633DC}" dt="2025-03-08T17:23:32.570" v="3"/>
            <ac:spMkLst>
              <pc:docMk/>
              <pc:sldMasterMk cId="16543733" sldId="2147483662"/>
              <pc:sldLayoutMk cId="1903807105" sldId="2147483673"/>
              <ac:spMk id="2" creationId="{00000000-0000-0000-0000-000000000000}"/>
            </ac:spMkLst>
          </pc:spChg>
          <pc:spChg chg="mod">
            <ac:chgData name="Debakker Stan" userId="dcaf6aa6-4ff3-4b00-8b67-253531728245" providerId="ADAL" clId="{5D434D30-F688-4623-B10D-9AE1AB3633DC}" dt="2025-03-08T17:23:32.570" v="3"/>
            <ac:spMkLst>
              <pc:docMk/>
              <pc:sldMasterMk cId="16543733" sldId="2147483662"/>
              <pc:sldLayoutMk cId="1903807105" sldId="214748367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3" y="6952156"/>
            <a:ext cx="25704245" cy="14789303"/>
          </a:xfrm>
        </p:spPr>
        <p:txBody>
          <a:bodyPr anchor="b"/>
          <a:lstStyle>
            <a:lvl1pPr algn="ctr">
              <a:defRPr sz="19844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311792"/>
            <a:ext cx="22680216" cy="10256143"/>
          </a:xfrm>
        </p:spPr>
        <p:txBody>
          <a:bodyPr/>
          <a:lstStyle>
            <a:lvl1pPr marL="0" indent="0" algn="ctr">
              <a:buNone/>
              <a:defRPr sz="7938"/>
            </a:lvl1pPr>
            <a:lvl2pPr marL="1512101" indent="0" algn="ctr">
              <a:buNone/>
              <a:defRPr sz="6614"/>
            </a:lvl2pPr>
            <a:lvl3pPr marL="3024203" indent="0" algn="ctr">
              <a:buNone/>
              <a:defRPr sz="5953"/>
            </a:lvl3pPr>
            <a:lvl4pPr marL="4536304" indent="0" algn="ctr">
              <a:buNone/>
              <a:defRPr sz="5291"/>
            </a:lvl4pPr>
            <a:lvl5pPr marL="6048405" indent="0" algn="ctr">
              <a:buNone/>
              <a:defRPr sz="5291"/>
            </a:lvl5pPr>
            <a:lvl6pPr marL="7560507" indent="0" algn="ctr">
              <a:buNone/>
              <a:defRPr sz="5291"/>
            </a:lvl6pPr>
            <a:lvl7pPr marL="9072608" indent="0" algn="ctr">
              <a:buNone/>
              <a:defRPr sz="5291"/>
            </a:lvl7pPr>
            <a:lvl8pPr marL="10584710" indent="0" algn="ctr">
              <a:buNone/>
              <a:defRPr sz="5291"/>
            </a:lvl8pPr>
            <a:lvl9pPr marL="12096811" indent="0" algn="ctr">
              <a:buNone/>
              <a:defRPr sz="5291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145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31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61662"/>
            <a:ext cx="6520562" cy="35999763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2" y="2261662"/>
            <a:ext cx="19183683" cy="35999763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590491"/>
            <a:ext cx="26082248" cy="17670462"/>
          </a:xfrm>
        </p:spPr>
        <p:txBody>
          <a:bodyPr anchor="b"/>
          <a:lstStyle>
            <a:lvl1pPr>
              <a:defRPr sz="19844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428122"/>
            <a:ext cx="26082248" cy="9292477"/>
          </a:xfrm>
        </p:spPr>
        <p:txBody>
          <a:bodyPr/>
          <a:lstStyle>
            <a:lvl1pPr marL="0" indent="0">
              <a:buNone/>
              <a:defRPr sz="7938">
                <a:solidFill>
                  <a:schemeClr val="tx1">
                    <a:tint val="82000"/>
                  </a:schemeClr>
                </a:solidFill>
              </a:defRPr>
            </a:lvl1pPr>
            <a:lvl2pPr marL="1512101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2pPr>
            <a:lvl3pPr marL="3024203" indent="0">
              <a:buNone/>
              <a:defRPr sz="5953">
                <a:solidFill>
                  <a:schemeClr val="tx1">
                    <a:tint val="82000"/>
                  </a:schemeClr>
                </a:solidFill>
              </a:defRPr>
            </a:lvl3pPr>
            <a:lvl4pPr marL="4536304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4pPr>
            <a:lvl5pPr marL="6048405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5pPr>
            <a:lvl6pPr marL="7560507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6pPr>
            <a:lvl7pPr marL="9072608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7pPr>
            <a:lvl8pPr marL="10584710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8pPr>
            <a:lvl9pPr marL="12096811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3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1" y="11308310"/>
            <a:ext cx="12852122" cy="2695311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7" y="11308310"/>
            <a:ext cx="12852122" cy="26953115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3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61672"/>
            <a:ext cx="26082248" cy="821082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413482"/>
            <a:ext cx="12793057" cy="5103486"/>
          </a:xfrm>
        </p:spPr>
        <p:txBody>
          <a:bodyPr anchor="b"/>
          <a:lstStyle>
            <a:lvl1pPr marL="0" indent="0">
              <a:buNone/>
              <a:defRPr sz="7938" b="1"/>
            </a:lvl1pPr>
            <a:lvl2pPr marL="1512101" indent="0">
              <a:buNone/>
              <a:defRPr sz="6614" b="1"/>
            </a:lvl2pPr>
            <a:lvl3pPr marL="3024203" indent="0">
              <a:buNone/>
              <a:defRPr sz="5953" b="1"/>
            </a:lvl3pPr>
            <a:lvl4pPr marL="4536304" indent="0">
              <a:buNone/>
              <a:defRPr sz="5291" b="1"/>
            </a:lvl4pPr>
            <a:lvl5pPr marL="6048405" indent="0">
              <a:buNone/>
              <a:defRPr sz="5291" b="1"/>
            </a:lvl5pPr>
            <a:lvl6pPr marL="7560507" indent="0">
              <a:buNone/>
              <a:defRPr sz="5291" b="1"/>
            </a:lvl6pPr>
            <a:lvl7pPr marL="9072608" indent="0">
              <a:buNone/>
              <a:defRPr sz="5291" b="1"/>
            </a:lvl7pPr>
            <a:lvl8pPr marL="10584710" indent="0">
              <a:buNone/>
              <a:defRPr sz="5291" b="1"/>
            </a:lvl8pPr>
            <a:lvl9pPr marL="12096811" indent="0">
              <a:buNone/>
              <a:defRPr sz="5291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516968"/>
            <a:ext cx="12793057" cy="2282312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9" y="10413482"/>
            <a:ext cx="12856061" cy="5103486"/>
          </a:xfrm>
        </p:spPr>
        <p:txBody>
          <a:bodyPr anchor="b"/>
          <a:lstStyle>
            <a:lvl1pPr marL="0" indent="0">
              <a:buNone/>
              <a:defRPr sz="7938" b="1"/>
            </a:lvl1pPr>
            <a:lvl2pPr marL="1512101" indent="0">
              <a:buNone/>
              <a:defRPr sz="6614" b="1"/>
            </a:lvl2pPr>
            <a:lvl3pPr marL="3024203" indent="0">
              <a:buNone/>
              <a:defRPr sz="5953" b="1"/>
            </a:lvl3pPr>
            <a:lvl4pPr marL="4536304" indent="0">
              <a:buNone/>
              <a:defRPr sz="5291" b="1"/>
            </a:lvl4pPr>
            <a:lvl5pPr marL="6048405" indent="0">
              <a:buNone/>
              <a:defRPr sz="5291" b="1"/>
            </a:lvl5pPr>
            <a:lvl6pPr marL="7560507" indent="0">
              <a:buNone/>
              <a:defRPr sz="5291" b="1"/>
            </a:lvl6pPr>
            <a:lvl7pPr marL="9072608" indent="0">
              <a:buNone/>
              <a:defRPr sz="5291" b="1"/>
            </a:lvl7pPr>
            <a:lvl8pPr marL="10584710" indent="0">
              <a:buNone/>
              <a:defRPr sz="5291" b="1"/>
            </a:lvl8pPr>
            <a:lvl9pPr marL="12096811" indent="0">
              <a:buNone/>
              <a:defRPr sz="5291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9" y="15516968"/>
            <a:ext cx="12856061" cy="2282312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1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0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80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31994"/>
            <a:ext cx="9753280" cy="9911980"/>
          </a:xfrm>
        </p:spPr>
        <p:txBody>
          <a:bodyPr anchor="b"/>
          <a:lstStyle>
            <a:lvl1pPr>
              <a:defRPr sz="10584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16330"/>
            <a:ext cx="15309146" cy="30188272"/>
          </a:xfrm>
        </p:spPr>
        <p:txBody>
          <a:bodyPr/>
          <a:lstStyle>
            <a:lvl1pPr>
              <a:defRPr sz="10584"/>
            </a:lvl1pPr>
            <a:lvl2pPr>
              <a:defRPr sz="9261"/>
            </a:lvl2pPr>
            <a:lvl3pPr>
              <a:defRPr sz="7938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743974"/>
            <a:ext cx="9753280" cy="23609789"/>
          </a:xfrm>
        </p:spPr>
        <p:txBody>
          <a:bodyPr/>
          <a:lstStyle>
            <a:lvl1pPr marL="0" indent="0">
              <a:buNone/>
              <a:defRPr sz="5291"/>
            </a:lvl1pPr>
            <a:lvl2pPr marL="1512101" indent="0">
              <a:buNone/>
              <a:defRPr sz="4630"/>
            </a:lvl2pPr>
            <a:lvl3pPr marL="3024203" indent="0">
              <a:buNone/>
              <a:defRPr sz="3969"/>
            </a:lvl3pPr>
            <a:lvl4pPr marL="4536304" indent="0">
              <a:buNone/>
              <a:defRPr sz="3307"/>
            </a:lvl4pPr>
            <a:lvl5pPr marL="6048405" indent="0">
              <a:buNone/>
              <a:defRPr sz="3307"/>
            </a:lvl5pPr>
            <a:lvl6pPr marL="7560507" indent="0">
              <a:buNone/>
              <a:defRPr sz="3307"/>
            </a:lvl6pPr>
            <a:lvl7pPr marL="9072608" indent="0">
              <a:buNone/>
              <a:defRPr sz="3307"/>
            </a:lvl7pPr>
            <a:lvl8pPr marL="10584710" indent="0">
              <a:buNone/>
              <a:defRPr sz="3307"/>
            </a:lvl8pPr>
            <a:lvl9pPr marL="12096811" indent="0">
              <a:buNone/>
              <a:defRPr sz="330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6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31994"/>
            <a:ext cx="9753280" cy="9911980"/>
          </a:xfrm>
        </p:spPr>
        <p:txBody>
          <a:bodyPr anchor="b"/>
          <a:lstStyle>
            <a:lvl1pPr>
              <a:defRPr sz="10584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16330"/>
            <a:ext cx="15309146" cy="30188272"/>
          </a:xfrm>
        </p:spPr>
        <p:txBody>
          <a:bodyPr anchor="t"/>
          <a:lstStyle>
            <a:lvl1pPr marL="0" indent="0">
              <a:buNone/>
              <a:defRPr sz="10584"/>
            </a:lvl1pPr>
            <a:lvl2pPr marL="1512101" indent="0">
              <a:buNone/>
              <a:defRPr sz="9261"/>
            </a:lvl2pPr>
            <a:lvl3pPr marL="3024203" indent="0">
              <a:buNone/>
              <a:defRPr sz="7938"/>
            </a:lvl3pPr>
            <a:lvl4pPr marL="4536304" indent="0">
              <a:buNone/>
              <a:defRPr sz="6614"/>
            </a:lvl4pPr>
            <a:lvl5pPr marL="6048405" indent="0">
              <a:buNone/>
              <a:defRPr sz="6614"/>
            </a:lvl5pPr>
            <a:lvl6pPr marL="7560507" indent="0">
              <a:buNone/>
              <a:defRPr sz="6614"/>
            </a:lvl6pPr>
            <a:lvl7pPr marL="9072608" indent="0">
              <a:buNone/>
              <a:defRPr sz="6614"/>
            </a:lvl7pPr>
            <a:lvl8pPr marL="10584710" indent="0">
              <a:buNone/>
              <a:defRPr sz="6614"/>
            </a:lvl8pPr>
            <a:lvl9pPr marL="12096811" indent="0">
              <a:buNone/>
              <a:defRPr sz="6614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743974"/>
            <a:ext cx="9753280" cy="23609789"/>
          </a:xfrm>
        </p:spPr>
        <p:txBody>
          <a:bodyPr/>
          <a:lstStyle>
            <a:lvl1pPr marL="0" indent="0">
              <a:buNone/>
              <a:defRPr sz="5291"/>
            </a:lvl1pPr>
            <a:lvl2pPr marL="1512101" indent="0">
              <a:buNone/>
              <a:defRPr sz="4630"/>
            </a:lvl2pPr>
            <a:lvl3pPr marL="3024203" indent="0">
              <a:buNone/>
              <a:defRPr sz="3969"/>
            </a:lvl3pPr>
            <a:lvl4pPr marL="4536304" indent="0">
              <a:buNone/>
              <a:defRPr sz="3307"/>
            </a:lvl4pPr>
            <a:lvl5pPr marL="6048405" indent="0">
              <a:buNone/>
              <a:defRPr sz="3307"/>
            </a:lvl5pPr>
            <a:lvl6pPr marL="7560507" indent="0">
              <a:buNone/>
              <a:defRPr sz="3307"/>
            </a:lvl6pPr>
            <a:lvl7pPr marL="9072608" indent="0">
              <a:buNone/>
              <a:defRPr sz="3307"/>
            </a:lvl7pPr>
            <a:lvl8pPr marL="10584710" indent="0">
              <a:buNone/>
              <a:defRPr sz="3307"/>
            </a:lvl8pPr>
            <a:lvl9pPr marL="12096811" indent="0">
              <a:buNone/>
              <a:defRPr sz="330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27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9021" y="2261672"/>
            <a:ext cx="26082248" cy="8210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9021" y="11308310"/>
            <a:ext cx="26082248" cy="2695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9020" y="39372596"/>
            <a:ext cx="6804065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17097" y="39372596"/>
            <a:ext cx="10206097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57203" y="39372596"/>
            <a:ext cx="6804065" cy="2261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3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3024203" rtl="0" eaLnBrk="1" latinLnBrk="0" hangingPunct="1">
        <a:lnSpc>
          <a:spcPct val="90000"/>
        </a:lnSpc>
        <a:spcBef>
          <a:spcPct val="0"/>
        </a:spcBef>
        <a:buNone/>
        <a:defRPr sz="145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051" indent="-756051" algn="l" defTabSz="3024203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Char char="•"/>
        <a:defRPr sz="9261" kern="1200">
          <a:solidFill>
            <a:schemeClr val="tx1"/>
          </a:solidFill>
          <a:latin typeface="+mn-lt"/>
          <a:ea typeface="+mn-ea"/>
          <a:cs typeface="+mn-cs"/>
        </a:defRPr>
      </a:lvl1pPr>
      <a:lvl2pPr marL="2268152" indent="-756051" algn="l" defTabSz="3024203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7938" kern="1200">
          <a:solidFill>
            <a:schemeClr val="tx1"/>
          </a:solidFill>
          <a:latin typeface="+mn-lt"/>
          <a:ea typeface="+mn-ea"/>
          <a:cs typeface="+mn-cs"/>
        </a:defRPr>
      </a:lvl2pPr>
      <a:lvl3pPr marL="3780253" indent="-756051" algn="l" defTabSz="3024203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292354" indent="-756051" algn="l" defTabSz="3024203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804457" indent="-756051" algn="l" defTabSz="3024203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8316558" indent="-756051" algn="l" defTabSz="3024203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659" indent="-756051" algn="l" defTabSz="3024203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760" indent="-756051" algn="l" defTabSz="3024203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862" indent="-756051" algn="l" defTabSz="3024203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203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101" algn="l" defTabSz="3024203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203" algn="l" defTabSz="3024203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304" algn="l" defTabSz="3024203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405" algn="l" defTabSz="3024203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507" algn="l" defTabSz="3024203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608" algn="l" defTabSz="3024203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710" algn="l" defTabSz="3024203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811" algn="l" defTabSz="3024203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 descr="Afbeelding met wiel, Auto-onderdeel, rood&#10;&#10;Door AI gegenereerde inhoud is mogelijk onjuist.">
            <a:extLst>
              <a:ext uri="{FF2B5EF4-FFF2-40B4-BE49-F238E27FC236}">
                <a16:creationId xmlns:a16="http://schemas.microsoft.com/office/drawing/2014/main" id="{5CF9DBF4-7D69-2927-550E-0530C71F3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21888"/>
            <a:ext cx="30240288" cy="30179807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2D05D66-D025-C031-FA6A-CC09EDDAF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Oude robot vernieuwen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8E0CFD-1F45-2EA2-0324-1D12560A0B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837891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th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3</Words>
  <Application>Microsoft Office PowerPoint</Application>
  <PresentationFormat>Aangepast</PresentationFormat>
  <Paragraphs>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Oude robot vernieuwen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Debakker Stan</dc:creator>
  <cp:lastModifiedBy>Debakker Stan</cp:lastModifiedBy>
  <cp:revision>1</cp:revision>
  <dcterms:created xsi:type="dcterms:W3CDTF">2025-03-08T16:48:51Z</dcterms:created>
  <dcterms:modified xsi:type="dcterms:W3CDTF">2025-03-08T18:36:08Z</dcterms:modified>
</cp:coreProperties>
</file>