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</p:sldIdLst>
  <p:sldSz cx="12801600" cy="19199225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34D30-F688-4623-B10D-9AE1AB3633DC}" v="70" dt="2025-03-13T18:37:45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akker Stan" userId="dcaf6aa6-4ff3-4b00-8b67-253531728245" providerId="ADAL" clId="{5D434D30-F688-4623-B10D-9AE1AB3633DC}"/>
    <pc:docChg chg="undo custSel addSld modSld modMainMaster">
      <pc:chgData name="Debakker Stan" userId="dcaf6aa6-4ff3-4b00-8b67-253531728245" providerId="ADAL" clId="{5D434D30-F688-4623-B10D-9AE1AB3633DC}" dt="2025-03-13T19:22:11.408" v="530" actId="732"/>
      <pc:docMkLst>
        <pc:docMk/>
      </pc:docMkLst>
      <pc:sldChg chg="addSp delSp modSp new mod">
        <pc:chgData name="Debakker Stan" userId="dcaf6aa6-4ff3-4b00-8b67-253531728245" providerId="ADAL" clId="{5D434D30-F688-4623-B10D-9AE1AB3633DC}" dt="2025-03-13T19:22:11.408" v="530" actId="732"/>
        <pc:sldMkLst>
          <pc:docMk/>
          <pc:sldMk cId="428378912" sldId="256"/>
        </pc:sldMkLst>
        <pc:spChg chg="mod">
          <ac:chgData name="Debakker Stan" userId="dcaf6aa6-4ff3-4b00-8b67-253531728245" providerId="ADAL" clId="{5D434D30-F688-4623-B10D-9AE1AB3633DC}" dt="2025-03-13T18:14:47.976" v="514" actId="404"/>
          <ac:spMkLst>
            <pc:docMk/>
            <pc:sldMk cId="428378912" sldId="256"/>
            <ac:spMk id="2" creationId="{12D05D66-D025-C031-FA6A-CC09EDDAF6A4}"/>
          </ac:spMkLst>
        </pc:spChg>
        <pc:spChg chg="mod">
          <ac:chgData name="Debakker Stan" userId="dcaf6aa6-4ff3-4b00-8b67-253531728245" providerId="ADAL" clId="{5D434D30-F688-4623-B10D-9AE1AB3633DC}" dt="2025-03-13T18:15:58.586" v="518" actId="20577"/>
          <ac:spMkLst>
            <pc:docMk/>
            <pc:sldMk cId="428378912" sldId="256"/>
            <ac:spMk id="3" creationId="{428E0CFD-1F45-2EA2-0324-1D12560A0B9E}"/>
          </ac:spMkLst>
        </pc:spChg>
        <pc:graphicFrameChg chg="del mod">
          <ac:chgData name="Debakker Stan" userId="dcaf6aa6-4ff3-4b00-8b67-253531728245" providerId="ADAL" clId="{5D434D30-F688-4623-B10D-9AE1AB3633DC}" dt="2025-03-13T18:10:52.420" v="432" actId="478"/>
          <ac:graphicFrameMkLst>
            <pc:docMk/>
            <pc:sldMk cId="428378912" sldId="256"/>
            <ac:graphicFrameMk id="4" creationId="{0AC0BBCF-77FA-68F8-800C-1C968EFFBCFF}"/>
          </ac:graphicFrameMkLst>
        </pc:graphicFrameChg>
        <pc:picChg chg="add mod">
          <ac:chgData name="Debakker Stan" userId="dcaf6aa6-4ff3-4b00-8b67-253531728245" providerId="ADAL" clId="{5D434D30-F688-4623-B10D-9AE1AB3633DC}" dt="2025-03-13T18:35:36.373" v="522" actId="167"/>
          <ac:picMkLst>
            <pc:docMk/>
            <pc:sldMk cId="428378912" sldId="256"/>
            <ac:picMk id="4" creationId="{BAA316B4-43B8-D8AB-4545-7580A9C2C4AF}"/>
          </ac:picMkLst>
        </pc:picChg>
        <pc:picChg chg="add mod">
          <ac:chgData name="Debakker Stan" userId="dcaf6aa6-4ff3-4b00-8b67-253531728245" providerId="ADAL" clId="{5D434D30-F688-4623-B10D-9AE1AB3633DC}" dt="2025-03-13T17:56:02.699" v="338" actId="1076"/>
          <ac:picMkLst>
            <pc:docMk/>
            <pc:sldMk cId="428378912" sldId="256"/>
            <ac:picMk id="8" creationId="{C8413D58-BBC2-7428-4F98-0ABF47340AE4}"/>
          </ac:picMkLst>
        </pc:picChg>
        <pc:picChg chg="add mod ord modCrop">
          <ac:chgData name="Debakker Stan" userId="dcaf6aa6-4ff3-4b00-8b67-253531728245" providerId="ADAL" clId="{5D434D30-F688-4623-B10D-9AE1AB3633DC}" dt="2025-03-13T19:22:11.408" v="530" actId="732"/>
          <ac:picMkLst>
            <pc:docMk/>
            <pc:sldMk cId="428378912" sldId="256"/>
            <ac:picMk id="9" creationId="{904C2A26-561A-97AD-7F4D-D6A65F47890B}"/>
          </ac:picMkLst>
        </pc:picChg>
        <pc:picChg chg="add mod ord">
          <ac:chgData name="Debakker Stan" userId="dcaf6aa6-4ff3-4b00-8b67-253531728245" providerId="ADAL" clId="{5D434D30-F688-4623-B10D-9AE1AB3633DC}" dt="2025-03-10T15:26:01.522" v="262" actId="14100"/>
          <ac:picMkLst>
            <pc:docMk/>
            <pc:sldMk cId="428378912" sldId="256"/>
            <ac:picMk id="14" creationId="{9C05F23E-5C9A-36C9-50BC-571888BB4C5F}"/>
          </ac:picMkLst>
        </pc:picChg>
        <pc:picChg chg="add mod">
          <ac:chgData name="Debakker Stan" userId="dcaf6aa6-4ff3-4b00-8b67-253531728245" providerId="ADAL" clId="{5D434D30-F688-4623-B10D-9AE1AB3633DC}" dt="2025-03-10T15:26:09.312" v="263" actId="1076"/>
          <ac:picMkLst>
            <pc:docMk/>
            <pc:sldMk cId="428378912" sldId="256"/>
            <ac:picMk id="15" creationId="{71A4EB95-01AF-86B9-1C79-11BA5AFE9489}"/>
          </ac:picMkLst>
        </pc:picChg>
        <pc:picChg chg="add mod">
          <ac:chgData name="Debakker Stan" userId="dcaf6aa6-4ff3-4b00-8b67-253531728245" providerId="ADAL" clId="{5D434D30-F688-4623-B10D-9AE1AB3633DC}" dt="2025-03-10T12:19:39.233" v="258" actId="1076"/>
          <ac:picMkLst>
            <pc:docMk/>
            <pc:sldMk cId="428378912" sldId="256"/>
            <ac:picMk id="17" creationId="{97E0183B-8CC1-F6D8-C7D5-DCCD35E9387B}"/>
          </ac:picMkLst>
        </pc:picChg>
        <pc:picChg chg="add mod">
          <ac:chgData name="Debakker Stan" userId="dcaf6aa6-4ff3-4b00-8b67-253531728245" providerId="ADAL" clId="{5D434D30-F688-4623-B10D-9AE1AB3633DC}" dt="2025-03-13T18:37:45.651" v="529" actId="1076"/>
          <ac:picMkLst>
            <pc:docMk/>
            <pc:sldMk cId="428378912" sldId="256"/>
            <ac:picMk id="1026" creationId="{E9965549-7A55-A9B9-8696-BDFE17B17DE1}"/>
          </ac:picMkLst>
        </pc:picChg>
      </pc:sldChg>
      <pc:sldMasterChg chg="addSldLayout">
        <pc:chgData name="Debakker Stan" userId="dcaf6aa6-4ff3-4b00-8b67-253531728245" providerId="ADAL" clId="{5D434D30-F688-4623-B10D-9AE1AB3633DC}" dt="2025-03-08T16:48:54.229" v="0" actId="680"/>
        <pc:sldMasterMkLst>
          <pc:docMk/>
          <pc:sldMasterMk cId="2222710216" sldId="2147483648"/>
        </pc:sldMasterMkLst>
        <pc:sldLayoutChg chg="add">
          <pc:chgData name="Debakker Stan" userId="dcaf6aa6-4ff3-4b00-8b67-253531728245" providerId="ADAL" clId="{5D434D30-F688-4623-B10D-9AE1AB3633DC}" dt="2025-03-08T16:48:54.229" v="0" actId="680"/>
          <pc:sldLayoutMkLst>
            <pc:docMk/>
            <pc:sldMasterMk cId="2222710216" sldId="2147483648"/>
            <pc:sldLayoutMk cId="3257966048" sldId="2147483649"/>
          </pc:sldLayoutMkLst>
        </pc:sldLayoutChg>
      </pc:sldMasterChg>
      <pc:sldMasterChg chg="modSp modSldLayout">
        <pc:chgData name="Debakker Stan" userId="dcaf6aa6-4ff3-4b00-8b67-253531728245" providerId="ADAL" clId="{5D434D30-F688-4623-B10D-9AE1AB3633DC}" dt="2025-03-08T17:23:32.570" v="3"/>
        <pc:sldMasterMkLst>
          <pc:docMk/>
          <pc:sldMasterMk cId="16543733" sldId="2147483662"/>
        </pc:sldMasterMkLst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2914145079" sldId="2147483663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4294432618" sldId="2147483665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3106432027" sldId="2147483666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2361518880" sldId="2147483667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61676614" sldId="2147483670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1857027653" sldId="2147483671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1903807105" sldId="2147483673"/>
          </pc:sldLayoutMkLst>
        </pc:sldLayoutChg>
      </pc:sldMasterChg>
    </pc:docChg>
  </pc:docChgLst>
  <pc:docChgLst>
    <pc:chgData name="Debakker Stan" userId="dcaf6aa6-4ff3-4b00-8b67-253531728245" providerId="ADAL" clId="{E35881AE-9567-4434-882A-640E432DFEFF}"/>
    <pc:docChg chg="undo custSel modSld">
      <pc:chgData name="Debakker Stan" userId="dcaf6aa6-4ff3-4b00-8b67-253531728245" providerId="ADAL" clId="{E35881AE-9567-4434-882A-640E432DFEFF}" dt="2025-03-10T17:58:00.873" v="95" actId="478"/>
      <pc:docMkLst>
        <pc:docMk/>
      </pc:docMkLst>
      <pc:sldChg chg="addSp delSp modSp mod">
        <pc:chgData name="Debakker Stan" userId="dcaf6aa6-4ff3-4b00-8b67-253531728245" providerId="ADAL" clId="{E35881AE-9567-4434-882A-640E432DFEFF}" dt="2025-03-10T17:58:00.873" v="95" actId="478"/>
        <pc:sldMkLst>
          <pc:docMk/>
          <pc:sldMk cId="428378912" sldId="256"/>
        </pc:sldMkLst>
        <pc:spChg chg="mod">
          <ac:chgData name="Debakker Stan" userId="dcaf6aa6-4ff3-4b00-8b67-253531728245" providerId="ADAL" clId="{E35881AE-9567-4434-882A-640E432DFEFF}" dt="2025-03-10T17:42:05.039" v="11" actId="20577"/>
          <ac:spMkLst>
            <pc:docMk/>
            <pc:sldMk cId="428378912" sldId="256"/>
            <ac:spMk id="2" creationId="{12D05D66-D025-C031-FA6A-CC09EDDAF6A4}"/>
          </ac:spMkLst>
        </pc:spChg>
        <pc:spChg chg="mod">
          <ac:chgData name="Debakker Stan" userId="dcaf6aa6-4ff3-4b00-8b67-253531728245" providerId="ADAL" clId="{E35881AE-9567-4434-882A-640E432DFEFF}" dt="2025-03-10T17:42:23.483" v="33" actId="20577"/>
          <ac:spMkLst>
            <pc:docMk/>
            <pc:sldMk cId="428378912" sldId="256"/>
            <ac:spMk id="3" creationId="{428E0CFD-1F45-2EA2-0324-1D12560A0B9E}"/>
          </ac:spMkLst>
        </pc:spChg>
        <pc:picChg chg="add del">
          <ac:chgData name="Debakker Stan" userId="dcaf6aa6-4ff3-4b00-8b67-253531728245" providerId="ADAL" clId="{E35881AE-9567-4434-882A-640E432DFEFF}" dt="2025-03-10T17:44:13.306" v="35" actId="478"/>
          <ac:picMkLst>
            <pc:docMk/>
            <pc:sldMk cId="428378912" sldId="256"/>
            <ac:picMk id="14" creationId="{9C05F23E-5C9A-36C9-50BC-571888BB4C5F}"/>
          </ac:picMkLst>
        </pc:picChg>
        <pc:picChg chg="mod">
          <ac:chgData name="Debakker Stan" userId="dcaf6aa6-4ff3-4b00-8b67-253531728245" providerId="ADAL" clId="{E35881AE-9567-4434-882A-640E432DFEFF}" dt="2025-03-10T17:45:25.089" v="58" actId="1036"/>
          <ac:picMkLst>
            <pc:docMk/>
            <pc:sldMk cId="428378912" sldId="256"/>
            <ac:picMk id="15" creationId="{71A4EB95-01AF-86B9-1C79-11BA5AFE9489}"/>
          </ac:picMkLst>
        </pc:picChg>
        <pc:picChg chg="mod">
          <ac:chgData name="Debakker Stan" userId="dcaf6aa6-4ff3-4b00-8b67-253531728245" providerId="ADAL" clId="{E35881AE-9567-4434-882A-640E432DFEFF}" dt="2025-03-10T17:45:32.252" v="73" actId="1036"/>
          <ac:picMkLst>
            <pc:docMk/>
            <pc:sldMk cId="428378912" sldId="256"/>
            <ac:picMk id="17" creationId="{97E0183B-8CC1-F6D8-C7D5-DCCD35E938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DCE85-FE1B-991B-A774-96CA0611B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142097"/>
            <a:ext cx="9601200" cy="6684175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8B56769-50E9-8AAC-C861-BC41AEB51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10084039"/>
            <a:ext cx="9601200" cy="46353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E158D7-A0AC-0F5B-FCC9-E28023AD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352A3F-D410-4637-3881-C1861B02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DD10E4-B840-0979-2A61-42718183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0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9F26E-67B9-B13B-6C05-0A69AAC6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B446D7B-6536-73A7-D3F2-D66B8A1F3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72011E-0E8A-71C7-704B-BD451187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BCB8FE-3A31-7C89-D746-BBF3AD70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F8CA44-9B2C-EF14-C302-69445BE9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6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939192A-CBD3-603A-CF0F-5F3328274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1145" y="1022181"/>
            <a:ext cx="2760345" cy="16270456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08ED822-DFCC-4568-8090-DB7B8A1E1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0110" y="1022181"/>
            <a:ext cx="8121015" cy="16270456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70FC95-5E12-F054-9495-A1570B6F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BBB5B1-6416-CBAD-08EC-8B30A0FC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51DF82-E4F2-0A1C-0960-9371663B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1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89A86B-EC28-FCB2-B2ED-940AB213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B61EC1-6AF4-7ACA-86C0-AA919204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48D484-B3A3-D5B9-17E7-68B0D6B5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7A8BD1-48EC-8E3E-1241-013804B5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5B96F2-9E97-D2A0-62D7-C8630BE3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9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A24C3-C490-7ADE-A726-E240EB59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43" y="4786476"/>
            <a:ext cx="11041380" cy="7986343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81968D-8B1E-D5CD-47FD-41088FC5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443" y="12848373"/>
            <a:ext cx="11041380" cy="419982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CEFD9F-B984-3A42-2BB0-0A11F31B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DA63D98-7C86-333F-457B-84F99643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E99F3C-F42F-FAC3-7DAB-B2E334AC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2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75B96-5E21-C68D-3A3E-24F7A395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F42259-6C21-BF62-878A-3B8B98672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0110" y="5110905"/>
            <a:ext cx="5440680" cy="1218173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B7ED806-0C20-F01E-2D47-6C8AA041F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810" y="5110905"/>
            <a:ext cx="5440680" cy="1218173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50C3C82-791F-A750-F2FE-BD18968E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12C9DF-317B-996B-836F-312B4A86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8EE0B95-5279-E49E-380B-D8ACEF87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ECE88-C1F3-02CE-AA86-5887F66F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7" y="1022182"/>
            <a:ext cx="11041380" cy="37109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6F79891-2245-A402-2883-5B9D16B9B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778" y="4706478"/>
            <a:ext cx="5415676" cy="2306572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4066A7A-044C-4120-38F6-AB358C823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778" y="7013050"/>
            <a:ext cx="5415676" cy="103151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2B1C5DF-B088-4778-2EC8-8A493A9A9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0810" y="4706478"/>
            <a:ext cx="5442347" cy="2306572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8BF58E7-E38A-6AF2-CA6F-8A9A125DC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0810" y="7013050"/>
            <a:ext cx="5442347" cy="103151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448FCC9-051A-66D1-8FE2-34D0963C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7053662-282B-2FDF-1C5B-5CCD4BE5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31E9458-D3E0-2871-4D59-F7E72B1A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B1AAC-BEA8-E0FF-8DD6-F4D8F99B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4FAED1A-0E4D-4277-2AE8-136FF36C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8F015B7-D697-2C09-C521-87FD24EC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F916412-35C1-7C50-C73B-F8ABE735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75682BE-C23D-483E-E98E-A5743DEB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49AE9BD-913B-0D93-0D37-93653EA7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D647711-FA7F-7F1F-9866-FA8C5A67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417E5-8D60-E7D9-9254-54C8F84C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1279948"/>
            <a:ext cx="4128849" cy="4479819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892FF8-45D1-B095-EE00-8538363B5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347" y="2764334"/>
            <a:ext cx="6480810" cy="13643894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6C23380-5543-7118-5F3B-C8DB2938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5759767"/>
            <a:ext cx="4128849" cy="10670682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A4D897-AD4C-E99D-4356-24341A80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7AC5BC5-67BE-6878-9B42-25DB7D65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27FE8D9-8724-2745-69DE-5F9E6114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7B407-760A-AA83-B91F-D3E33B36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1279948"/>
            <a:ext cx="4128849" cy="4479819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1F84E29-0B64-1EFA-4A21-C71683F9F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2347" y="2764334"/>
            <a:ext cx="6480810" cy="13643894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139DEE-7BFE-4599-96C3-25D8857F2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5759767"/>
            <a:ext cx="4128849" cy="10670682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FFEA00-03BD-FC9C-AF72-7BEF1201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12F4A9C-13C8-7ADC-B667-2C2B86D9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A6E88C3-EB5B-57BB-572E-9F435446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8370986-9F25-AD0E-2543-0A22CDBE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1022182"/>
            <a:ext cx="11041380" cy="3710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A55048-D259-9119-4AFD-433811A0A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0110" y="5110905"/>
            <a:ext cx="11041380" cy="1218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362AD2E-3E75-17F3-2C50-2FF34C523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110" y="17794839"/>
            <a:ext cx="288036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B73197-61E4-1728-6EA7-8C8A9A2EC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40530" y="17794839"/>
            <a:ext cx="432054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4DAB0F-9C3E-1AB4-9003-D277A31DE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130" y="17794839"/>
            <a:ext cx="288036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8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SP32-C6-DEVKITM-1-N4 ESPRESSIF - Conjunto de arra: IoT | Comp:  ESP32-C6-MINI-1-N4; 3,3VDC,5VDC; ESP32C6-DEVKITM1N4 | TME - Elektroniikka  komponentit México">
            <a:extLst>
              <a:ext uri="{FF2B5EF4-FFF2-40B4-BE49-F238E27FC236}">
                <a16:creationId xmlns:a16="http://schemas.microsoft.com/office/drawing/2014/main" id="{BAA316B4-43B8-D8AB-4545-7580A9C2C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545" y="5948246"/>
            <a:ext cx="10388055" cy="779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9C05F23E-5C9A-36C9-50BC-571888BB4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2" y="-5"/>
            <a:ext cx="12801602" cy="19199227"/>
          </a:xfrm>
          <a:prstGeom prst="rect">
            <a:avLst/>
          </a:prstGeom>
        </p:spPr>
      </p:pic>
      <p:pic>
        <p:nvPicPr>
          <p:cNvPr id="9" name="Picture 40">
            <a:extLst>
              <a:ext uri="{FF2B5EF4-FFF2-40B4-BE49-F238E27FC236}">
                <a16:creationId xmlns:a16="http://schemas.microsoft.com/office/drawing/2014/main" id="{904C2A26-561A-97AD-7F4D-D6A65F47890B}"/>
              </a:ext>
            </a:extLst>
          </p:cNvPr>
          <p:cNvPicPr/>
          <p:nvPr/>
        </p:nvPicPr>
        <p:blipFill>
          <a:blip r:embed="rId4"/>
          <a:srcRect r="2074"/>
          <a:stretch/>
        </p:blipFill>
        <p:spPr>
          <a:xfrm>
            <a:off x="982163" y="3748029"/>
            <a:ext cx="10092238" cy="1356602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D05D66-D025-C031-FA6A-CC09EDDAF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270241"/>
            <a:ext cx="12801599" cy="1260000"/>
          </a:xfrm>
        </p:spPr>
        <p:txBody>
          <a:bodyPr>
            <a:noAutofit/>
          </a:bodyPr>
          <a:lstStyle/>
          <a:p>
            <a:r>
              <a:rPr lang="nl-NL" sz="6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OUDE ROBOT MODERNIZEREN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E0CFD-1F45-2EA2-0324-1D12560A0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623222"/>
            <a:ext cx="12801600" cy="576000"/>
          </a:xfrm>
        </p:spPr>
        <p:txBody>
          <a:bodyPr>
            <a:normAutofit/>
          </a:bodyPr>
          <a:lstStyle/>
          <a:p>
            <a:r>
              <a:rPr lang="nl-NL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Stan Debakker – 6TWEA</a:t>
            </a:r>
          </a:p>
        </p:txBody>
      </p:sp>
      <p:pic>
        <p:nvPicPr>
          <p:cNvPr id="8" name="Afbeelding 7" descr="Afbeelding met Graphics, grafische vormgeving, Lettertype, logo&#10;&#10;Door AI gegenereerde inhoud is mogelijk onjuist.">
            <a:extLst>
              <a:ext uri="{FF2B5EF4-FFF2-40B4-BE49-F238E27FC236}">
                <a16:creationId xmlns:a16="http://schemas.microsoft.com/office/drawing/2014/main" id="{C8413D58-BBC2-7428-4F98-0ABF47340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" y="-6"/>
            <a:ext cx="4095874" cy="2250000"/>
          </a:xfrm>
          <a:prstGeom prst="rect">
            <a:avLst/>
          </a:prstGeom>
        </p:spPr>
      </p:pic>
      <p:pic>
        <p:nvPicPr>
          <p:cNvPr id="15" name="Afbeelding 14" descr="Afbeelding met tekst, schermopname, Rechthoek, Lettertype&#10;&#10;Door AI gegenereerde inhoud is mogelijk onjuist.">
            <a:extLst>
              <a:ext uri="{FF2B5EF4-FFF2-40B4-BE49-F238E27FC236}">
                <a16:creationId xmlns:a16="http://schemas.microsoft.com/office/drawing/2014/main" id="{71A4EB95-01AF-86B9-1C79-11BA5AFE9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83" y="3749725"/>
            <a:ext cx="2473701" cy="3443504"/>
          </a:xfrm>
          <a:prstGeom prst="rect">
            <a:avLst/>
          </a:prstGeom>
        </p:spPr>
      </p:pic>
      <p:pic>
        <p:nvPicPr>
          <p:cNvPr id="17" name="Afbeelding 16" descr="Afbeelding met cirkel, Graphics, zwart, schermopname&#10;&#10;Door AI gegenereerde inhoud is mogelijk onjuist.">
            <a:extLst>
              <a:ext uri="{FF2B5EF4-FFF2-40B4-BE49-F238E27FC236}">
                <a16:creationId xmlns:a16="http://schemas.microsoft.com/office/drawing/2014/main" id="{97E0183B-8CC1-F6D8-C7D5-DCCD35E938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26" y="3775125"/>
            <a:ext cx="1040104" cy="1057634"/>
          </a:xfrm>
          <a:prstGeom prst="rect">
            <a:avLst/>
          </a:prstGeom>
        </p:spPr>
      </p:pic>
      <p:pic>
        <p:nvPicPr>
          <p:cNvPr id="1026" name="Picture 2" descr="PIC16F877A-E/P">
            <a:extLst>
              <a:ext uri="{FF2B5EF4-FFF2-40B4-BE49-F238E27FC236}">
                <a16:creationId xmlns:a16="http://schemas.microsoft.com/office/drawing/2014/main" id="{E9965549-7A55-A9B9-8696-BDFE17B17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71008" flipV="1">
            <a:off x="123274" y="15802784"/>
            <a:ext cx="3445200" cy="154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789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7</Words>
  <Application>Microsoft Office PowerPoint</Application>
  <PresentationFormat>Aangepast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JetBrains Mono</vt:lpstr>
      <vt:lpstr>Kantoorthema</vt:lpstr>
      <vt:lpstr>OUDE ROBOT MODERNIZEREN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Debakker Stan</dc:creator>
  <cp:lastModifiedBy>Debakker Stan</cp:lastModifiedBy>
  <cp:revision>1</cp:revision>
  <dcterms:created xsi:type="dcterms:W3CDTF">2025-03-08T16:48:51Z</dcterms:created>
  <dcterms:modified xsi:type="dcterms:W3CDTF">2025-03-13T19:22:16Z</dcterms:modified>
</cp:coreProperties>
</file>