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30240288" cy="424799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3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5BC011-D43F-4223-A84C-73F11D8EBA2E}" v="69" dt="2025-03-09T12:30:14.4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3" autoAdjust="0"/>
    <p:restoredTop sz="94660"/>
  </p:normalViewPr>
  <p:slideViewPr>
    <p:cSldViewPr snapToGrid="0">
      <p:cViewPr>
        <p:scale>
          <a:sx n="33" d="100"/>
          <a:sy n="33" d="100"/>
        </p:scale>
        <p:origin x="1080" y="-36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slide" Target="slides/slide1.xml"/><Relationship Id="rId10"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akker Stan" userId="dcaf6aa6-4ff3-4b00-8b67-253531728245" providerId="ADAL" clId="{665BC011-D43F-4223-A84C-73F11D8EBA2E}"/>
    <pc:docChg chg="undo custSel modSld">
      <pc:chgData name="Debakker Stan" userId="dcaf6aa6-4ff3-4b00-8b67-253531728245" providerId="ADAL" clId="{665BC011-D43F-4223-A84C-73F11D8EBA2E}" dt="2025-03-09T17:22:09.258" v="731" actId="1076"/>
      <pc:docMkLst>
        <pc:docMk/>
      </pc:docMkLst>
      <pc:sldChg chg="addSp delSp modSp mod">
        <pc:chgData name="Debakker Stan" userId="dcaf6aa6-4ff3-4b00-8b67-253531728245" providerId="ADAL" clId="{665BC011-D43F-4223-A84C-73F11D8EBA2E}" dt="2025-03-09T17:22:09.258" v="731" actId="1076"/>
        <pc:sldMkLst>
          <pc:docMk/>
          <pc:sldMk cId="4189068017" sldId="256"/>
        </pc:sldMkLst>
        <pc:spChg chg="mod">
          <ac:chgData name="Debakker Stan" userId="dcaf6aa6-4ff3-4b00-8b67-253531728245" providerId="ADAL" clId="{665BC011-D43F-4223-A84C-73F11D8EBA2E}" dt="2025-03-09T12:28:45.146" v="625" actId="1076"/>
          <ac:spMkLst>
            <pc:docMk/>
            <pc:sldMk cId="4189068017" sldId="256"/>
            <ac:spMk id="2" creationId="{B2291241-BF56-B5AD-8A49-726E68434F53}"/>
          </ac:spMkLst>
        </pc:spChg>
        <pc:spChg chg="mod">
          <ac:chgData name="Debakker Stan" userId="dcaf6aa6-4ff3-4b00-8b67-253531728245" providerId="ADAL" clId="{665BC011-D43F-4223-A84C-73F11D8EBA2E}" dt="2025-03-09T17:14:39.379" v="667" actId="948"/>
          <ac:spMkLst>
            <pc:docMk/>
            <pc:sldMk cId="4189068017" sldId="256"/>
            <ac:spMk id="4" creationId="{3DE61738-8FBC-FF3E-76F0-DDE82B7D46A5}"/>
          </ac:spMkLst>
        </pc:spChg>
        <pc:spChg chg="mod">
          <ac:chgData name="Debakker Stan" userId="dcaf6aa6-4ff3-4b00-8b67-253531728245" providerId="ADAL" clId="{665BC011-D43F-4223-A84C-73F11D8EBA2E}" dt="2025-03-09T12:28:37.613" v="624" actId="403"/>
          <ac:spMkLst>
            <pc:docMk/>
            <pc:sldMk cId="4189068017" sldId="256"/>
            <ac:spMk id="5" creationId="{DBD73E5C-23FA-17E7-6E57-DEFD8ECA3732}"/>
          </ac:spMkLst>
        </pc:spChg>
        <pc:spChg chg="mod">
          <ac:chgData name="Debakker Stan" userId="dcaf6aa6-4ff3-4b00-8b67-253531728245" providerId="ADAL" clId="{665BC011-D43F-4223-A84C-73F11D8EBA2E}" dt="2025-03-09T12:28:45.146" v="625" actId="1076"/>
          <ac:spMkLst>
            <pc:docMk/>
            <pc:sldMk cId="4189068017" sldId="256"/>
            <ac:spMk id="6" creationId="{0F10F33C-4621-4639-2546-D0EA9C8946D3}"/>
          </ac:spMkLst>
        </pc:spChg>
        <pc:spChg chg="mod">
          <ac:chgData name="Debakker Stan" userId="dcaf6aa6-4ff3-4b00-8b67-253531728245" providerId="ADAL" clId="{665BC011-D43F-4223-A84C-73F11D8EBA2E}" dt="2025-03-09T17:21:42.863" v="715" actId="1076"/>
          <ac:spMkLst>
            <pc:docMk/>
            <pc:sldMk cId="4189068017" sldId="256"/>
            <ac:spMk id="9" creationId="{EC498703-7033-C0B0-2C52-5AB55D13BF9D}"/>
          </ac:spMkLst>
        </pc:spChg>
        <pc:spChg chg="mod">
          <ac:chgData name="Debakker Stan" userId="dcaf6aa6-4ff3-4b00-8b67-253531728245" providerId="ADAL" clId="{665BC011-D43F-4223-A84C-73F11D8EBA2E}" dt="2025-03-09T08:30:33.444" v="271" actId="20577"/>
          <ac:spMkLst>
            <pc:docMk/>
            <pc:sldMk cId="4189068017" sldId="256"/>
            <ac:spMk id="10" creationId="{AE547B5F-1C86-22AC-C62D-684A1310723A}"/>
          </ac:spMkLst>
        </pc:spChg>
        <pc:spChg chg="mod">
          <ac:chgData name="Debakker Stan" userId="dcaf6aa6-4ff3-4b00-8b67-253531728245" providerId="ADAL" clId="{665BC011-D43F-4223-A84C-73F11D8EBA2E}" dt="2025-03-09T12:07:06.799" v="345" actId="207"/>
          <ac:spMkLst>
            <pc:docMk/>
            <pc:sldMk cId="4189068017" sldId="256"/>
            <ac:spMk id="11" creationId="{2602147A-C0DD-ACBC-3633-4275116BD5A9}"/>
          </ac:spMkLst>
        </pc:spChg>
        <pc:spChg chg="mod">
          <ac:chgData name="Debakker Stan" userId="dcaf6aa6-4ff3-4b00-8b67-253531728245" providerId="ADAL" clId="{665BC011-D43F-4223-A84C-73F11D8EBA2E}" dt="2025-03-09T17:21:42.863" v="715" actId="1076"/>
          <ac:spMkLst>
            <pc:docMk/>
            <pc:sldMk cId="4189068017" sldId="256"/>
            <ac:spMk id="12" creationId="{9844137E-FF6A-10CC-748E-D4332511556A}"/>
          </ac:spMkLst>
        </pc:spChg>
        <pc:spChg chg="mod">
          <ac:chgData name="Debakker Stan" userId="dcaf6aa6-4ff3-4b00-8b67-253531728245" providerId="ADAL" clId="{665BC011-D43F-4223-A84C-73F11D8EBA2E}" dt="2025-03-09T12:29:56.745" v="663" actId="20577"/>
          <ac:spMkLst>
            <pc:docMk/>
            <pc:sldMk cId="4189068017" sldId="256"/>
            <ac:spMk id="13" creationId="{2F2DB409-3808-25B1-FC20-840E25E9D709}"/>
          </ac:spMkLst>
        </pc:spChg>
        <pc:spChg chg="mod">
          <ac:chgData name="Debakker Stan" userId="dcaf6aa6-4ff3-4b00-8b67-253531728245" providerId="ADAL" clId="{665BC011-D43F-4223-A84C-73F11D8EBA2E}" dt="2025-03-09T17:20:21.629" v="712" actId="20577"/>
          <ac:spMkLst>
            <pc:docMk/>
            <pc:sldMk cId="4189068017" sldId="256"/>
            <ac:spMk id="14" creationId="{E3072C64-0713-DB89-DCBE-116E93125711}"/>
          </ac:spMkLst>
        </pc:spChg>
        <pc:spChg chg="mod">
          <ac:chgData name="Debakker Stan" userId="dcaf6aa6-4ff3-4b00-8b67-253531728245" providerId="ADAL" clId="{665BC011-D43F-4223-A84C-73F11D8EBA2E}" dt="2025-03-09T12:28:50.977" v="626" actId="1076"/>
          <ac:spMkLst>
            <pc:docMk/>
            <pc:sldMk cId="4189068017" sldId="256"/>
            <ac:spMk id="15" creationId="{27125324-3527-6FA0-2041-6D1AD79B1E2C}"/>
          </ac:spMkLst>
        </pc:spChg>
        <pc:spChg chg="mod">
          <ac:chgData name="Debakker Stan" userId="dcaf6aa6-4ff3-4b00-8b67-253531728245" providerId="ADAL" clId="{665BC011-D43F-4223-A84C-73F11D8EBA2E}" dt="2025-03-09T17:22:09.258" v="731" actId="1076"/>
          <ac:spMkLst>
            <pc:docMk/>
            <pc:sldMk cId="4189068017" sldId="256"/>
            <ac:spMk id="18" creationId="{093A64A8-ACFC-DAA1-2B42-9CD5B9A0E59C}"/>
          </ac:spMkLst>
        </pc:spChg>
        <pc:spChg chg="mod">
          <ac:chgData name="Debakker Stan" userId="dcaf6aa6-4ff3-4b00-8b67-253531728245" providerId="ADAL" clId="{665BC011-D43F-4223-A84C-73F11D8EBA2E}" dt="2025-03-09T17:22:09.258" v="731" actId="1076"/>
          <ac:spMkLst>
            <pc:docMk/>
            <pc:sldMk cId="4189068017" sldId="256"/>
            <ac:spMk id="19" creationId="{3CF87F51-46F8-724E-BB6A-197360B915C4}"/>
          </ac:spMkLst>
        </pc:spChg>
        <pc:spChg chg="mod">
          <ac:chgData name="Debakker Stan" userId="dcaf6aa6-4ff3-4b00-8b67-253531728245" providerId="ADAL" clId="{665BC011-D43F-4223-A84C-73F11D8EBA2E}" dt="2025-03-09T17:21:52.438" v="716" actId="1076"/>
          <ac:spMkLst>
            <pc:docMk/>
            <pc:sldMk cId="4189068017" sldId="256"/>
            <ac:spMk id="23" creationId="{3BBFFD4A-D598-C5F1-460C-D8442D7E8BAC}"/>
          </ac:spMkLst>
        </pc:spChg>
        <pc:spChg chg="mod">
          <ac:chgData name="Debakker Stan" userId="dcaf6aa6-4ff3-4b00-8b67-253531728245" providerId="ADAL" clId="{665BC011-D43F-4223-A84C-73F11D8EBA2E}" dt="2025-03-09T17:21:52.438" v="716" actId="1076"/>
          <ac:spMkLst>
            <pc:docMk/>
            <pc:sldMk cId="4189068017" sldId="256"/>
            <ac:spMk id="24" creationId="{53BB39C4-60D6-03D1-59B9-A44714852AEE}"/>
          </ac:spMkLst>
        </pc:spChg>
        <pc:spChg chg="add mod">
          <ac:chgData name="Debakker Stan" userId="dcaf6aa6-4ff3-4b00-8b67-253531728245" providerId="ADAL" clId="{665BC011-D43F-4223-A84C-73F11D8EBA2E}" dt="2025-03-09T12:30:20.614" v="666" actId="1076"/>
          <ac:spMkLst>
            <pc:docMk/>
            <pc:sldMk cId="4189068017" sldId="256"/>
            <ac:spMk id="27" creationId="{0B58B3C2-B0F8-E4C2-F962-CB6BB5C549E0}"/>
          </ac:spMkLst>
        </pc:spChg>
        <pc:spChg chg="add mod">
          <ac:chgData name="Debakker Stan" userId="dcaf6aa6-4ff3-4b00-8b67-253531728245" providerId="ADAL" clId="{665BC011-D43F-4223-A84C-73F11D8EBA2E}" dt="2025-03-09T12:30:20.614" v="666" actId="1076"/>
          <ac:spMkLst>
            <pc:docMk/>
            <pc:sldMk cId="4189068017" sldId="256"/>
            <ac:spMk id="28" creationId="{BBDBDFF5-3E28-600C-3E6B-E382672DF703}"/>
          </ac:spMkLst>
        </pc:spChg>
        <pc:spChg chg="mod">
          <ac:chgData name="Debakker Stan" userId="dcaf6aa6-4ff3-4b00-8b67-253531728245" providerId="ADAL" clId="{665BC011-D43F-4223-A84C-73F11D8EBA2E}" dt="2025-03-09T17:20:10.368" v="670" actId="1076"/>
          <ac:spMkLst>
            <pc:docMk/>
            <pc:sldMk cId="4189068017" sldId="256"/>
            <ac:spMk id="30" creationId="{6F25A9F0-D995-715D-E9DF-CFF9E155F797}"/>
          </ac:spMkLst>
        </pc:spChg>
        <pc:spChg chg="mod">
          <ac:chgData name="Debakker Stan" userId="dcaf6aa6-4ff3-4b00-8b67-253531728245" providerId="ADAL" clId="{665BC011-D43F-4223-A84C-73F11D8EBA2E}" dt="2025-03-09T17:20:10.368" v="670" actId="1076"/>
          <ac:spMkLst>
            <pc:docMk/>
            <pc:sldMk cId="4189068017" sldId="256"/>
            <ac:spMk id="31" creationId="{26C487B3-D517-A29C-5F34-370B66FD72FA}"/>
          </ac:spMkLst>
        </pc:spChg>
        <pc:spChg chg="mod">
          <ac:chgData name="Debakker Stan" userId="dcaf6aa6-4ff3-4b00-8b67-253531728245" providerId="ADAL" clId="{665BC011-D43F-4223-A84C-73F11D8EBA2E}" dt="2025-03-09T08:29:27.351" v="250" actId="6549"/>
          <ac:spMkLst>
            <pc:docMk/>
            <pc:sldMk cId="4189068017" sldId="256"/>
            <ac:spMk id="36" creationId="{AA573CB9-C1A6-914F-A189-ECE8E0364FA7}"/>
          </ac:spMkLst>
        </pc:spChg>
        <pc:spChg chg="mod">
          <ac:chgData name="Debakker Stan" userId="dcaf6aa6-4ff3-4b00-8b67-253531728245" providerId="ADAL" clId="{665BC011-D43F-4223-A84C-73F11D8EBA2E}" dt="2025-03-09T12:23:05.626" v="456" actId="20577"/>
          <ac:spMkLst>
            <pc:docMk/>
            <pc:sldMk cId="4189068017" sldId="256"/>
            <ac:spMk id="37" creationId="{47BFF027-2797-2D8A-CF55-CDB7BE78DD02}"/>
          </ac:spMkLst>
        </pc:spChg>
        <pc:picChg chg="del">
          <ac:chgData name="Debakker Stan" userId="dcaf6aa6-4ff3-4b00-8b67-253531728245" providerId="ADAL" clId="{665BC011-D43F-4223-A84C-73F11D8EBA2E}" dt="2025-03-09T08:29:45.751" v="252" actId="478"/>
          <ac:picMkLst>
            <pc:docMk/>
            <pc:sldMk cId="4189068017" sldId="256"/>
            <ac:picMk id="3" creationId="{9096E4B7-EDF9-8DB5-DA51-27AE0CE8618F}"/>
          </ac:picMkLst>
        </pc:picChg>
        <pc:picChg chg="del">
          <ac:chgData name="Debakker Stan" userId="dcaf6aa6-4ff3-4b00-8b67-253531728245" providerId="ADAL" clId="{665BC011-D43F-4223-A84C-73F11D8EBA2E}" dt="2025-03-09T08:29:12.193" v="166" actId="478"/>
          <ac:picMkLst>
            <pc:docMk/>
            <pc:sldMk cId="4189068017" sldId="256"/>
            <ac:picMk id="8" creationId="{4CF1EE12-3F14-D922-E9DF-0D12986FC565}"/>
          </ac:picMkLst>
        </pc:picChg>
        <pc:picChg chg="add del mod ord">
          <ac:chgData name="Debakker Stan" userId="dcaf6aa6-4ff3-4b00-8b67-253531728245" providerId="ADAL" clId="{665BC011-D43F-4223-A84C-73F11D8EBA2E}" dt="2025-03-09T08:30:03.191" v="269" actId="478"/>
          <ac:picMkLst>
            <pc:docMk/>
            <pc:sldMk cId="4189068017" sldId="256"/>
            <ac:picMk id="16" creationId="{55D56C21-F588-6FD6-1AC8-83483050CFF3}"/>
          </ac:picMkLst>
        </pc:picChg>
        <pc:picChg chg="add">
          <ac:chgData name="Debakker Stan" userId="dcaf6aa6-4ff3-4b00-8b67-253531728245" providerId="ADAL" clId="{665BC011-D43F-4223-A84C-73F11D8EBA2E}" dt="2025-03-09T08:20:47.509" v="53"/>
          <ac:picMkLst>
            <pc:docMk/>
            <pc:sldMk cId="4189068017" sldId="256"/>
            <ac:picMk id="17" creationId="{07165AC0-D8A2-D8BC-D0F0-686402648678}"/>
          </ac:picMkLst>
        </pc:picChg>
        <pc:picChg chg="del">
          <ac:chgData name="Debakker Stan" userId="dcaf6aa6-4ff3-4b00-8b67-253531728245" providerId="ADAL" clId="{665BC011-D43F-4223-A84C-73F11D8EBA2E}" dt="2025-03-09T08:29:52.309" v="267" actId="478"/>
          <ac:picMkLst>
            <pc:docMk/>
            <pc:sldMk cId="4189068017" sldId="256"/>
            <ac:picMk id="20" creationId="{705FA4EE-DB99-38C8-6488-B689B932C953}"/>
          </ac:picMkLst>
        </pc:picChg>
        <pc:picChg chg="add mod">
          <ac:chgData name="Debakker Stan" userId="dcaf6aa6-4ff3-4b00-8b67-253531728245" providerId="ADAL" clId="{665BC011-D43F-4223-A84C-73F11D8EBA2E}" dt="2025-03-09T12:07:48.137" v="361" actId="1076"/>
          <ac:picMkLst>
            <pc:docMk/>
            <pc:sldMk cId="4189068017" sldId="256"/>
            <ac:picMk id="21" creationId="{F20D5532-51F2-20B0-1AA4-EB9F2AF383D5}"/>
          </ac:picMkLst>
        </pc:picChg>
        <pc:picChg chg="del">
          <ac:chgData name="Debakker Stan" userId="dcaf6aa6-4ff3-4b00-8b67-253531728245" providerId="ADAL" clId="{665BC011-D43F-4223-A84C-73F11D8EBA2E}" dt="2025-03-09T08:29:11.579" v="165" actId="478"/>
          <ac:picMkLst>
            <pc:docMk/>
            <pc:sldMk cId="4189068017" sldId="256"/>
            <ac:picMk id="22" creationId="{4A7B0752-C62E-3A79-E8B8-1C0A376ABA46}"/>
          </ac:picMkLst>
        </pc:picChg>
        <pc:picChg chg="del">
          <ac:chgData name="Debakker Stan" userId="dcaf6aa6-4ff3-4b00-8b67-253531728245" providerId="ADAL" clId="{665BC011-D43F-4223-A84C-73F11D8EBA2E}" dt="2025-03-09T08:30:38.485" v="274" actId="478"/>
          <ac:picMkLst>
            <pc:docMk/>
            <pc:sldMk cId="4189068017" sldId="256"/>
            <ac:picMk id="25" creationId="{B3A51644-F206-7B01-DA0A-9E1DFECE9A55}"/>
          </ac:picMkLst>
        </pc:picChg>
        <pc:picChg chg="add mod">
          <ac:chgData name="Debakker Stan" userId="dcaf6aa6-4ff3-4b00-8b67-253531728245" providerId="ADAL" clId="{665BC011-D43F-4223-A84C-73F11D8EBA2E}" dt="2025-03-09T08:28:36.073" v="125" actId="1076"/>
          <ac:picMkLst>
            <pc:docMk/>
            <pc:sldMk cId="4189068017" sldId="256"/>
            <ac:picMk id="26" creationId="{AD04AF3E-00C2-5A58-68D8-DA3E2C78013C}"/>
          </ac:picMkLst>
        </pc:picChg>
        <pc:picChg chg="del">
          <ac:chgData name="Debakker Stan" userId="dcaf6aa6-4ff3-4b00-8b67-253531728245" providerId="ADAL" clId="{665BC011-D43F-4223-A84C-73F11D8EBA2E}" dt="2025-03-09T08:30:34.277" v="272" actId="478"/>
          <ac:picMkLst>
            <pc:docMk/>
            <pc:sldMk cId="4189068017" sldId="256"/>
            <ac:picMk id="29" creationId="{CC03E658-6CD0-7ABA-3034-0B0BD721F9B1}"/>
          </ac:picMkLst>
        </pc:picChg>
        <pc:picChg chg="del">
          <ac:chgData name="Debakker Stan" userId="dcaf6aa6-4ff3-4b00-8b67-253531728245" providerId="ADAL" clId="{665BC011-D43F-4223-A84C-73F11D8EBA2E}" dt="2025-03-09T08:30:46.380" v="277" actId="478"/>
          <ac:picMkLst>
            <pc:docMk/>
            <pc:sldMk cId="4189068017" sldId="256"/>
            <ac:picMk id="32" creationId="{E47679FD-3445-DE3F-31FD-8D642215D092}"/>
          </ac:picMkLst>
        </pc:picChg>
        <pc:picChg chg="del">
          <ac:chgData name="Debakker Stan" userId="dcaf6aa6-4ff3-4b00-8b67-253531728245" providerId="ADAL" clId="{665BC011-D43F-4223-A84C-73F11D8EBA2E}" dt="2025-03-09T08:29:23.852" v="248" actId="478"/>
          <ac:picMkLst>
            <pc:docMk/>
            <pc:sldMk cId="4189068017" sldId="256"/>
            <ac:picMk id="34" creationId="{B5567C4F-8FF2-A698-59A0-941FDD0EEE8C}"/>
          </ac:picMkLst>
        </pc:picChg>
        <pc:picChg chg="add mod">
          <ac:chgData name="Debakker Stan" userId="dcaf6aa6-4ff3-4b00-8b67-253531728245" providerId="ADAL" clId="{665BC011-D43F-4223-A84C-73F11D8EBA2E}" dt="2025-03-09T17:20:28.638" v="714" actId="14100"/>
          <ac:picMkLst>
            <pc:docMk/>
            <pc:sldMk cId="4189068017" sldId="256"/>
            <ac:picMk id="35" creationId="{010A8050-4D72-3E30-E266-7C9533C25AD0}"/>
          </ac:picMkLst>
        </pc:picChg>
        <pc:picChg chg="del">
          <ac:chgData name="Debakker Stan" userId="dcaf6aa6-4ff3-4b00-8b67-253531728245" providerId="ADAL" clId="{665BC011-D43F-4223-A84C-73F11D8EBA2E}" dt="2025-03-09T08:29:28.076" v="251" actId="478"/>
          <ac:picMkLst>
            <pc:docMk/>
            <pc:sldMk cId="4189068017" sldId="256"/>
            <ac:picMk id="38" creationId="{39903290-0415-E9D8-F162-90086EE6F926}"/>
          </ac:picMkLst>
        </pc:picChg>
        <pc:picChg chg="del">
          <ac:chgData name="Debakker Stan" userId="dcaf6aa6-4ff3-4b00-8b67-253531728245" providerId="ADAL" clId="{665BC011-D43F-4223-A84C-73F11D8EBA2E}" dt="2025-03-09T08:29:24.624" v="249" actId="478"/>
          <ac:picMkLst>
            <pc:docMk/>
            <pc:sldMk cId="4189068017" sldId="256"/>
            <ac:picMk id="39" creationId="{6CCE341E-19A9-F9C7-4435-FD67D07EA535}"/>
          </ac:picMkLst>
        </pc:picChg>
        <pc:picChg chg="del mod">
          <ac:chgData name="Debakker Stan" userId="dcaf6aa6-4ff3-4b00-8b67-253531728245" providerId="ADAL" clId="{665BC011-D43F-4223-A84C-73F11D8EBA2E}" dt="2025-03-09T08:21:57.060" v="66" actId="478"/>
          <ac:picMkLst>
            <pc:docMk/>
            <pc:sldMk cId="4189068017" sldId="256"/>
            <ac:picMk id="1026" creationId="{49506E50-4C3A-D6A9-FE59-976A847EA323}"/>
          </ac:picMkLst>
        </pc:picChg>
        <pc:picChg chg="add del mod">
          <ac:chgData name="Debakker Stan" userId="dcaf6aa6-4ff3-4b00-8b67-253531728245" providerId="ADAL" clId="{665BC011-D43F-4223-A84C-73F11D8EBA2E}" dt="2025-03-09T08:21:20.155" v="61" actId="478"/>
          <ac:picMkLst>
            <pc:docMk/>
            <pc:sldMk cId="4189068017" sldId="256"/>
            <ac:picMk id="1028" creationId="{2E588F1F-051B-3E76-6029-50A421E5EA6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le 1"/>
          <p:cNvSpPr>
            <a:spLocks noGrp="1"/>
          </p:cNvSpPr>
          <p:nvPr>
            <p:ph type="ctrTitle"/>
          </p:nvPr>
        </p:nvSpPr>
        <p:spPr>
          <a:xfrm>
            <a:off x="2268022" y="6952156"/>
            <a:ext cx="25704245" cy="14789303"/>
          </a:xfrm>
        </p:spPr>
        <p:txBody>
          <a:bodyPr anchor="b"/>
          <a:lstStyle>
            <a:lvl1pPr algn="ctr">
              <a:defRPr sz="19843"/>
            </a:lvl1pPr>
          </a:lstStyle>
          <a:p>
            <a:r>
              <a:rPr lang="nl-NL"/>
              <a:t>Klik om stijl te bewerken</a:t>
            </a:r>
            <a:endParaRPr lang="en-US" dirty="0"/>
          </a:p>
        </p:txBody>
      </p:sp>
      <p:sp>
        <p:nvSpPr>
          <p:cNvPr id="3" name="Subtitle 2"/>
          <p:cNvSpPr>
            <a:spLocks noGrp="1"/>
          </p:cNvSpPr>
          <p:nvPr>
            <p:ph type="subTitle" idx="1"/>
          </p:nvPr>
        </p:nvSpPr>
        <p:spPr>
          <a:xfrm>
            <a:off x="3780036" y="22311791"/>
            <a:ext cx="22680216" cy="10256143"/>
          </a:xfrm>
        </p:spPr>
        <p:txBody>
          <a:bodyPr/>
          <a:lstStyle>
            <a:lvl1pPr marL="0" indent="0" algn="ctr">
              <a:buNone/>
              <a:defRPr sz="7937"/>
            </a:lvl1pPr>
            <a:lvl2pPr marL="1512006" indent="0" algn="ctr">
              <a:buNone/>
              <a:defRPr sz="6614"/>
            </a:lvl2pPr>
            <a:lvl3pPr marL="3024012" indent="0" algn="ctr">
              <a:buNone/>
              <a:defRPr sz="5953"/>
            </a:lvl3pPr>
            <a:lvl4pPr marL="4536018" indent="0" algn="ctr">
              <a:buNone/>
              <a:defRPr sz="5291"/>
            </a:lvl4pPr>
            <a:lvl5pPr marL="6048024" indent="0" algn="ctr">
              <a:buNone/>
              <a:defRPr sz="5291"/>
            </a:lvl5pPr>
            <a:lvl6pPr marL="7560031" indent="0" algn="ctr">
              <a:buNone/>
              <a:defRPr sz="5291"/>
            </a:lvl6pPr>
            <a:lvl7pPr marL="9072037" indent="0" algn="ctr">
              <a:buNone/>
              <a:defRPr sz="5291"/>
            </a:lvl7pPr>
            <a:lvl8pPr marL="10584043" indent="0" algn="ctr">
              <a:buNone/>
              <a:defRPr sz="5291"/>
            </a:lvl8pPr>
            <a:lvl9pPr marL="12096049" indent="0" algn="ctr">
              <a:buNone/>
              <a:defRPr sz="5291"/>
            </a:lvl9pPr>
          </a:lstStyle>
          <a:p>
            <a:r>
              <a:rPr lang="nl-NL"/>
              <a:t>Klikken om de ondertitelstijl van het model te bewerken</a:t>
            </a:r>
            <a:endParaRPr lang="en-US" dirty="0"/>
          </a:p>
        </p:txBody>
      </p:sp>
      <p:sp>
        <p:nvSpPr>
          <p:cNvPr id="4" name="Date Placeholder 3"/>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2297965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Vertical Text Placeholder 2"/>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3744281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40708" y="2261662"/>
            <a:ext cx="6520562" cy="35999763"/>
          </a:xfrm>
        </p:spPr>
        <p:txBody>
          <a:bodyPr vert="eaVert"/>
          <a:lstStyle/>
          <a:p>
            <a:r>
              <a:rPr lang="nl-NL"/>
              <a:t>Klik om stijl te bewerken</a:t>
            </a:r>
            <a:endParaRPr lang="en-US" dirty="0"/>
          </a:p>
        </p:txBody>
      </p:sp>
      <p:sp>
        <p:nvSpPr>
          <p:cNvPr id="3" name="Vertical Text Placeholder 2"/>
          <p:cNvSpPr>
            <a:spLocks noGrp="1"/>
          </p:cNvSpPr>
          <p:nvPr>
            <p:ph type="body" orient="vert" idx="1"/>
          </p:nvPr>
        </p:nvSpPr>
        <p:spPr>
          <a:xfrm>
            <a:off x="2079021" y="2261662"/>
            <a:ext cx="19183683" cy="35999763"/>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11267305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10016159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2063272" y="10590491"/>
            <a:ext cx="26082248" cy="17670461"/>
          </a:xfrm>
        </p:spPr>
        <p:txBody>
          <a:bodyPr anchor="b"/>
          <a:lstStyle>
            <a:lvl1pPr>
              <a:defRPr sz="19843"/>
            </a:lvl1pPr>
          </a:lstStyle>
          <a:p>
            <a:r>
              <a:rPr lang="nl-NL"/>
              <a:t>Klik om stijl te bewerken</a:t>
            </a:r>
            <a:endParaRPr lang="en-US" dirty="0"/>
          </a:p>
        </p:txBody>
      </p:sp>
      <p:sp>
        <p:nvSpPr>
          <p:cNvPr id="3" name="Text Placeholder 2"/>
          <p:cNvSpPr>
            <a:spLocks noGrp="1"/>
          </p:cNvSpPr>
          <p:nvPr>
            <p:ph type="body" idx="1"/>
          </p:nvPr>
        </p:nvSpPr>
        <p:spPr>
          <a:xfrm>
            <a:off x="2063272" y="28428121"/>
            <a:ext cx="26082248" cy="9292478"/>
          </a:xfrm>
        </p:spPr>
        <p:txBody>
          <a:bodyPr/>
          <a:lstStyle>
            <a:lvl1pPr marL="0" indent="0">
              <a:buNone/>
              <a:defRPr sz="7937">
                <a:solidFill>
                  <a:schemeClr val="tx1">
                    <a:tint val="82000"/>
                  </a:schemeClr>
                </a:solidFill>
              </a:defRPr>
            </a:lvl1pPr>
            <a:lvl2pPr marL="1512006" indent="0">
              <a:buNone/>
              <a:defRPr sz="6614">
                <a:solidFill>
                  <a:schemeClr val="tx1">
                    <a:tint val="82000"/>
                  </a:schemeClr>
                </a:solidFill>
              </a:defRPr>
            </a:lvl2pPr>
            <a:lvl3pPr marL="3024012" indent="0">
              <a:buNone/>
              <a:defRPr sz="5953">
                <a:solidFill>
                  <a:schemeClr val="tx1">
                    <a:tint val="82000"/>
                  </a:schemeClr>
                </a:solidFill>
              </a:defRPr>
            </a:lvl3pPr>
            <a:lvl4pPr marL="4536018" indent="0">
              <a:buNone/>
              <a:defRPr sz="5291">
                <a:solidFill>
                  <a:schemeClr val="tx1">
                    <a:tint val="82000"/>
                  </a:schemeClr>
                </a:solidFill>
              </a:defRPr>
            </a:lvl4pPr>
            <a:lvl5pPr marL="6048024" indent="0">
              <a:buNone/>
              <a:defRPr sz="5291">
                <a:solidFill>
                  <a:schemeClr val="tx1">
                    <a:tint val="82000"/>
                  </a:schemeClr>
                </a:solidFill>
              </a:defRPr>
            </a:lvl5pPr>
            <a:lvl6pPr marL="7560031" indent="0">
              <a:buNone/>
              <a:defRPr sz="5291">
                <a:solidFill>
                  <a:schemeClr val="tx1">
                    <a:tint val="82000"/>
                  </a:schemeClr>
                </a:solidFill>
              </a:defRPr>
            </a:lvl6pPr>
            <a:lvl7pPr marL="9072037" indent="0">
              <a:buNone/>
              <a:defRPr sz="5291">
                <a:solidFill>
                  <a:schemeClr val="tx1">
                    <a:tint val="82000"/>
                  </a:schemeClr>
                </a:solidFill>
              </a:defRPr>
            </a:lvl7pPr>
            <a:lvl8pPr marL="10584043" indent="0">
              <a:buNone/>
              <a:defRPr sz="5291">
                <a:solidFill>
                  <a:schemeClr val="tx1">
                    <a:tint val="82000"/>
                  </a:schemeClr>
                </a:solidFill>
              </a:defRPr>
            </a:lvl8pPr>
            <a:lvl9pPr marL="12096049" indent="0">
              <a:buNone/>
              <a:defRPr sz="5291">
                <a:solidFill>
                  <a:schemeClr val="tx1">
                    <a:tint val="82000"/>
                  </a:schemeClr>
                </a:solidFill>
              </a:defRPr>
            </a:lvl9pPr>
          </a:lstStyle>
          <a:p>
            <a:pPr lvl="0"/>
            <a:r>
              <a:rPr lang="nl-NL"/>
              <a:t>Klikken om de tekststijl van het model te bewerken</a:t>
            </a:r>
          </a:p>
        </p:txBody>
      </p:sp>
      <p:sp>
        <p:nvSpPr>
          <p:cNvPr id="4" name="Date Placeholder 3"/>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5" name="Footer Placeholder 4"/>
          <p:cNvSpPr>
            <a:spLocks noGrp="1"/>
          </p:cNvSpPr>
          <p:nvPr>
            <p:ph type="ftr" sz="quarter" idx="11"/>
          </p:nvPr>
        </p:nvSpPr>
        <p:spPr/>
        <p:txBody>
          <a:bodyPr/>
          <a:lstStyle/>
          <a:p>
            <a:endParaRPr lang="nl-NL" dirty="0"/>
          </a:p>
        </p:txBody>
      </p:sp>
      <p:sp>
        <p:nvSpPr>
          <p:cNvPr id="6" name="Slide Number Placeholder 5"/>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116775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Content Placeholder 2"/>
          <p:cNvSpPr>
            <a:spLocks noGrp="1"/>
          </p:cNvSpPr>
          <p:nvPr>
            <p:ph sz="half" idx="1"/>
          </p:nvPr>
        </p:nvSpPr>
        <p:spPr>
          <a:xfrm>
            <a:off x="2079020" y="11308310"/>
            <a:ext cx="12852122" cy="2695311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Content Placeholder 3"/>
          <p:cNvSpPr>
            <a:spLocks noGrp="1"/>
          </p:cNvSpPr>
          <p:nvPr>
            <p:ph sz="half" idx="2"/>
          </p:nvPr>
        </p:nvSpPr>
        <p:spPr>
          <a:xfrm>
            <a:off x="15309146" y="11308310"/>
            <a:ext cx="12852122" cy="26953115"/>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Date Placeholder 4"/>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295154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2082959" y="2261671"/>
            <a:ext cx="26082248" cy="8210820"/>
          </a:xfrm>
        </p:spPr>
        <p:txBody>
          <a:bodyPr/>
          <a:lstStyle/>
          <a:p>
            <a:r>
              <a:rPr lang="nl-NL"/>
              <a:t>Klik om stijl te bewerken</a:t>
            </a:r>
            <a:endParaRPr lang="en-US" dirty="0"/>
          </a:p>
        </p:txBody>
      </p:sp>
      <p:sp>
        <p:nvSpPr>
          <p:cNvPr id="3" name="Text Placeholder 2"/>
          <p:cNvSpPr>
            <a:spLocks noGrp="1"/>
          </p:cNvSpPr>
          <p:nvPr>
            <p:ph type="body" idx="1"/>
          </p:nvPr>
        </p:nvSpPr>
        <p:spPr>
          <a:xfrm>
            <a:off x="2082962" y="10413482"/>
            <a:ext cx="12793057"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nl-NL"/>
              <a:t>Klikken om de tekststijl van het model te bewerken</a:t>
            </a:r>
          </a:p>
        </p:txBody>
      </p:sp>
      <p:sp>
        <p:nvSpPr>
          <p:cNvPr id="4" name="Content Placeholder 3"/>
          <p:cNvSpPr>
            <a:spLocks noGrp="1"/>
          </p:cNvSpPr>
          <p:nvPr>
            <p:ph sz="half" idx="2"/>
          </p:nvPr>
        </p:nvSpPr>
        <p:spPr>
          <a:xfrm>
            <a:off x="2082962" y="15516968"/>
            <a:ext cx="12793057" cy="228231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5" name="Text Placeholder 4"/>
          <p:cNvSpPr>
            <a:spLocks noGrp="1"/>
          </p:cNvSpPr>
          <p:nvPr>
            <p:ph type="body" sz="quarter" idx="3"/>
          </p:nvPr>
        </p:nvSpPr>
        <p:spPr>
          <a:xfrm>
            <a:off x="15309148" y="10413482"/>
            <a:ext cx="12856061" cy="5103486"/>
          </a:xfrm>
        </p:spPr>
        <p:txBody>
          <a:bodyPr anchor="b"/>
          <a:lstStyle>
            <a:lvl1pPr marL="0" indent="0">
              <a:buNone/>
              <a:defRPr sz="7937" b="1"/>
            </a:lvl1pPr>
            <a:lvl2pPr marL="1512006" indent="0">
              <a:buNone/>
              <a:defRPr sz="6614" b="1"/>
            </a:lvl2pPr>
            <a:lvl3pPr marL="3024012" indent="0">
              <a:buNone/>
              <a:defRPr sz="5953" b="1"/>
            </a:lvl3pPr>
            <a:lvl4pPr marL="4536018" indent="0">
              <a:buNone/>
              <a:defRPr sz="5291" b="1"/>
            </a:lvl4pPr>
            <a:lvl5pPr marL="6048024" indent="0">
              <a:buNone/>
              <a:defRPr sz="5291" b="1"/>
            </a:lvl5pPr>
            <a:lvl6pPr marL="7560031" indent="0">
              <a:buNone/>
              <a:defRPr sz="5291" b="1"/>
            </a:lvl6pPr>
            <a:lvl7pPr marL="9072037" indent="0">
              <a:buNone/>
              <a:defRPr sz="5291" b="1"/>
            </a:lvl7pPr>
            <a:lvl8pPr marL="10584043" indent="0">
              <a:buNone/>
              <a:defRPr sz="5291" b="1"/>
            </a:lvl8pPr>
            <a:lvl9pPr marL="12096049" indent="0">
              <a:buNone/>
              <a:defRPr sz="5291" b="1"/>
            </a:lvl9pPr>
          </a:lstStyle>
          <a:p>
            <a:pPr lvl="0"/>
            <a:r>
              <a:rPr lang="nl-NL"/>
              <a:t>Klikken om de tekststijl van het model te bewerken</a:t>
            </a:r>
          </a:p>
        </p:txBody>
      </p:sp>
      <p:sp>
        <p:nvSpPr>
          <p:cNvPr id="6" name="Content Placeholder 5"/>
          <p:cNvSpPr>
            <a:spLocks noGrp="1"/>
          </p:cNvSpPr>
          <p:nvPr>
            <p:ph sz="quarter" idx="4"/>
          </p:nvPr>
        </p:nvSpPr>
        <p:spPr>
          <a:xfrm>
            <a:off x="15309148" y="15516968"/>
            <a:ext cx="12856061" cy="22823123"/>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7" name="Date Placeholder 6"/>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8" name="Footer Placeholder 7"/>
          <p:cNvSpPr>
            <a:spLocks noGrp="1"/>
          </p:cNvSpPr>
          <p:nvPr>
            <p:ph type="ftr" sz="quarter" idx="11"/>
          </p:nvPr>
        </p:nvSpPr>
        <p:spPr/>
        <p:txBody>
          <a:bodyPr/>
          <a:lstStyle/>
          <a:p>
            <a:endParaRPr lang="nl-NL" dirty="0"/>
          </a:p>
        </p:txBody>
      </p:sp>
      <p:sp>
        <p:nvSpPr>
          <p:cNvPr id="9" name="Slide Number Placeholder 8"/>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3569404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l-NL"/>
              <a:t>Klik om stijl te bewerken</a:t>
            </a:r>
            <a:endParaRPr lang="en-US" dirty="0"/>
          </a:p>
        </p:txBody>
      </p:sp>
      <p:sp>
        <p:nvSpPr>
          <p:cNvPr id="3" name="Date Placeholder 2"/>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4" name="Footer Placeholder 3"/>
          <p:cNvSpPr>
            <a:spLocks noGrp="1"/>
          </p:cNvSpPr>
          <p:nvPr>
            <p:ph type="ftr" sz="quarter" idx="11"/>
          </p:nvPr>
        </p:nvSpPr>
        <p:spPr/>
        <p:txBody>
          <a:bodyPr/>
          <a:lstStyle/>
          <a:p>
            <a:endParaRPr lang="nl-NL" dirty="0"/>
          </a:p>
        </p:txBody>
      </p:sp>
      <p:sp>
        <p:nvSpPr>
          <p:cNvPr id="5" name="Slide Number Placeholder 4"/>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1922116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3" name="Footer Placeholder 2"/>
          <p:cNvSpPr>
            <a:spLocks noGrp="1"/>
          </p:cNvSpPr>
          <p:nvPr>
            <p:ph type="ftr" sz="quarter" idx="11"/>
          </p:nvPr>
        </p:nvSpPr>
        <p:spPr/>
        <p:txBody>
          <a:bodyPr/>
          <a:lstStyle/>
          <a:p>
            <a:endParaRPr lang="nl-NL" dirty="0"/>
          </a:p>
        </p:txBody>
      </p:sp>
      <p:sp>
        <p:nvSpPr>
          <p:cNvPr id="4" name="Slide Number Placeholder 3"/>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1264060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nl-NL"/>
              <a:t>Klik om stijl te bewerken</a:t>
            </a:r>
            <a:endParaRPr lang="en-US" dirty="0"/>
          </a:p>
        </p:txBody>
      </p:sp>
      <p:sp>
        <p:nvSpPr>
          <p:cNvPr id="3" name="Content Placeholder 2"/>
          <p:cNvSpPr>
            <a:spLocks noGrp="1"/>
          </p:cNvSpPr>
          <p:nvPr>
            <p:ph idx="1"/>
          </p:nvPr>
        </p:nvSpPr>
        <p:spPr>
          <a:xfrm>
            <a:off x="12856061" y="6116330"/>
            <a:ext cx="15309146" cy="30188272"/>
          </a:xfrm>
        </p:spPr>
        <p:txBody>
          <a:bodyPr/>
          <a:lstStyle>
            <a:lvl1pPr>
              <a:defRPr sz="10583"/>
            </a:lvl1pPr>
            <a:lvl2pPr>
              <a:defRPr sz="9260"/>
            </a:lvl2pPr>
            <a:lvl3pPr>
              <a:defRPr sz="7937"/>
            </a:lvl3pPr>
            <a:lvl4pPr>
              <a:defRPr sz="6614"/>
            </a:lvl4pPr>
            <a:lvl5pPr>
              <a:defRPr sz="6614"/>
            </a:lvl5pPr>
            <a:lvl6pPr>
              <a:defRPr sz="6614"/>
            </a:lvl6pPr>
            <a:lvl7pPr>
              <a:defRPr sz="6614"/>
            </a:lvl7pPr>
            <a:lvl8pPr>
              <a:defRPr sz="6614"/>
            </a:lvl8pPr>
            <a:lvl9pPr>
              <a:defRPr sz="6614"/>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243396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082959" y="2831994"/>
            <a:ext cx="9753280" cy="9911980"/>
          </a:xfrm>
        </p:spPr>
        <p:txBody>
          <a:bodyPr anchor="b"/>
          <a:lstStyle>
            <a:lvl1pPr>
              <a:defRPr sz="10583"/>
            </a:lvl1pPr>
          </a:lstStyle>
          <a:p>
            <a:r>
              <a:rPr lang="nl-NL"/>
              <a:t>Klik om stijl te bewerken</a:t>
            </a:r>
            <a:endParaRPr lang="en-US" dirty="0"/>
          </a:p>
        </p:txBody>
      </p:sp>
      <p:sp>
        <p:nvSpPr>
          <p:cNvPr id="3" name="Picture Placeholder 2"/>
          <p:cNvSpPr>
            <a:spLocks noGrp="1" noChangeAspect="1"/>
          </p:cNvSpPr>
          <p:nvPr>
            <p:ph type="pic" idx="1"/>
          </p:nvPr>
        </p:nvSpPr>
        <p:spPr>
          <a:xfrm>
            <a:off x="12856061" y="6116330"/>
            <a:ext cx="15309146" cy="30188272"/>
          </a:xfrm>
        </p:spPr>
        <p:txBody>
          <a:bodyPr anchor="t"/>
          <a:lstStyle>
            <a:lvl1pPr marL="0" indent="0">
              <a:buNone/>
              <a:defRPr sz="10583"/>
            </a:lvl1pPr>
            <a:lvl2pPr marL="1512006" indent="0">
              <a:buNone/>
              <a:defRPr sz="9260"/>
            </a:lvl2pPr>
            <a:lvl3pPr marL="3024012" indent="0">
              <a:buNone/>
              <a:defRPr sz="7937"/>
            </a:lvl3pPr>
            <a:lvl4pPr marL="4536018" indent="0">
              <a:buNone/>
              <a:defRPr sz="6614"/>
            </a:lvl4pPr>
            <a:lvl5pPr marL="6048024" indent="0">
              <a:buNone/>
              <a:defRPr sz="6614"/>
            </a:lvl5pPr>
            <a:lvl6pPr marL="7560031" indent="0">
              <a:buNone/>
              <a:defRPr sz="6614"/>
            </a:lvl6pPr>
            <a:lvl7pPr marL="9072037" indent="0">
              <a:buNone/>
              <a:defRPr sz="6614"/>
            </a:lvl7pPr>
            <a:lvl8pPr marL="10584043" indent="0">
              <a:buNone/>
              <a:defRPr sz="6614"/>
            </a:lvl8pPr>
            <a:lvl9pPr marL="12096049" indent="0">
              <a:buNone/>
              <a:defRPr sz="6614"/>
            </a:lvl9pPr>
          </a:lstStyle>
          <a:p>
            <a:r>
              <a:rPr lang="nl-NL" dirty="0"/>
              <a:t>Klik op het pictogram als u een afbeelding wilt toevoegen</a:t>
            </a:r>
            <a:endParaRPr lang="en-US" dirty="0"/>
          </a:p>
        </p:txBody>
      </p:sp>
      <p:sp>
        <p:nvSpPr>
          <p:cNvPr id="4" name="Text Placeholder 3"/>
          <p:cNvSpPr>
            <a:spLocks noGrp="1"/>
          </p:cNvSpPr>
          <p:nvPr>
            <p:ph type="body" sz="half" idx="2"/>
          </p:nvPr>
        </p:nvSpPr>
        <p:spPr>
          <a:xfrm>
            <a:off x="2082959" y="12743974"/>
            <a:ext cx="9753280" cy="23609788"/>
          </a:xfrm>
        </p:spPr>
        <p:txBody>
          <a:bodyPr/>
          <a:lstStyle>
            <a:lvl1pPr marL="0" indent="0">
              <a:buNone/>
              <a:defRPr sz="5291"/>
            </a:lvl1pPr>
            <a:lvl2pPr marL="1512006" indent="0">
              <a:buNone/>
              <a:defRPr sz="4630"/>
            </a:lvl2pPr>
            <a:lvl3pPr marL="3024012" indent="0">
              <a:buNone/>
              <a:defRPr sz="3969"/>
            </a:lvl3pPr>
            <a:lvl4pPr marL="4536018" indent="0">
              <a:buNone/>
              <a:defRPr sz="3307"/>
            </a:lvl4pPr>
            <a:lvl5pPr marL="6048024" indent="0">
              <a:buNone/>
              <a:defRPr sz="3307"/>
            </a:lvl5pPr>
            <a:lvl6pPr marL="7560031" indent="0">
              <a:buNone/>
              <a:defRPr sz="3307"/>
            </a:lvl6pPr>
            <a:lvl7pPr marL="9072037" indent="0">
              <a:buNone/>
              <a:defRPr sz="3307"/>
            </a:lvl7pPr>
            <a:lvl8pPr marL="10584043" indent="0">
              <a:buNone/>
              <a:defRPr sz="3307"/>
            </a:lvl8pPr>
            <a:lvl9pPr marL="12096049" indent="0">
              <a:buNone/>
              <a:defRPr sz="3307"/>
            </a:lvl9pPr>
          </a:lstStyle>
          <a:p>
            <a:pPr lvl="0"/>
            <a:r>
              <a:rPr lang="nl-NL"/>
              <a:t>Klikken om de tekststijl van het model te bewerken</a:t>
            </a:r>
          </a:p>
        </p:txBody>
      </p:sp>
      <p:sp>
        <p:nvSpPr>
          <p:cNvPr id="5" name="Date Placeholder 4"/>
          <p:cNvSpPr>
            <a:spLocks noGrp="1"/>
          </p:cNvSpPr>
          <p:nvPr>
            <p:ph type="dt" sz="half" idx="10"/>
          </p:nvPr>
        </p:nvSpPr>
        <p:spPr/>
        <p:txBody>
          <a:bodyPr/>
          <a:lstStyle/>
          <a:p>
            <a:fld id="{9AFBD882-CFCF-45CF-9B37-834CCD6CF9C8}" type="datetimeFigureOut">
              <a:rPr lang="nl-NL" smtClean="0"/>
              <a:t>9-3-2025</a:t>
            </a:fld>
            <a:endParaRPr lang="nl-NL" dirty="0"/>
          </a:p>
        </p:txBody>
      </p:sp>
      <p:sp>
        <p:nvSpPr>
          <p:cNvPr id="6" name="Footer Placeholder 5"/>
          <p:cNvSpPr>
            <a:spLocks noGrp="1"/>
          </p:cNvSpPr>
          <p:nvPr>
            <p:ph type="ftr" sz="quarter" idx="11"/>
          </p:nvPr>
        </p:nvSpPr>
        <p:spPr/>
        <p:txBody>
          <a:bodyPr/>
          <a:lstStyle/>
          <a:p>
            <a:endParaRPr lang="nl-NL" dirty="0"/>
          </a:p>
        </p:txBody>
      </p:sp>
      <p:sp>
        <p:nvSpPr>
          <p:cNvPr id="7" name="Slide Number Placeholder 6"/>
          <p:cNvSpPr>
            <a:spLocks noGrp="1"/>
          </p:cNvSpPr>
          <p:nvPr>
            <p:ph type="sldNum" sz="quarter" idx="12"/>
          </p:nvPr>
        </p:nvSpPr>
        <p:spPr/>
        <p:txBody>
          <a:bodyPr/>
          <a:lstStyle/>
          <a:p>
            <a:fld id="{7CF23444-723A-4E45-AFCC-E324CA4F269B}" type="slidenum">
              <a:rPr lang="nl-NL" smtClean="0"/>
              <a:t>‹nr.›</a:t>
            </a:fld>
            <a:endParaRPr lang="nl-NL" dirty="0"/>
          </a:p>
        </p:txBody>
      </p:sp>
    </p:spTree>
    <p:extLst>
      <p:ext uri="{BB962C8B-B14F-4D97-AF65-F5344CB8AC3E}">
        <p14:creationId xmlns:p14="http://schemas.microsoft.com/office/powerpoint/2010/main" val="1213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79020" y="2261671"/>
            <a:ext cx="26082248" cy="8210820"/>
          </a:xfrm>
          <a:prstGeom prst="rect">
            <a:avLst/>
          </a:prstGeom>
        </p:spPr>
        <p:txBody>
          <a:bodyPr vert="horz" lIns="91440" tIns="45720" rIns="91440" bIns="45720" rtlCol="0" anchor="ctr">
            <a:normAutofit/>
          </a:bodyPr>
          <a:lstStyle/>
          <a:p>
            <a:r>
              <a:rPr lang="nl-NL"/>
              <a:t>Klik om stijl te bewerken</a:t>
            </a:r>
            <a:endParaRPr lang="en-US" dirty="0"/>
          </a:p>
        </p:txBody>
      </p:sp>
      <p:sp>
        <p:nvSpPr>
          <p:cNvPr id="3" name="Text Placeholder 2"/>
          <p:cNvSpPr>
            <a:spLocks noGrp="1"/>
          </p:cNvSpPr>
          <p:nvPr>
            <p:ph type="body" idx="1"/>
          </p:nvPr>
        </p:nvSpPr>
        <p:spPr>
          <a:xfrm>
            <a:off x="2079020" y="11308310"/>
            <a:ext cx="26082248" cy="26953115"/>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en-US" dirty="0"/>
          </a:p>
        </p:txBody>
      </p:sp>
      <p:sp>
        <p:nvSpPr>
          <p:cNvPr id="4" name="Date Placeholder 3"/>
          <p:cNvSpPr>
            <a:spLocks noGrp="1"/>
          </p:cNvSpPr>
          <p:nvPr>
            <p:ph type="dt" sz="half" idx="2"/>
          </p:nvPr>
        </p:nvSpPr>
        <p:spPr>
          <a:xfrm>
            <a:off x="2079020" y="39372595"/>
            <a:ext cx="6804065" cy="2261662"/>
          </a:xfrm>
          <a:prstGeom prst="rect">
            <a:avLst/>
          </a:prstGeom>
        </p:spPr>
        <p:txBody>
          <a:bodyPr vert="horz" lIns="91440" tIns="45720" rIns="91440" bIns="45720" rtlCol="0" anchor="ctr"/>
          <a:lstStyle>
            <a:lvl1pPr algn="l">
              <a:defRPr sz="3969">
                <a:solidFill>
                  <a:schemeClr val="tx1">
                    <a:tint val="82000"/>
                  </a:schemeClr>
                </a:solidFill>
              </a:defRPr>
            </a:lvl1pPr>
          </a:lstStyle>
          <a:p>
            <a:fld id="{9AFBD882-CFCF-45CF-9B37-834CCD6CF9C8}" type="datetimeFigureOut">
              <a:rPr lang="nl-NL" smtClean="0"/>
              <a:t>9-3-2025</a:t>
            </a:fld>
            <a:endParaRPr lang="nl-NL" dirty="0"/>
          </a:p>
        </p:txBody>
      </p:sp>
      <p:sp>
        <p:nvSpPr>
          <p:cNvPr id="5" name="Footer Placeholder 4"/>
          <p:cNvSpPr>
            <a:spLocks noGrp="1"/>
          </p:cNvSpPr>
          <p:nvPr>
            <p:ph type="ftr" sz="quarter" idx="3"/>
          </p:nvPr>
        </p:nvSpPr>
        <p:spPr>
          <a:xfrm>
            <a:off x="10017096" y="39372595"/>
            <a:ext cx="10206097" cy="2261662"/>
          </a:xfrm>
          <a:prstGeom prst="rect">
            <a:avLst/>
          </a:prstGeom>
        </p:spPr>
        <p:txBody>
          <a:bodyPr vert="horz" lIns="91440" tIns="45720" rIns="91440" bIns="45720" rtlCol="0" anchor="ctr"/>
          <a:lstStyle>
            <a:lvl1pPr algn="ctr">
              <a:defRPr sz="3969">
                <a:solidFill>
                  <a:schemeClr val="tx1">
                    <a:tint val="82000"/>
                  </a:schemeClr>
                </a:solidFill>
              </a:defRPr>
            </a:lvl1pPr>
          </a:lstStyle>
          <a:p>
            <a:endParaRPr lang="nl-NL" dirty="0"/>
          </a:p>
        </p:txBody>
      </p:sp>
      <p:sp>
        <p:nvSpPr>
          <p:cNvPr id="6" name="Slide Number Placeholder 5"/>
          <p:cNvSpPr>
            <a:spLocks noGrp="1"/>
          </p:cNvSpPr>
          <p:nvPr>
            <p:ph type="sldNum" sz="quarter" idx="4"/>
          </p:nvPr>
        </p:nvSpPr>
        <p:spPr>
          <a:xfrm>
            <a:off x="21357203" y="39372595"/>
            <a:ext cx="6804065" cy="2261662"/>
          </a:xfrm>
          <a:prstGeom prst="rect">
            <a:avLst/>
          </a:prstGeom>
        </p:spPr>
        <p:txBody>
          <a:bodyPr vert="horz" lIns="91440" tIns="45720" rIns="91440" bIns="45720" rtlCol="0" anchor="ctr"/>
          <a:lstStyle>
            <a:lvl1pPr algn="r">
              <a:defRPr sz="3969">
                <a:solidFill>
                  <a:schemeClr val="tx1">
                    <a:tint val="82000"/>
                  </a:schemeClr>
                </a:solidFill>
              </a:defRPr>
            </a:lvl1pPr>
          </a:lstStyle>
          <a:p>
            <a:fld id="{7CF23444-723A-4E45-AFCC-E324CA4F269B}" type="slidenum">
              <a:rPr lang="nl-NL" smtClean="0"/>
              <a:t>‹nr.›</a:t>
            </a:fld>
            <a:endParaRPr lang="nl-NL" dirty="0"/>
          </a:p>
        </p:txBody>
      </p:sp>
    </p:spTree>
    <p:extLst>
      <p:ext uri="{BB962C8B-B14F-4D97-AF65-F5344CB8AC3E}">
        <p14:creationId xmlns:p14="http://schemas.microsoft.com/office/powerpoint/2010/main" val="26766672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4012" rtl="0" eaLnBrk="1" latinLnBrk="0" hangingPunct="1">
        <a:lnSpc>
          <a:spcPct val="90000"/>
        </a:lnSpc>
        <a:spcBef>
          <a:spcPct val="0"/>
        </a:spcBef>
        <a:buNone/>
        <a:defRPr sz="14551" kern="1200">
          <a:solidFill>
            <a:schemeClr val="tx1"/>
          </a:solidFill>
          <a:latin typeface="+mj-lt"/>
          <a:ea typeface="+mj-ea"/>
          <a:cs typeface="+mj-cs"/>
        </a:defRPr>
      </a:lvl1pPr>
    </p:titleStyle>
    <p:bodyStyle>
      <a:lvl1pPr marL="756003" indent="-756003" algn="l" defTabSz="3024012" rtl="0" eaLnBrk="1" latinLnBrk="0" hangingPunct="1">
        <a:lnSpc>
          <a:spcPct val="90000"/>
        </a:lnSpc>
        <a:spcBef>
          <a:spcPts val="3307"/>
        </a:spcBef>
        <a:buFont typeface="Arial" panose="020B0604020202020204" pitchFamily="34" charset="0"/>
        <a:buChar char="•"/>
        <a:defRPr sz="9260" kern="1200">
          <a:solidFill>
            <a:schemeClr val="tx1"/>
          </a:solidFill>
          <a:latin typeface="+mn-lt"/>
          <a:ea typeface="+mn-ea"/>
          <a:cs typeface="+mn-cs"/>
        </a:defRPr>
      </a:lvl1pPr>
      <a:lvl2pPr marL="2268009" indent="-756003" algn="l" defTabSz="3024012" rtl="0" eaLnBrk="1" latinLnBrk="0" hangingPunct="1">
        <a:lnSpc>
          <a:spcPct val="90000"/>
        </a:lnSpc>
        <a:spcBef>
          <a:spcPts val="1654"/>
        </a:spcBef>
        <a:buFont typeface="Arial" panose="020B0604020202020204" pitchFamily="34" charset="0"/>
        <a:buChar char="•"/>
        <a:defRPr sz="7937" kern="1200">
          <a:solidFill>
            <a:schemeClr val="tx1"/>
          </a:solidFill>
          <a:latin typeface="+mn-lt"/>
          <a:ea typeface="+mn-ea"/>
          <a:cs typeface="+mn-cs"/>
        </a:defRPr>
      </a:lvl2pPr>
      <a:lvl3pPr marL="3780015" indent="-756003" algn="l" defTabSz="3024012" rtl="0" eaLnBrk="1" latinLnBrk="0" hangingPunct="1">
        <a:lnSpc>
          <a:spcPct val="90000"/>
        </a:lnSpc>
        <a:spcBef>
          <a:spcPts val="1654"/>
        </a:spcBef>
        <a:buFont typeface="Arial" panose="020B0604020202020204" pitchFamily="34" charset="0"/>
        <a:buChar char="•"/>
        <a:defRPr sz="6614" kern="1200">
          <a:solidFill>
            <a:schemeClr val="tx1"/>
          </a:solidFill>
          <a:latin typeface="+mn-lt"/>
          <a:ea typeface="+mn-ea"/>
          <a:cs typeface="+mn-cs"/>
        </a:defRPr>
      </a:lvl3pPr>
      <a:lvl4pPr marL="5292021"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4pPr>
      <a:lvl5pPr marL="6804028"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5pPr>
      <a:lvl6pPr marL="8316034"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6pPr>
      <a:lvl7pPr marL="9828040"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7pPr>
      <a:lvl8pPr marL="11340046"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8pPr>
      <a:lvl9pPr marL="12852052" indent="-756003" algn="l" defTabSz="3024012" rtl="0" eaLnBrk="1" latinLnBrk="0" hangingPunct="1">
        <a:lnSpc>
          <a:spcPct val="90000"/>
        </a:lnSpc>
        <a:spcBef>
          <a:spcPts val="1654"/>
        </a:spcBef>
        <a:buFont typeface="Arial" panose="020B0604020202020204" pitchFamily="34" charset="0"/>
        <a:buChar char="•"/>
        <a:defRPr sz="5953" kern="1200">
          <a:solidFill>
            <a:schemeClr val="tx1"/>
          </a:solidFill>
          <a:latin typeface="+mn-lt"/>
          <a:ea typeface="+mn-ea"/>
          <a:cs typeface="+mn-cs"/>
        </a:defRPr>
      </a:lvl9pPr>
    </p:bodyStyle>
    <p:otherStyle>
      <a:defPPr>
        <a:defRPr lang="en-US"/>
      </a:defPPr>
      <a:lvl1pPr marL="0" algn="l" defTabSz="3024012" rtl="0" eaLnBrk="1" latinLnBrk="0" hangingPunct="1">
        <a:defRPr sz="5953" kern="1200">
          <a:solidFill>
            <a:schemeClr val="tx1"/>
          </a:solidFill>
          <a:latin typeface="+mn-lt"/>
          <a:ea typeface="+mn-ea"/>
          <a:cs typeface="+mn-cs"/>
        </a:defRPr>
      </a:lvl1pPr>
      <a:lvl2pPr marL="1512006" algn="l" defTabSz="3024012" rtl="0" eaLnBrk="1" latinLnBrk="0" hangingPunct="1">
        <a:defRPr sz="5953" kern="1200">
          <a:solidFill>
            <a:schemeClr val="tx1"/>
          </a:solidFill>
          <a:latin typeface="+mn-lt"/>
          <a:ea typeface="+mn-ea"/>
          <a:cs typeface="+mn-cs"/>
        </a:defRPr>
      </a:lvl2pPr>
      <a:lvl3pPr marL="3024012" algn="l" defTabSz="3024012" rtl="0" eaLnBrk="1" latinLnBrk="0" hangingPunct="1">
        <a:defRPr sz="5953" kern="1200">
          <a:solidFill>
            <a:schemeClr val="tx1"/>
          </a:solidFill>
          <a:latin typeface="+mn-lt"/>
          <a:ea typeface="+mn-ea"/>
          <a:cs typeface="+mn-cs"/>
        </a:defRPr>
      </a:lvl3pPr>
      <a:lvl4pPr marL="4536018" algn="l" defTabSz="3024012" rtl="0" eaLnBrk="1" latinLnBrk="0" hangingPunct="1">
        <a:defRPr sz="5953" kern="1200">
          <a:solidFill>
            <a:schemeClr val="tx1"/>
          </a:solidFill>
          <a:latin typeface="+mn-lt"/>
          <a:ea typeface="+mn-ea"/>
          <a:cs typeface="+mn-cs"/>
        </a:defRPr>
      </a:lvl4pPr>
      <a:lvl5pPr marL="6048024" algn="l" defTabSz="3024012" rtl="0" eaLnBrk="1" latinLnBrk="0" hangingPunct="1">
        <a:defRPr sz="5953" kern="1200">
          <a:solidFill>
            <a:schemeClr val="tx1"/>
          </a:solidFill>
          <a:latin typeface="+mn-lt"/>
          <a:ea typeface="+mn-ea"/>
          <a:cs typeface="+mn-cs"/>
        </a:defRPr>
      </a:lvl5pPr>
      <a:lvl6pPr marL="7560031" algn="l" defTabSz="3024012" rtl="0" eaLnBrk="1" latinLnBrk="0" hangingPunct="1">
        <a:defRPr sz="5953" kern="1200">
          <a:solidFill>
            <a:schemeClr val="tx1"/>
          </a:solidFill>
          <a:latin typeface="+mn-lt"/>
          <a:ea typeface="+mn-ea"/>
          <a:cs typeface="+mn-cs"/>
        </a:defRPr>
      </a:lvl6pPr>
      <a:lvl7pPr marL="9072037" algn="l" defTabSz="3024012" rtl="0" eaLnBrk="1" latinLnBrk="0" hangingPunct="1">
        <a:defRPr sz="5953" kern="1200">
          <a:solidFill>
            <a:schemeClr val="tx1"/>
          </a:solidFill>
          <a:latin typeface="+mn-lt"/>
          <a:ea typeface="+mn-ea"/>
          <a:cs typeface="+mn-cs"/>
        </a:defRPr>
      </a:lvl7pPr>
      <a:lvl8pPr marL="10584043" algn="l" defTabSz="3024012" rtl="0" eaLnBrk="1" latinLnBrk="0" hangingPunct="1">
        <a:defRPr sz="5953" kern="1200">
          <a:solidFill>
            <a:schemeClr val="tx1"/>
          </a:solidFill>
          <a:latin typeface="+mn-lt"/>
          <a:ea typeface="+mn-ea"/>
          <a:cs typeface="+mn-cs"/>
        </a:defRPr>
      </a:lvl8pPr>
      <a:lvl9pPr marL="12096049" algn="l" defTabSz="3024012" rtl="0" eaLnBrk="1" latinLnBrk="0" hangingPunct="1">
        <a:defRPr sz="595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kstvak 3">
            <a:extLst>
              <a:ext uri="{FF2B5EF4-FFF2-40B4-BE49-F238E27FC236}">
                <a16:creationId xmlns:a16="http://schemas.microsoft.com/office/drawing/2014/main" id="{3DE61738-8FBC-FF3E-76F0-DDE82B7D46A5}"/>
              </a:ext>
            </a:extLst>
          </p:cNvPr>
          <p:cNvSpPr txBox="1"/>
          <p:nvPr/>
        </p:nvSpPr>
        <p:spPr>
          <a:xfrm>
            <a:off x="6518788" y="1425827"/>
            <a:ext cx="15220336" cy="4108753"/>
          </a:xfrm>
          <a:prstGeom prst="rect">
            <a:avLst/>
          </a:prstGeom>
          <a:noFill/>
        </p:spPr>
        <p:txBody>
          <a:bodyPr wrap="square" rtlCol="0">
            <a:spAutoFit/>
          </a:bodyPr>
          <a:lstStyle/>
          <a:p>
            <a:pPr>
              <a:spcAft>
                <a:spcPts val="1200"/>
              </a:spcAft>
            </a:pPr>
            <a:r>
              <a:rPr lang="nl-NL" sz="8800" b="1" dirty="0">
                <a:latin typeface="Arial" panose="020B0604020202020204" pitchFamily="34" charset="0"/>
                <a:cs typeface="Arial" panose="020B0604020202020204" pitchFamily="34" charset="0"/>
              </a:rPr>
              <a:t>GRAP: Modernisering robot</a:t>
            </a:r>
            <a:endParaRPr lang="nl-NL" sz="7200" b="1" dirty="0">
              <a:latin typeface="Arial" panose="020B0604020202020204" pitchFamily="34" charset="0"/>
              <a:cs typeface="Arial" panose="020B0604020202020204" pitchFamily="34" charset="0"/>
            </a:endParaRPr>
          </a:p>
          <a:p>
            <a:pPr>
              <a:spcAft>
                <a:spcPts val="1200"/>
              </a:spcAft>
            </a:pPr>
            <a:r>
              <a:rPr lang="nl-NL" sz="7200" dirty="0">
                <a:latin typeface="Arial" panose="020B0604020202020204" pitchFamily="34" charset="0"/>
                <a:cs typeface="Arial" panose="020B0604020202020204" pitchFamily="34" charset="0"/>
              </a:rPr>
              <a:t>PTI campus Techniek &amp; Design</a:t>
            </a:r>
          </a:p>
          <a:p>
            <a:pPr>
              <a:lnSpc>
                <a:spcPct val="150000"/>
              </a:lnSpc>
              <a:spcAft>
                <a:spcPts val="1200"/>
              </a:spcAft>
            </a:pPr>
            <a:r>
              <a:rPr lang="nl-NL" sz="5400" dirty="0">
                <a:latin typeface="Arial" panose="020B0604020202020204" pitchFamily="34" charset="0"/>
                <a:cs typeface="Arial" panose="020B0604020202020204" pitchFamily="34" charset="0"/>
              </a:rPr>
              <a:t>Stan Debakker -  6TWEA</a:t>
            </a:r>
          </a:p>
        </p:txBody>
      </p:sp>
      <p:sp>
        <p:nvSpPr>
          <p:cNvPr id="5" name="Tekstvak 4">
            <a:extLst>
              <a:ext uri="{FF2B5EF4-FFF2-40B4-BE49-F238E27FC236}">
                <a16:creationId xmlns:a16="http://schemas.microsoft.com/office/drawing/2014/main" id="{DBD73E5C-23FA-17E7-6E57-DEFD8ECA3732}"/>
              </a:ext>
            </a:extLst>
          </p:cNvPr>
          <p:cNvSpPr txBox="1"/>
          <p:nvPr/>
        </p:nvSpPr>
        <p:spPr>
          <a:xfrm>
            <a:off x="1915998" y="7075714"/>
            <a:ext cx="8305688" cy="6001643"/>
          </a:xfrm>
          <a:prstGeom prst="rect">
            <a:avLst/>
          </a:prstGeom>
          <a:noFill/>
          <a:ln w="38100">
            <a:solidFill>
              <a:srgbClr val="23BBBB"/>
            </a:solidFill>
          </a:ln>
        </p:spPr>
        <p:txBody>
          <a:bodyPr wrap="square" rtlCol="0">
            <a:spAutoFit/>
          </a:bodyPr>
          <a:lstStyle/>
          <a:p>
            <a:r>
              <a:rPr lang="nl-NL" sz="3200" dirty="0">
                <a:latin typeface="Arial" panose="020B0604020202020204" pitchFamily="34" charset="0"/>
                <a:cs typeface="Arial" panose="020B0604020202020204" pitchFamily="34" charset="0"/>
              </a:rPr>
              <a:t>In de afgelopen decennia heeft robottechnologie aanzienlijke vooruitgangen geboekt, waardoor oudere modellen vaak niet meer voldoen aan de eisen van moderne toepassingen.</a:t>
            </a:r>
          </a:p>
          <a:p>
            <a:r>
              <a:rPr lang="nl-NL" sz="3200" dirty="0">
                <a:latin typeface="Arial" panose="020B0604020202020204" pitchFamily="34" charset="0"/>
                <a:cs typeface="Arial" panose="020B0604020202020204" pitchFamily="34" charset="0"/>
              </a:rPr>
              <a:t>In deze graadproef onderzoek ik hoe de verouderde </a:t>
            </a:r>
            <a:r>
              <a:rPr lang="nl-NL" sz="3200" dirty="0" err="1">
                <a:latin typeface="Arial" panose="020B0604020202020204" pitchFamily="34" charset="0"/>
                <a:cs typeface="Arial" panose="020B0604020202020204" pitchFamily="34" charset="0"/>
              </a:rPr>
              <a:t>Elektor</a:t>
            </a:r>
            <a:r>
              <a:rPr lang="nl-NL" sz="3200" dirty="0">
                <a:latin typeface="Arial" panose="020B0604020202020204" pitchFamily="34" charset="0"/>
                <a:cs typeface="Arial" panose="020B0604020202020204" pitchFamily="34" charset="0"/>
              </a:rPr>
              <a:t> Proton Robot geüpdatet kan worden met hedendaagse technologieën, zoals geavanceerde sensoren en nieuwe besturingssystemen, om de functionaliteit en prestaties te verbeteren. </a:t>
            </a:r>
            <a:endParaRPr lang="nl-NL" sz="2000" dirty="0">
              <a:latin typeface="Arial" panose="020B0604020202020204" pitchFamily="34" charset="0"/>
              <a:cs typeface="Arial" panose="020B0604020202020204" pitchFamily="34" charset="0"/>
            </a:endParaRPr>
          </a:p>
        </p:txBody>
      </p:sp>
      <p:sp>
        <p:nvSpPr>
          <p:cNvPr id="9" name="Tekstvak 8">
            <a:extLst>
              <a:ext uri="{FF2B5EF4-FFF2-40B4-BE49-F238E27FC236}">
                <a16:creationId xmlns:a16="http://schemas.microsoft.com/office/drawing/2014/main" id="{EC498703-7033-C0B0-2C52-5AB55D13BF9D}"/>
              </a:ext>
            </a:extLst>
          </p:cNvPr>
          <p:cNvSpPr txBox="1"/>
          <p:nvPr/>
        </p:nvSpPr>
        <p:spPr>
          <a:xfrm>
            <a:off x="11148160" y="23090375"/>
            <a:ext cx="8305688" cy="4801314"/>
          </a:xfrm>
          <a:prstGeom prst="rect">
            <a:avLst/>
          </a:prstGeom>
          <a:noFill/>
          <a:ln w="38100">
            <a:solidFill>
              <a:srgbClr val="23BBBB"/>
            </a:solidFill>
          </a:ln>
        </p:spPr>
        <p:txBody>
          <a:bodyPr wrap="square" rtlCol="0">
            <a:spAutoFit/>
          </a:bodyPr>
          <a:lstStyle/>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p:txBody>
      </p:sp>
      <p:sp>
        <p:nvSpPr>
          <p:cNvPr id="10" name="Tekstvak 9">
            <a:extLst>
              <a:ext uri="{FF2B5EF4-FFF2-40B4-BE49-F238E27FC236}">
                <a16:creationId xmlns:a16="http://schemas.microsoft.com/office/drawing/2014/main" id="{AE547B5F-1C86-22AC-C62D-684A1310723A}"/>
              </a:ext>
            </a:extLst>
          </p:cNvPr>
          <p:cNvSpPr txBox="1"/>
          <p:nvPr/>
        </p:nvSpPr>
        <p:spPr>
          <a:xfrm>
            <a:off x="20380322" y="23092320"/>
            <a:ext cx="8305688" cy="5293757"/>
          </a:xfrm>
          <a:prstGeom prst="rect">
            <a:avLst/>
          </a:prstGeom>
          <a:noFill/>
          <a:ln w="38100">
            <a:solidFill>
              <a:srgbClr val="23BBBB"/>
            </a:solidFill>
          </a:ln>
        </p:spPr>
        <p:txBody>
          <a:bodyPr wrap="square" rtlCol="0">
            <a:spAutoFit/>
          </a:bodyPr>
          <a:lstStyle/>
          <a:p>
            <a:endParaRPr lang="nl-NL" sz="3200"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p:txBody>
      </p:sp>
      <p:sp>
        <p:nvSpPr>
          <p:cNvPr id="11" name="Tekstvak 10">
            <a:extLst>
              <a:ext uri="{FF2B5EF4-FFF2-40B4-BE49-F238E27FC236}">
                <a16:creationId xmlns:a16="http://schemas.microsoft.com/office/drawing/2014/main" id="{2602147A-C0DD-ACBC-3633-4275116BD5A9}"/>
              </a:ext>
            </a:extLst>
          </p:cNvPr>
          <p:cNvSpPr txBox="1"/>
          <p:nvPr/>
        </p:nvSpPr>
        <p:spPr>
          <a:xfrm>
            <a:off x="1915998" y="6490938"/>
            <a:ext cx="8305688" cy="584775"/>
          </a:xfrm>
          <a:prstGeom prst="rect">
            <a:avLst/>
          </a:prstGeom>
          <a:solidFill>
            <a:srgbClr val="23BBBB"/>
          </a:solidFill>
          <a:ln w="38100">
            <a:solidFill>
              <a:srgbClr val="23BBBB"/>
            </a:solidFill>
          </a:ln>
        </p:spPr>
        <p:txBody>
          <a:bodyPr wrap="square" rtlCol="0">
            <a:spAutoFit/>
          </a:bodyPr>
          <a:lstStyle/>
          <a:p>
            <a:r>
              <a:rPr lang="nl-NL" sz="3200" b="1" dirty="0">
                <a:solidFill>
                  <a:schemeClr val="bg1"/>
                </a:solidFill>
                <a:latin typeface="Arial" panose="020B0604020202020204" pitchFamily="34" charset="0"/>
                <a:cs typeface="Arial" panose="020B0604020202020204" pitchFamily="34" charset="0"/>
              </a:rPr>
              <a:t>Inleiding</a:t>
            </a:r>
          </a:p>
        </p:txBody>
      </p:sp>
      <p:sp>
        <p:nvSpPr>
          <p:cNvPr id="12" name="Tekstvak 11">
            <a:extLst>
              <a:ext uri="{FF2B5EF4-FFF2-40B4-BE49-F238E27FC236}">
                <a16:creationId xmlns:a16="http://schemas.microsoft.com/office/drawing/2014/main" id="{9844137E-FF6A-10CC-748E-D4332511556A}"/>
              </a:ext>
            </a:extLst>
          </p:cNvPr>
          <p:cNvSpPr txBox="1"/>
          <p:nvPr/>
        </p:nvSpPr>
        <p:spPr>
          <a:xfrm>
            <a:off x="11148160" y="22505598"/>
            <a:ext cx="8305688" cy="584775"/>
          </a:xfrm>
          <a:prstGeom prst="rect">
            <a:avLst/>
          </a:prstGeom>
          <a:solidFill>
            <a:srgbClr val="23BBBB"/>
          </a:solidFill>
          <a:ln w="38100">
            <a:solidFill>
              <a:srgbClr val="23BBBB"/>
            </a:solidFill>
          </a:ln>
        </p:spPr>
        <p:txBody>
          <a:bodyPr wrap="square" rtlCol="0">
            <a:spAutoFit/>
          </a:bodyPr>
          <a:lstStyle/>
          <a:p>
            <a:r>
              <a:rPr lang="nl-NL" sz="3200" b="1" dirty="0">
                <a:solidFill>
                  <a:schemeClr val="bg1"/>
                </a:solidFill>
                <a:latin typeface="Arial" panose="020B0604020202020204" pitchFamily="34" charset="0"/>
                <a:cs typeface="Arial" panose="020B0604020202020204" pitchFamily="34" charset="0"/>
              </a:rPr>
              <a:t>Methode</a:t>
            </a:r>
          </a:p>
        </p:txBody>
      </p:sp>
      <p:sp>
        <p:nvSpPr>
          <p:cNvPr id="13" name="Tekstvak 12">
            <a:extLst>
              <a:ext uri="{FF2B5EF4-FFF2-40B4-BE49-F238E27FC236}">
                <a16:creationId xmlns:a16="http://schemas.microsoft.com/office/drawing/2014/main" id="{2F2DB409-3808-25B1-FC20-840E25E9D709}"/>
              </a:ext>
            </a:extLst>
          </p:cNvPr>
          <p:cNvSpPr txBox="1"/>
          <p:nvPr/>
        </p:nvSpPr>
        <p:spPr>
          <a:xfrm>
            <a:off x="20380322" y="22507543"/>
            <a:ext cx="8305688" cy="584775"/>
          </a:xfrm>
          <a:prstGeom prst="rect">
            <a:avLst/>
          </a:prstGeom>
          <a:solidFill>
            <a:srgbClr val="23BBBB"/>
          </a:solidFill>
          <a:ln w="38100">
            <a:solidFill>
              <a:srgbClr val="23BBBB"/>
            </a:solidFill>
          </a:ln>
        </p:spPr>
        <p:txBody>
          <a:bodyPr wrap="square" rtlCol="0">
            <a:spAutoFit/>
          </a:bodyPr>
          <a:lstStyle/>
          <a:p>
            <a:r>
              <a:rPr lang="nl-NL" sz="3200" b="1" dirty="0">
                <a:solidFill>
                  <a:schemeClr val="bg1"/>
                </a:solidFill>
                <a:latin typeface="Arial" panose="020B0604020202020204" pitchFamily="34" charset="0"/>
                <a:cs typeface="Arial" panose="020B0604020202020204" pitchFamily="34" charset="0"/>
              </a:rPr>
              <a:t>Resultaten</a:t>
            </a:r>
          </a:p>
        </p:txBody>
      </p:sp>
      <p:sp>
        <p:nvSpPr>
          <p:cNvPr id="14" name="Tekstvak 13">
            <a:extLst>
              <a:ext uri="{FF2B5EF4-FFF2-40B4-BE49-F238E27FC236}">
                <a16:creationId xmlns:a16="http://schemas.microsoft.com/office/drawing/2014/main" id="{E3072C64-0713-DB89-DCBE-116E93125711}"/>
              </a:ext>
            </a:extLst>
          </p:cNvPr>
          <p:cNvSpPr txBox="1"/>
          <p:nvPr/>
        </p:nvSpPr>
        <p:spPr>
          <a:xfrm>
            <a:off x="1915998" y="21239956"/>
            <a:ext cx="8305688" cy="16527601"/>
          </a:xfrm>
          <a:prstGeom prst="rect">
            <a:avLst/>
          </a:prstGeom>
          <a:noFill/>
          <a:ln w="38100">
            <a:solidFill>
              <a:srgbClr val="23BBBB"/>
            </a:solidFill>
          </a:ln>
        </p:spPr>
        <p:txBody>
          <a:bodyPr wrap="square" rtlCol="0">
            <a:spAutoFit/>
          </a:bodyPr>
          <a:lstStyle/>
          <a:p>
            <a:pPr marL="285750" indent="-285750">
              <a:buFontTx/>
              <a:buChar char="-"/>
            </a:pPr>
            <a:r>
              <a:rPr lang="nl-NL" sz="3200" dirty="0">
                <a:latin typeface="Arial" panose="020B0604020202020204" pitchFamily="34" charset="0"/>
                <a:cs typeface="Arial" panose="020B0604020202020204" pitchFamily="34" charset="0"/>
              </a:rPr>
              <a:t>LCD scherm</a:t>
            </a:r>
          </a:p>
          <a:p>
            <a:pPr marL="285750" indent="-285750">
              <a:buFontTx/>
              <a:buChar char="-"/>
            </a:pPr>
            <a:r>
              <a:rPr lang="nl-NL" sz="3200" dirty="0">
                <a:latin typeface="Arial" panose="020B0604020202020204" pitchFamily="34" charset="0"/>
                <a:cs typeface="Arial" panose="020B0604020202020204" pitchFamily="34" charset="0"/>
              </a:rPr>
              <a:t>IR afstandssensor</a:t>
            </a:r>
          </a:p>
          <a:p>
            <a:pPr marL="285750" indent="-285750">
              <a:buFontTx/>
              <a:buChar char="-"/>
            </a:pPr>
            <a:r>
              <a:rPr lang="nl-NL" sz="3200" dirty="0">
                <a:latin typeface="Arial" panose="020B0604020202020204" pitchFamily="34" charset="0"/>
                <a:cs typeface="Arial" panose="020B0604020202020204" pitchFamily="34" charset="0"/>
              </a:rPr>
              <a:t>Lijn sensor</a:t>
            </a:r>
          </a:p>
          <a:p>
            <a:pPr marL="285750" indent="-285750">
              <a:buFontTx/>
              <a:buChar char="-"/>
            </a:pPr>
            <a:r>
              <a:rPr lang="nl-NL" sz="3200" dirty="0">
                <a:latin typeface="Arial" panose="020B0604020202020204" pitchFamily="34" charset="0"/>
                <a:cs typeface="Arial" panose="020B0604020202020204" pitchFamily="34" charset="0"/>
              </a:rPr>
              <a:t>Knoppen</a:t>
            </a:r>
          </a:p>
          <a:p>
            <a:pPr marL="285750" indent="-285750">
              <a:buFontTx/>
              <a:buChar char="-"/>
            </a:pPr>
            <a:r>
              <a:rPr lang="nl-NL" sz="3200" dirty="0">
                <a:latin typeface="Arial" panose="020B0604020202020204" pitchFamily="34" charset="0"/>
                <a:cs typeface="Arial" panose="020B0604020202020204" pitchFamily="34" charset="0"/>
              </a:rPr>
              <a:t>Motoren</a:t>
            </a:r>
          </a:p>
          <a:p>
            <a:pPr marL="285750" indent="-285750">
              <a:buFontTx/>
              <a:buChar char="-"/>
            </a:pPr>
            <a:r>
              <a:rPr lang="nl-NL" sz="3200" dirty="0">
                <a:latin typeface="Arial" panose="020B0604020202020204" pitchFamily="34" charset="0"/>
                <a:cs typeface="Arial" panose="020B0604020202020204" pitchFamily="34" charset="0"/>
              </a:rPr>
              <a:t>Hoofd</a:t>
            </a:r>
          </a:p>
          <a:p>
            <a:pPr marL="742950" lvl="1" indent="-285750">
              <a:buFontTx/>
              <a:buChar char="-"/>
            </a:pPr>
            <a:r>
              <a:rPr lang="nl-NL" sz="3200" dirty="0">
                <a:latin typeface="Arial" panose="020B0604020202020204" pitchFamily="34" charset="0"/>
                <a:cs typeface="Arial" panose="020B0604020202020204" pitchFamily="34" charset="0"/>
              </a:rPr>
              <a:t>Driver</a:t>
            </a:r>
          </a:p>
          <a:p>
            <a:pPr marL="1200150" lvl="2" indent="-285750">
              <a:buFontTx/>
              <a:buChar char="-"/>
            </a:pPr>
            <a:r>
              <a:rPr lang="nl-NL" sz="3200" dirty="0">
                <a:latin typeface="Arial" panose="020B0604020202020204" pitchFamily="34" charset="0"/>
                <a:cs typeface="Arial" panose="020B0604020202020204" pitchFamily="34" charset="0"/>
              </a:rPr>
              <a:t>RGB-</a:t>
            </a:r>
            <a:r>
              <a:rPr lang="nl-NL" sz="3200" dirty="0" err="1">
                <a:latin typeface="Arial" panose="020B0604020202020204" pitchFamily="34" charset="0"/>
                <a:cs typeface="Arial" panose="020B0604020202020204" pitchFamily="34" charset="0"/>
              </a:rPr>
              <a:t>leds</a:t>
            </a:r>
            <a:endParaRPr lang="nl-NL" sz="3200" dirty="0">
              <a:latin typeface="Arial" panose="020B0604020202020204" pitchFamily="34" charset="0"/>
              <a:cs typeface="Arial" panose="020B0604020202020204" pitchFamily="34" charset="0"/>
            </a:endParaRPr>
          </a:p>
          <a:p>
            <a:pPr marL="1200150" lvl="2" indent="-285750">
              <a:buFontTx/>
              <a:buChar char="-"/>
            </a:pPr>
            <a:r>
              <a:rPr lang="nl-NL" sz="3200" dirty="0" err="1">
                <a:latin typeface="Arial" panose="020B0604020202020204" pitchFamily="34" charset="0"/>
                <a:cs typeface="Arial" panose="020B0604020202020204" pitchFamily="34" charset="0"/>
              </a:rPr>
              <a:t>Leds</a:t>
            </a:r>
            <a:endParaRPr lang="nl-NL" sz="3200" dirty="0">
              <a:latin typeface="Arial" panose="020B0604020202020204" pitchFamily="34" charset="0"/>
              <a:cs typeface="Arial" panose="020B0604020202020204" pitchFamily="34" charset="0"/>
            </a:endParaRPr>
          </a:p>
          <a:p>
            <a:pPr marL="1200150" lvl="2" indent="-285750">
              <a:buFontTx/>
              <a:buChar char="-"/>
            </a:pPr>
            <a:r>
              <a:rPr lang="nl-NL" sz="3200" dirty="0">
                <a:latin typeface="Arial" panose="020B0604020202020204" pitchFamily="34" charset="0"/>
                <a:cs typeface="Arial" panose="020B0604020202020204" pitchFamily="34" charset="0"/>
              </a:rPr>
              <a:t>Lichtsensor</a:t>
            </a:r>
          </a:p>
          <a:p>
            <a:pPr marL="742950" lvl="1" indent="-285750">
              <a:buFontTx/>
              <a:buChar char="-"/>
            </a:pPr>
            <a:r>
              <a:rPr lang="nl-NL" sz="3200" dirty="0">
                <a:latin typeface="Arial" panose="020B0604020202020204" pitchFamily="34" charset="0"/>
                <a:cs typeface="Arial" panose="020B0604020202020204" pitchFamily="34" charset="0"/>
              </a:rPr>
              <a:t>Ultrasone sensor</a:t>
            </a:r>
          </a:p>
          <a:p>
            <a:pPr marL="285750" indent="-285750">
              <a:buFontTx/>
              <a:buChar char="-"/>
            </a:pPr>
            <a:r>
              <a:rPr lang="nl-NL" sz="3200" dirty="0">
                <a:latin typeface="Arial" panose="020B0604020202020204" pitchFamily="34" charset="0"/>
                <a:cs typeface="Arial" panose="020B0604020202020204" pitchFamily="34" charset="0"/>
              </a:rPr>
              <a:t>servomotoren</a:t>
            </a: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p:txBody>
      </p:sp>
      <p:sp>
        <p:nvSpPr>
          <p:cNvPr id="15" name="Tekstvak 14">
            <a:extLst>
              <a:ext uri="{FF2B5EF4-FFF2-40B4-BE49-F238E27FC236}">
                <a16:creationId xmlns:a16="http://schemas.microsoft.com/office/drawing/2014/main" id="{27125324-3527-6FA0-2041-6D1AD79B1E2C}"/>
              </a:ext>
            </a:extLst>
          </p:cNvPr>
          <p:cNvSpPr txBox="1"/>
          <p:nvPr/>
        </p:nvSpPr>
        <p:spPr>
          <a:xfrm>
            <a:off x="1915998" y="20655181"/>
            <a:ext cx="8305688" cy="584775"/>
          </a:xfrm>
          <a:prstGeom prst="rect">
            <a:avLst/>
          </a:prstGeom>
          <a:solidFill>
            <a:srgbClr val="23BBBB"/>
          </a:solidFill>
          <a:ln w="38100">
            <a:solidFill>
              <a:srgbClr val="23BBBB"/>
            </a:solidFill>
          </a:ln>
        </p:spPr>
        <p:txBody>
          <a:bodyPr wrap="square" rtlCol="0">
            <a:spAutoFit/>
          </a:bodyPr>
          <a:lstStyle/>
          <a:p>
            <a:r>
              <a:rPr lang="nl-NL" sz="3200" b="1" dirty="0">
                <a:solidFill>
                  <a:schemeClr val="bg1"/>
                </a:solidFill>
                <a:latin typeface="Arial" panose="020B0604020202020204" pitchFamily="34" charset="0"/>
                <a:cs typeface="Arial" panose="020B0604020202020204" pitchFamily="34" charset="0"/>
              </a:rPr>
              <a:t>Onderdelen van de robot</a:t>
            </a:r>
          </a:p>
        </p:txBody>
      </p:sp>
      <p:sp>
        <p:nvSpPr>
          <p:cNvPr id="18" name="Tekstvak 17">
            <a:extLst>
              <a:ext uri="{FF2B5EF4-FFF2-40B4-BE49-F238E27FC236}">
                <a16:creationId xmlns:a16="http://schemas.microsoft.com/office/drawing/2014/main" id="{093A64A8-ACFC-DAA1-2B42-9CD5B9A0E59C}"/>
              </a:ext>
            </a:extLst>
          </p:cNvPr>
          <p:cNvSpPr txBox="1"/>
          <p:nvPr/>
        </p:nvSpPr>
        <p:spPr>
          <a:xfrm>
            <a:off x="20380322" y="33520240"/>
            <a:ext cx="8305688" cy="4247317"/>
          </a:xfrm>
          <a:prstGeom prst="rect">
            <a:avLst/>
          </a:prstGeom>
          <a:noFill/>
          <a:ln w="38100">
            <a:solidFill>
              <a:srgbClr val="23BBBB"/>
            </a:solidFill>
          </a:ln>
        </p:spPr>
        <p:txBody>
          <a:bodyPr wrap="square" rtlCol="0">
            <a:spAutoFit/>
          </a:bodyPr>
          <a:lstStyle/>
          <a:p>
            <a:endParaRPr lang="nl-NL" dirty="0"/>
          </a:p>
          <a:p>
            <a:endParaRPr lang="nl-NL" dirty="0"/>
          </a:p>
          <a:p>
            <a:endParaRPr lang="nl-NL" dirty="0"/>
          </a:p>
          <a:p>
            <a:endParaRPr lang="nl-NL" dirty="0"/>
          </a:p>
          <a:p>
            <a:endParaRPr lang="nl-NL" dirty="0"/>
          </a:p>
          <a:p>
            <a:endParaRPr lang="nl-NL" dirty="0"/>
          </a:p>
          <a:p>
            <a:endParaRPr lang="nl-NL" dirty="0"/>
          </a:p>
          <a:p>
            <a:endParaRPr lang="nl-NL" dirty="0"/>
          </a:p>
          <a:p>
            <a:endParaRPr lang="nl-NL" dirty="0"/>
          </a:p>
          <a:p>
            <a:endParaRPr lang="nl-NL" dirty="0"/>
          </a:p>
          <a:p>
            <a:endParaRPr lang="nl-NL" dirty="0"/>
          </a:p>
          <a:p>
            <a:endParaRPr lang="nl-NL" dirty="0"/>
          </a:p>
          <a:p>
            <a:endParaRPr lang="nl-NL" dirty="0"/>
          </a:p>
          <a:p>
            <a:endParaRPr lang="nl-NL" dirty="0"/>
          </a:p>
          <a:p>
            <a:endParaRPr lang="nl-NL" dirty="0"/>
          </a:p>
        </p:txBody>
      </p:sp>
      <p:sp>
        <p:nvSpPr>
          <p:cNvPr id="19" name="Tekstvak 18">
            <a:extLst>
              <a:ext uri="{FF2B5EF4-FFF2-40B4-BE49-F238E27FC236}">
                <a16:creationId xmlns:a16="http://schemas.microsoft.com/office/drawing/2014/main" id="{3CF87F51-46F8-724E-BB6A-197360B915C4}"/>
              </a:ext>
            </a:extLst>
          </p:cNvPr>
          <p:cNvSpPr txBox="1"/>
          <p:nvPr/>
        </p:nvSpPr>
        <p:spPr>
          <a:xfrm>
            <a:off x="20380322" y="32935463"/>
            <a:ext cx="8305688" cy="584775"/>
          </a:xfrm>
          <a:prstGeom prst="rect">
            <a:avLst/>
          </a:prstGeom>
          <a:solidFill>
            <a:srgbClr val="23BBBB"/>
          </a:solidFill>
          <a:ln w="38100">
            <a:solidFill>
              <a:srgbClr val="23BBBB"/>
            </a:solidFill>
          </a:ln>
        </p:spPr>
        <p:txBody>
          <a:bodyPr wrap="square" rtlCol="0">
            <a:spAutoFit/>
          </a:bodyPr>
          <a:lstStyle/>
          <a:p>
            <a:r>
              <a:rPr lang="nl-NL" sz="3200" b="1" dirty="0">
                <a:solidFill>
                  <a:schemeClr val="bg1"/>
                </a:solidFill>
              </a:rPr>
              <a:t>BESLUIT</a:t>
            </a:r>
          </a:p>
        </p:txBody>
      </p:sp>
      <p:sp>
        <p:nvSpPr>
          <p:cNvPr id="23" name="Tekstvak 22">
            <a:extLst>
              <a:ext uri="{FF2B5EF4-FFF2-40B4-BE49-F238E27FC236}">
                <a16:creationId xmlns:a16="http://schemas.microsoft.com/office/drawing/2014/main" id="{3BBFFD4A-D598-C5F1-460C-D8442D7E8BAC}"/>
              </a:ext>
            </a:extLst>
          </p:cNvPr>
          <p:cNvSpPr txBox="1"/>
          <p:nvPr/>
        </p:nvSpPr>
        <p:spPr>
          <a:xfrm>
            <a:off x="11148160" y="32966243"/>
            <a:ext cx="8305688" cy="4801314"/>
          </a:xfrm>
          <a:prstGeom prst="rect">
            <a:avLst/>
          </a:prstGeom>
          <a:noFill/>
          <a:ln w="38100">
            <a:solidFill>
              <a:srgbClr val="23BBBB"/>
            </a:solidFill>
          </a:ln>
        </p:spPr>
        <p:txBody>
          <a:bodyPr wrap="square" rtlCol="0">
            <a:spAutoFit/>
          </a:bodyPr>
          <a:lstStyle/>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p:txBody>
      </p:sp>
      <p:sp>
        <p:nvSpPr>
          <p:cNvPr id="24" name="Tekstvak 23">
            <a:extLst>
              <a:ext uri="{FF2B5EF4-FFF2-40B4-BE49-F238E27FC236}">
                <a16:creationId xmlns:a16="http://schemas.microsoft.com/office/drawing/2014/main" id="{53BB39C4-60D6-03D1-59B9-A44714852AEE}"/>
              </a:ext>
            </a:extLst>
          </p:cNvPr>
          <p:cNvSpPr txBox="1"/>
          <p:nvPr/>
        </p:nvSpPr>
        <p:spPr>
          <a:xfrm>
            <a:off x="11148160" y="32381466"/>
            <a:ext cx="8305688" cy="584775"/>
          </a:xfrm>
          <a:prstGeom prst="rect">
            <a:avLst/>
          </a:prstGeom>
          <a:solidFill>
            <a:srgbClr val="23BBBB"/>
          </a:solidFill>
          <a:ln w="38100">
            <a:solidFill>
              <a:srgbClr val="23BBBB"/>
            </a:solidFill>
          </a:ln>
        </p:spPr>
        <p:txBody>
          <a:bodyPr wrap="square" rtlCol="0">
            <a:spAutoFit/>
          </a:bodyPr>
          <a:lstStyle/>
          <a:p>
            <a:endParaRPr lang="nl-NL" sz="3200" b="1" dirty="0">
              <a:solidFill>
                <a:schemeClr val="bg1"/>
              </a:solidFill>
              <a:latin typeface="Arial" panose="020B0604020202020204" pitchFamily="34" charset="0"/>
              <a:cs typeface="Arial" panose="020B0604020202020204" pitchFamily="34" charset="0"/>
            </a:endParaRPr>
          </a:p>
        </p:txBody>
      </p:sp>
      <p:sp>
        <p:nvSpPr>
          <p:cNvPr id="30" name="Tekstvak 29">
            <a:extLst>
              <a:ext uri="{FF2B5EF4-FFF2-40B4-BE49-F238E27FC236}">
                <a16:creationId xmlns:a16="http://schemas.microsoft.com/office/drawing/2014/main" id="{6F25A9F0-D995-715D-E9DF-CFF9E155F797}"/>
              </a:ext>
            </a:extLst>
          </p:cNvPr>
          <p:cNvSpPr txBox="1"/>
          <p:nvPr/>
        </p:nvSpPr>
        <p:spPr>
          <a:xfrm>
            <a:off x="11148160" y="16263273"/>
            <a:ext cx="8305688" cy="5293757"/>
          </a:xfrm>
          <a:prstGeom prst="rect">
            <a:avLst/>
          </a:prstGeom>
          <a:noFill/>
          <a:ln w="38100">
            <a:solidFill>
              <a:srgbClr val="23BBBB"/>
            </a:solidFill>
          </a:ln>
        </p:spPr>
        <p:txBody>
          <a:bodyPr wrap="square" rtlCol="0">
            <a:spAutoFit/>
          </a:bodyPr>
          <a:lstStyle/>
          <a:p>
            <a:endParaRPr lang="nl-NL" sz="3200"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p:txBody>
      </p:sp>
      <p:sp>
        <p:nvSpPr>
          <p:cNvPr id="31" name="Tekstvak 30">
            <a:extLst>
              <a:ext uri="{FF2B5EF4-FFF2-40B4-BE49-F238E27FC236}">
                <a16:creationId xmlns:a16="http://schemas.microsoft.com/office/drawing/2014/main" id="{26C487B3-D517-A29C-5F34-370B66FD72FA}"/>
              </a:ext>
            </a:extLst>
          </p:cNvPr>
          <p:cNvSpPr txBox="1"/>
          <p:nvPr/>
        </p:nvSpPr>
        <p:spPr>
          <a:xfrm>
            <a:off x="11148160" y="15678496"/>
            <a:ext cx="8305688" cy="584775"/>
          </a:xfrm>
          <a:prstGeom prst="rect">
            <a:avLst/>
          </a:prstGeom>
          <a:solidFill>
            <a:srgbClr val="23BBBB"/>
          </a:solidFill>
          <a:ln w="38100">
            <a:solidFill>
              <a:srgbClr val="23BBBB"/>
            </a:solidFill>
          </a:ln>
        </p:spPr>
        <p:txBody>
          <a:bodyPr wrap="square" rtlCol="0">
            <a:spAutoFit/>
          </a:bodyPr>
          <a:lstStyle/>
          <a:p>
            <a:r>
              <a:rPr lang="nl-NL" sz="3200" b="1" dirty="0">
                <a:solidFill>
                  <a:schemeClr val="bg1"/>
                </a:solidFill>
                <a:latin typeface="Arial" panose="020B0604020202020204" pitchFamily="34" charset="0"/>
                <a:cs typeface="Arial" panose="020B0604020202020204" pitchFamily="34" charset="0"/>
              </a:rPr>
              <a:t>Methode</a:t>
            </a:r>
          </a:p>
        </p:txBody>
      </p:sp>
      <p:sp>
        <p:nvSpPr>
          <p:cNvPr id="2" name="Tekstvak 1">
            <a:extLst>
              <a:ext uri="{FF2B5EF4-FFF2-40B4-BE49-F238E27FC236}">
                <a16:creationId xmlns:a16="http://schemas.microsoft.com/office/drawing/2014/main" id="{B2291241-BF56-B5AD-8A49-726E68434F53}"/>
              </a:ext>
            </a:extLst>
          </p:cNvPr>
          <p:cNvSpPr txBox="1"/>
          <p:nvPr/>
        </p:nvSpPr>
        <p:spPr>
          <a:xfrm>
            <a:off x="1915998" y="14243742"/>
            <a:ext cx="8305688" cy="5509200"/>
          </a:xfrm>
          <a:prstGeom prst="rect">
            <a:avLst/>
          </a:prstGeom>
          <a:noFill/>
          <a:ln w="38100">
            <a:solidFill>
              <a:srgbClr val="23BBBB"/>
            </a:solidFill>
          </a:ln>
        </p:spPr>
        <p:txBody>
          <a:bodyPr wrap="square" rtlCol="0">
            <a:spAutoFit/>
          </a:bodyPr>
          <a:lstStyle/>
          <a:p>
            <a:r>
              <a:rPr lang="nl-NL" sz="3200" dirty="0">
                <a:latin typeface="Arial" panose="020B0604020202020204" pitchFamily="34" charset="0"/>
                <a:cs typeface="Arial" panose="020B0604020202020204" pitchFamily="34" charset="0"/>
              </a:rPr>
              <a:t>De verschillende onderdelen van de </a:t>
            </a:r>
            <a:r>
              <a:rPr lang="nl-NL" sz="3200" dirty="0" err="1">
                <a:latin typeface="Arial" panose="020B0604020202020204" pitchFamily="34" charset="0"/>
                <a:cs typeface="Arial" panose="020B0604020202020204" pitchFamily="34" charset="0"/>
              </a:rPr>
              <a:t>Elektor</a:t>
            </a:r>
            <a:r>
              <a:rPr lang="nl-NL" sz="3200" dirty="0">
                <a:latin typeface="Arial" panose="020B0604020202020204" pitchFamily="34" charset="0"/>
                <a:cs typeface="Arial" panose="020B0604020202020204" pitchFamily="34" charset="0"/>
              </a:rPr>
              <a:t> Robot zijn zorgvuldig nagekeken en getest om te zorgen dat ze correct functioneren. De bijbehorende codes voor de respectieve componenten worden opgeslagen in een bibliotheek voor toekomstig gebruik bij de verdere ontwikkeling van de GRAP. Voor het programmeren en testen wordt de </a:t>
            </a:r>
            <a:r>
              <a:rPr lang="nl-NL" sz="3200" dirty="0" err="1">
                <a:latin typeface="Arial" panose="020B0604020202020204" pitchFamily="34" charset="0"/>
                <a:cs typeface="Arial" panose="020B0604020202020204" pitchFamily="34" charset="0"/>
              </a:rPr>
              <a:t>Arduino</a:t>
            </a:r>
            <a:r>
              <a:rPr lang="nl-NL" sz="3200" dirty="0">
                <a:latin typeface="Arial" panose="020B0604020202020204" pitchFamily="34" charset="0"/>
                <a:cs typeface="Arial" panose="020B0604020202020204" pitchFamily="34" charset="0"/>
              </a:rPr>
              <a:t> Mega gebruikt, die via de USB-poort een eenvoudigere manier biedt om de robot te programmeren en te testen.</a:t>
            </a:r>
            <a:endParaRPr lang="nl-NL" dirty="0">
              <a:latin typeface="Arial" panose="020B0604020202020204" pitchFamily="34" charset="0"/>
              <a:cs typeface="Arial" panose="020B0604020202020204" pitchFamily="34" charset="0"/>
            </a:endParaRPr>
          </a:p>
        </p:txBody>
      </p:sp>
      <p:sp>
        <p:nvSpPr>
          <p:cNvPr id="6" name="Tekstvak 5">
            <a:extLst>
              <a:ext uri="{FF2B5EF4-FFF2-40B4-BE49-F238E27FC236}">
                <a16:creationId xmlns:a16="http://schemas.microsoft.com/office/drawing/2014/main" id="{0F10F33C-4621-4639-2546-D0EA9C8946D3}"/>
              </a:ext>
            </a:extLst>
          </p:cNvPr>
          <p:cNvSpPr txBox="1"/>
          <p:nvPr/>
        </p:nvSpPr>
        <p:spPr>
          <a:xfrm>
            <a:off x="1915998" y="13658965"/>
            <a:ext cx="8305688" cy="584775"/>
          </a:xfrm>
          <a:prstGeom prst="rect">
            <a:avLst/>
          </a:prstGeom>
          <a:solidFill>
            <a:srgbClr val="23BBBB"/>
          </a:solidFill>
          <a:ln w="38100">
            <a:solidFill>
              <a:srgbClr val="23BBBB"/>
            </a:solidFill>
          </a:ln>
        </p:spPr>
        <p:txBody>
          <a:bodyPr wrap="square" rtlCol="0">
            <a:spAutoFit/>
          </a:bodyPr>
          <a:lstStyle/>
          <a:p>
            <a:r>
              <a:rPr lang="nl-NL" sz="3200" b="1" dirty="0">
                <a:solidFill>
                  <a:schemeClr val="bg1"/>
                </a:solidFill>
                <a:latin typeface="Arial" panose="020B0604020202020204" pitchFamily="34" charset="0"/>
                <a:cs typeface="Arial" panose="020B0604020202020204" pitchFamily="34" charset="0"/>
              </a:rPr>
              <a:t>Studie 1: bestaande werking</a:t>
            </a:r>
          </a:p>
        </p:txBody>
      </p:sp>
      <p:sp>
        <p:nvSpPr>
          <p:cNvPr id="36" name="Tekstvak 35">
            <a:extLst>
              <a:ext uri="{FF2B5EF4-FFF2-40B4-BE49-F238E27FC236}">
                <a16:creationId xmlns:a16="http://schemas.microsoft.com/office/drawing/2014/main" id="{AA573CB9-C1A6-914F-A189-ECE8E0364FA7}"/>
              </a:ext>
            </a:extLst>
          </p:cNvPr>
          <p:cNvSpPr txBox="1"/>
          <p:nvPr/>
        </p:nvSpPr>
        <p:spPr>
          <a:xfrm>
            <a:off x="20380322" y="7075519"/>
            <a:ext cx="8305688" cy="8112990"/>
          </a:xfrm>
          <a:prstGeom prst="rect">
            <a:avLst/>
          </a:prstGeom>
          <a:noFill/>
          <a:ln w="38100">
            <a:solidFill>
              <a:srgbClr val="23BBBB"/>
            </a:solidFill>
          </a:ln>
        </p:spPr>
        <p:txBody>
          <a:bodyPr wrap="square" rtlCol="0">
            <a:spAutoFit/>
          </a:bodyPr>
          <a:lstStyle/>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pPr>
              <a:lnSpc>
                <a:spcPct val="115000"/>
              </a:lnSpc>
              <a:spcBef>
                <a:spcPts val="500"/>
              </a:spcBef>
              <a:spcAft>
                <a:spcPts val="1000"/>
              </a:spcAft>
            </a:pPr>
            <a:endParaRPr lang="en-GB" sz="3200" dirty="0">
              <a:latin typeface="Arial" panose="020B0604020202020204" pitchFamily="34" charset="0"/>
              <a:ea typeface="Times New Roman" panose="02020603050405020304" pitchFamily="18" charset="0"/>
              <a:cs typeface="Arial" panose="020B0604020202020204" pitchFamily="34" charset="0"/>
            </a:endParaRPr>
          </a:p>
          <a:p>
            <a:pPr>
              <a:lnSpc>
                <a:spcPct val="115000"/>
              </a:lnSpc>
              <a:spcBef>
                <a:spcPts val="500"/>
              </a:spcBef>
              <a:spcAft>
                <a:spcPts val="1000"/>
              </a:spcAft>
            </a:pPr>
            <a:endParaRPr lang="en-GB" sz="32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Bef>
                <a:spcPts val="500"/>
              </a:spcBef>
              <a:spcAft>
                <a:spcPts val="1000"/>
              </a:spcAft>
            </a:pPr>
            <a:endParaRPr lang="en-GB" sz="3200" dirty="0">
              <a:latin typeface="Arial" panose="020B0604020202020204" pitchFamily="34" charset="0"/>
              <a:ea typeface="Times New Roman" panose="02020603050405020304" pitchFamily="18" charset="0"/>
              <a:cs typeface="Arial" panose="020B0604020202020204" pitchFamily="34" charset="0"/>
            </a:endParaRPr>
          </a:p>
          <a:p>
            <a:pPr>
              <a:lnSpc>
                <a:spcPct val="115000"/>
              </a:lnSpc>
              <a:spcBef>
                <a:spcPts val="500"/>
              </a:spcBef>
              <a:spcAft>
                <a:spcPts val="1000"/>
              </a:spcAft>
            </a:pPr>
            <a:endParaRPr lang="en-GB" sz="3200" dirty="0">
              <a:effectLst/>
              <a:latin typeface="Arial" panose="020B0604020202020204" pitchFamily="34" charset="0"/>
              <a:ea typeface="Times New Roman" panose="02020603050405020304" pitchFamily="18"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p:txBody>
      </p:sp>
      <p:sp>
        <p:nvSpPr>
          <p:cNvPr id="37" name="Tekstvak 36">
            <a:extLst>
              <a:ext uri="{FF2B5EF4-FFF2-40B4-BE49-F238E27FC236}">
                <a16:creationId xmlns:a16="http://schemas.microsoft.com/office/drawing/2014/main" id="{47BFF027-2797-2D8A-CF55-CDB7BE78DD02}"/>
              </a:ext>
            </a:extLst>
          </p:cNvPr>
          <p:cNvSpPr txBox="1"/>
          <p:nvPr/>
        </p:nvSpPr>
        <p:spPr>
          <a:xfrm>
            <a:off x="20380322" y="6490742"/>
            <a:ext cx="8305688" cy="584775"/>
          </a:xfrm>
          <a:prstGeom prst="rect">
            <a:avLst/>
          </a:prstGeom>
          <a:solidFill>
            <a:srgbClr val="23BBBB"/>
          </a:solidFill>
          <a:ln w="38100">
            <a:solidFill>
              <a:srgbClr val="23BBBB"/>
            </a:solidFill>
          </a:ln>
        </p:spPr>
        <p:txBody>
          <a:bodyPr wrap="square" rtlCol="0">
            <a:spAutoFit/>
          </a:bodyPr>
          <a:lstStyle/>
          <a:p>
            <a:r>
              <a:rPr lang="nl-NL" sz="3200" b="1" dirty="0">
                <a:solidFill>
                  <a:schemeClr val="bg1"/>
                </a:solidFill>
                <a:latin typeface="Arial" panose="020B0604020202020204" pitchFamily="34" charset="0"/>
                <a:cs typeface="Arial" panose="020B0604020202020204" pitchFamily="34" charset="0"/>
              </a:rPr>
              <a:t>Studie 2: opties voor modernisering</a:t>
            </a:r>
          </a:p>
        </p:txBody>
      </p:sp>
      <p:pic>
        <p:nvPicPr>
          <p:cNvPr id="21" name="Picture 4" descr="PTI West-Vlaanderen – Maak je wereld">
            <a:extLst>
              <a:ext uri="{FF2B5EF4-FFF2-40B4-BE49-F238E27FC236}">
                <a16:creationId xmlns:a16="http://schemas.microsoft.com/office/drawing/2014/main" id="{F20D5532-51F2-20B0-1AA4-EB9F2AF38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93201" y="986002"/>
            <a:ext cx="8847087" cy="4860000"/>
          </a:xfrm>
          <a:prstGeom prst="rect">
            <a:avLst/>
          </a:prstGeom>
          <a:noFill/>
          <a:extLst>
            <a:ext uri="{909E8E84-426E-40DD-AFC4-6F175D3DCCD1}">
              <a14:hiddenFill xmlns:a14="http://schemas.microsoft.com/office/drawing/2010/main">
                <a:solidFill>
                  <a:srgbClr val="FFFFFF"/>
                </a:solidFill>
              </a14:hiddenFill>
            </a:ext>
          </a:extLst>
        </p:spPr>
      </p:pic>
      <p:pic>
        <p:nvPicPr>
          <p:cNvPr id="26" name="Afbeelding 25" descr="Afbeelding met wiel, Auto-onderdeel, rood&#10;&#10;Door AI gegenereerde inhoud is mogelijk onjuist.">
            <a:extLst>
              <a:ext uri="{FF2B5EF4-FFF2-40B4-BE49-F238E27FC236}">
                <a16:creationId xmlns:a16="http://schemas.microsoft.com/office/drawing/2014/main" id="{AD04AF3E-00C2-5A58-68D8-DA3E2C7801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102" y="900000"/>
            <a:ext cx="4869740" cy="4860000"/>
          </a:xfrm>
          <a:prstGeom prst="rect">
            <a:avLst/>
          </a:prstGeom>
        </p:spPr>
      </p:pic>
      <p:sp>
        <p:nvSpPr>
          <p:cNvPr id="27" name="Tekstvak 26">
            <a:extLst>
              <a:ext uri="{FF2B5EF4-FFF2-40B4-BE49-F238E27FC236}">
                <a16:creationId xmlns:a16="http://schemas.microsoft.com/office/drawing/2014/main" id="{0B58B3C2-B0F8-E4C2-F962-CB6BB5C549E0}"/>
              </a:ext>
            </a:extLst>
          </p:cNvPr>
          <p:cNvSpPr txBox="1"/>
          <p:nvPr/>
        </p:nvSpPr>
        <p:spPr>
          <a:xfrm>
            <a:off x="11148160" y="7075519"/>
            <a:ext cx="8305688" cy="8112990"/>
          </a:xfrm>
          <a:prstGeom prst="rect">
            <a:avLst/>
          </a:prstGeom>
          <a:noFill/>
          <a:ln w="38100">
            <a:solidFill>
              <a:srgbClr val="23BBBB"/>
            </a:solidFill>
          </a:ln>
        </p:spPr>
        <p:txBody>
          <a:bodyPr wrap="square" rtlCol="0">
            <a:spAutoFit/>
          </a:bodyPr>
          <a:lstStyle/>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endParaRPr lang="nl-NL" sz="3200" dirty="0">
              <a:latin typeface="Arial" panose="020B0604020202020204" pitchFamily="34" charset="0"/>
              <a:cs typeface="Arial" panose="020B0604020202020204" pitchFamily="34" charset="0"/>
            </a:endParaRPr>
          </a:p>
          <a:p>
            <a:pPr>
              <a:lnSpc>
                <a:spcPct val="115000"/>
              </a:lnSpc>
              <a:spcBef>
                <a:spcPts val="500"/>
              </a:spcBef>
              <a:spcAft>
                <a:spcPts val="1000"/>
              </a:spcAft>
            </a:pPr>
            <a:endParaRPr lang="en-GB" sz="3200" dirty="0">
              <a:latin typeface="Arial" panose="020B0604020202020204" pitchFamily="34" charset="0"/>
              <a:ea typeface="Times New Roman" panose="02020603050405020304" pitchFamily="18" charset="0"/>
              <a:cs typeface="Arial" panose="020B0604020202020204" pitchFamily="34" charset="0"/>
            </a:endParaRPr>
          </a:p>
          <a:p>
            <a:pPr>
              <a:lnSpc>
                <a:spcPct val="115000"/>
              </a:lnSpc>
              <a:spcBef>
                <a:spcPts val="500"/>
              </a:spcBef>
              <a:spcAft>
                <a:spcPts val="1000"/>
              </a:spcAft>
            </a:pPr>
            <a:endParaRPr lang="en-GB" sz="3200" dirty="0">
              <a:effectLst/>
              <a:latin typeface="Arial" panose="020B0604020202020204" pitchFamily="34" charset="0"/>
              <a:ea typeface="Times New Roman" panose="02020603050405020304" pitchFamily="18" charset="0"/>
              <a:cs typeface="Arial" panose="020B0604020202020204" pitchFamily="34" charset="0"/>
            </a:endParaRPr>
          </a:p>
          <a:p>
            <a:pPr>
              <a:lnSpc>
                <a:spcPct val="115000"/>
              </a:lnSpc>
              <a:spcBef>
                <a:spcPts val="500"/>
              </a:spcBef>
              <a:spcAft>
                <a:spcPts val="1000"/>
              </a:spcAft>
            </a:pPr>
            <a:endParaRPr lang="en-GB" sz="3200" dirty="0">
              <a:latin typeface="Arial" panose="020B0604020202020204" pitchFamily="34" charset="0"/>
              <a:ea typeface="Times New Roman" panose="02020603050405020304" pitchFamily="18" charset="0"/>
              <a:cs typeface="Arial" panose="020B0604020202020204" pitchFamily="34" charset="0"/>
            </a:endParaRPr>
          </a:p>
          <a:p>
            <a:pPr>
              <a:lnSpc>
                <a:spcPct val="115000"/>
              </a:lnSpc>
              <a:spcBef>
                <a:spcPts val="500"/>
              </a:spcBef>
              <a:spcAft>
                <a:spcPts val="1000"/>
              </a:spcAft>
            </a:pPr>
            <a:endParaRPr lang="en-GB" sz="3200" dirty="0">
              <a:effectLst/>
              <a:latin typeface="Arial" panose="020B0604020202020204" pitchFamily="34" charset="0"/>
              <a:ea typeface="Times New Roman" panose="02020603050405020304" pitchFamily="18" charset="0"/>
              <a:cs typeface="Arial" panose="020B0604020202020204" pitchFamily="34" charset="0"/>
            </a:endParaRPr>
          </a:p>
          <a:p>
            <a:endParaRPr lang="nl-NL" dirty="0">
              <a:latin typeface="Arial" panose="020B0604020202020204" pitchFamily="34" charset="0"/>
              <a:cs typeface="Arial" panose="020B0604020202020204" pitchFamily="34" charset="0"/>
            </a:endParaRPr>
          </a:p>
          <a:p>
            <a:endParaRPr lang="nl-NL" dirty="0">
              <a:latin typeface="Arial" panose="020B0604020202020204" pitchFamily="34" charset="0"/>
              <a:cs typeface="Arial" panose="020B0604020202020204" pitchFamily="34" charset="0"/>
            </a:endParaRPr>
          </a:p>
        </p:txBody>
      </p:sp>
      <p:sp>
        <p:nvSpPr>
          <p:cNvPr id="28" name="Tekstvak 27">
            <a:extLst>
              <a:ext uri="{FF2B5EF4-FFF2-40B4-BE49-F238E27FC236}">
                <a16:creationId xmlns:a16="http://schemas.microsoft.com/office/drawing/2014/main" id="{BBDBDFF5-3E28-600C-3E6B-E382672DF703}"/>
              </a:ext>
            </a:extLst>
          </p:cNvPr>
          <p:cNvSpPr txBox="1"/>
          <p:nvPr/>
        </p:nvSpPr>
        <p:spPr>
          <a:xfrm>
            <a:off x="11148160" y="6490742"/>
            <a:ext cx="8305688" cy="584775"/>
          </a:xfrm>
          <a:prstGeom prst="rect">
            <a:avLst/>
          </a:prstGeom>
          <a:solidFill>
            <a:srgbClr val="23BBBB"/>
          </a:solidFill>
          <a:ln w="38100">
            <a:solidFill>
              <a:srgbClr val="23BBBB"/>
            </a:solidFill>
          </a:ln>
        </p:spPr>
        <p:txBody>
          <a:bodyPr wrap="square" rtlCol="0">
            <a:spAutoFit/>
          </a:bodyPr>
          <a:lstStyle/>
          <a:p>
            <a:r>
              <a:rPr lang="nl-NL" sz="3200" b="1" dirty="0">
                <a:solidFill>
                  <a:schemeClr val="bg1"/>
                </a:solidFill>
                <a:latin typeface="Arial" panose="020B0604020202020204" pitchFamily="34" charset="0"/>
                <a:cs typeface="Arial" panose="020B0604020202020204" pitchFamily="34" charset="0"/>
              </a:rPr>
              <a:t>Studie 2: opties voor modernisering</a:t>
            </a:r>
          </a:p>
        </p:txBody>
      </p:sp>
      <p:pic>
        <p:nvPicPr>
          <p:cNvPr id="35" name="Afbeelding 34">
            <a:extLst>
              <a:ext uri="{FF2B5EF4-FFF2-40B4-BE49-F238E27FC236}">
                <a16:creationId xmlns:a16="http://schemas.microsoft.com/office/drawing/2014/main" id="{010A8050-4D72-3E30-E266-7C9533C25AD0}"/>
              </a:ext>
            </a:extLst>
          </p:cNvPr>
          <p:cNvPicPr>
            <a:picLocks noChangeAspect="1"/>
          </p:cNvPicPr>
          <p:nvPr/>
        </p:nvPicPr>
        <p:blipFill>
          <a:blip r:embed="rId4"/>
          <a:stretch>
            <a:fillRect/>
          </a:stretch>
        </p:blipFill>
        <p:spPr>
          <a:xfrm>
            <a:off x="2582250" y="27448531"/>
            <a:ext cx="7595649" cy="9835392"/>
          </a:xfrm>
          <a:prstGeom prst="rect">
            <a:avLst/>
          </a:prstGeom>
        </p:spPr>
      </p:pic>
    </p:spTree>
    <p:extLst>
      <p:ext uri="{BB962C8B-B14F-4D97-AF65-F5344CB8AC3E}">
        <p14:creationId xmlns:p14="http://schemas.microsoft.com/office/powerpoint/2010/main" val="4189068017"/>
      </p:ext>
    </p:extLst>
  </p:cSld>
  <p:clrMapOvr>
    <a:masterClrMapping/>
  </p:clrMapOvr>
</p:sld>
</file>

<file path=ppt/theme/theme1.xml><?xml version="1.0" encoding="utf-8"?>
<a:theme xmlns:a="http://schemas.openxmlformats.org/drawingml/2006/main" name="Kantoorthema">
  <a:themeElements>
    <a:clrScheme name="Kantoorthema">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Kantoorthema">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th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aa42388a-70ad-4aea-a36b-0b0355933e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BD1FB9010115A48914F4FAC44E06013" ma:contentTypeVersion="18" ma:contentTypeDescription="Een nieuw document maken." ma:contentTypeScope="" ma:versionID="ce4eea53639db6ef46c3875e2f8351af">
  <xsd:schema xmlns:xsd="http://www.w3.org/2001/XMLSchema" xmlns:xs="http://www.w3.org/2001/XMLSchema" xmlns:p="http://schemas.microsoft.com/office/2006/metadata/properties" xmlns:ns3="aa42388a-70ad-4aea-a36b-0b0355933eed" xmlns:ns4="13c9fa30-a3df-4b41-86ce-1622dd4a3a91" targetNamespace="http://schemas.microsoft.com/office/2006/metadata/properties" ma:root="true" ma:fieldsID="19b7eb035503061275bcc1a148a01967" ns3:_="" ns4:_="">
    <xsd:import namespace="aa42388a-70ad-4aea-a36b-0b0355933eed"/>
    <xsd:import namespace="13c9fa30-a3df-4b41-86ce-1622dd4a3a91"/>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ServiceAutoKeyPoints" minOccurs="0"/>
                <xsd:element ref="ns3:MediaServiceKeyPoints"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42388a-70ad-4aea-a36b-0b0355933e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AutoTags" ma:index="16" nillable="true" ma:displayName="Tags" ma:internalName="MediaServiceAutoTags"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3c9fa30-a3df-4b41-86ce-1622dd4a3a91" elementFormDefault="qualified">
    <xsd:import namespace="http://schemas.microsoft.com/office/2006/documentManagement/types"/>
    <xsd:import namespace="http://schemas.microsoft.com/office/infopath/2007/PartnerControls"/>
    <xsd:element name="SharedWithUsers" ma:index="10"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Gedeeld met details" ma:internalName="SharedWithDetails" ma:readOnly="true">
      <xsd:simpleType>
        <xsd:restriction base="dms:Note">
          <xsd:maxLength value="255"/>
        </xsd:restriction>
      </xsd:simpleType>
    </xsd:element>
    <xsd:element name="SharingHintHash" ma:index="12" nillable="true" ma:displayName="Hint-hash delen"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DA7AAE-4FE7-45E2-81E9-2B8161DA2E0A}">
  <ds:schemaRefs>
    <ds:schemaRef ds:uri="http://purl.org/dc/dcmitype/"/>
    <ds:schemaRef ds:uri="http://schemas.microsoft.com/office/2006/documentManagement/types"/>
    <ds:schemaRef ds:uri="http://www.w3.org/XML/1998/namespace"/>
    <ds:schemaRef ds:uri="http://purl.org/dc/elements/1.1/"/>
    <ds:schemaRef ds:uri="http://schemas.microsoft.com/office/infopath/2007/PartnerControls"/>
    <ds:schemaRef ds:uri="aa42388a-70ad-4aea-a36b-0b0355933eed"/>
    <ds:schemaRef ds:uri="http://purl.org/dc/terms/"/>
    <ds:schemaRef ds:uri="http://schemas.openxmlformats.org/package/2006/metadata/core-properties"/>
    <ds:schemaRef ds:uri="13c9fa30-a3df-4b41-86ce-1622dd4a3a91"/>
    <ds:schemaRef ds:uri="http://schemas.microsoft.com/office/2006/metadata/properties"/>
  </ds:schemaRefs>
</ds:datastoreItem>
</file>

<file path=customXml/itemProps2.xml><?xml version="1.0" encoding="utf-8"?>
<ds:datastoreItem xmlns:ds="http://schemas.openxmlformats.org/officeDocument/2006/customXml" ds:itemID="{CB99CD17-16CF-4D12-93A6-766F1DB332BD}">
  <ds:schemaRefs>
    <ds:schemaRef ds:uri="http://schemas.microsoft.com/sharepoint/v3/contenttype/forms"/>
  </ds:schemaRefs>
</ds:datastoreItem>
</file>

<file path=customXml/itemProps3.xml><?xml version="1.0" encoding="utf-8"?>
<ds:datastoreItem xmlns:ds="http://schemas.openxmlformats.org/officeDocument/2006/customXml" ds:itemID="{595F0A81-031B-40FE-80C1-5245A9C30C7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42388a-70ad-4aea-a36b-0b0355933eed"/>
    <ds:schemaRef ds:uri="13c9fa30-a3df-4b41-86ce-1622dd4a3a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1147</TotalTime>
  <Words>183</Words>
  <Application>Microsoft Office PowerPoint</Application>
  <PresentationFormat>Aangepast</PresentationFormat>
  <Paragraphs>150</Paragraphs>
  <Slides>1</Slides>
  <Notes>0</Notes>
  <HiddenSlides>0</HiddenSlides>
  <MMClips>0</MMClips>
  <ScaleCrop>false</ScaleCrop>
  <HeadingPairs>
    <vt:vector size="6" baseType="variant">
      <vt:variant>
        <vt:lpstr>Gebruikte lettertypen</vt:lpstr>
      </vt:variant>
      <vt:variant>
        <vt:i4>3</vt:i4>
      </vt:variant>
      <vt:variant>
        <vt:lpstr>Thema</vt:lpstr>
      </vt:variant>
      <vt:variant>
        <vt:i4>1</vt:i4>
      </vt:variant>
      <vt:variant>
        <vt:lpstr>Diatitels</vt:lpstr>
      </vt:variant>
      <vt:variant>
        <vt:i4>1</vt:i4>
      </vt:variant>
    </vt:vector>
  </HeadingPairs>
  <TitlesOfParts>
    <vt:vector size="5" baseType="lpstr">
      <vt:lpstr>Aptos</vt:lpstr>
      <vt:lpstr>Aptos Display</vt:lpstr>
      <vt:lpstr>Arial</vt:lpstr>
      <vt:lpstr>Kantoorthema</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Andy Debakker Sabine Moreel</dc:creator>
  <cp:lastModifiedBy>Andy Debakker Sabine Moreel</cp:lastModifiedBy>
  <cp:revision>2</cp:revision>
  <dcterms:created xsi:type="dcterms:W3CDTF">2024-05-01T09:31:02Z</dcterms:created>
  <dcterms:modified xsi:type="dcterms:W3CDTF">2025-03-09T17:22:11Z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0x0101002BD1FB9010115A48914F4FAC44E06013</vt:lpwstr>
  </property>
</Properties>
</file>