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addSld">
      <pc:chgData name="Debakker Stan" userId="dcaf6aa6-4ff3-4b00-8b67-253531728245" providerId="ADAL" clId="{5D434D30-F688-4623-B10D-9AE1AB3633DC}" dt="2025-03-08T16:48:54.229" v="0" actId="680"/>
      <pc:docMkLst>
        <pc:docMk/>
      </pc:docMkLst>
      <pc:sldChg chg="new">
        <pc:chgData name="Debakker Stan" userId="dcaf6aa6-4ff3-4b00-8b67-253531728245" providerId="ADAL" clId="{5D434D30-F688-4623-B10D-9AE1AB3633DC}" dt="2025-03-08T16:48:54.229" v="0" actId="680"/>
        <pc:sldMkLst>
          <pc:docMk/>
          <pc:sldMk cId="428378912" sldId="256"/>
        </pc:sldMkLst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3C82A-2587-EF90-DC0B-3869E4FC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1C32DD-12EF-19B8-C3B5-95BE37D9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579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71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2025-03-08T16:49:00Z</dcterms:modified>
</cp:coreProperties>
</file>