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801600" cy="191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4D30-F688-4623-B10D-9AE1AB3633DC}" v="36" dt="2025-03-10T12:18:11.878"/>
    <p1510:client id="{E35881AE-9567-4434-882A-640E432DFEFF}" v="96" dt="2025-03-10T17:58:0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undo custSel addSld modSld modMainMaster">
      <pc:chgData name="Debakker Stan" userId="dcaf6aa6-4ff3-4b00-8b67-253531728245" providerId="ADAL" clId="{5D434D30-F688-4623-B10D-9AE1AB3633DC}" dt="2025-03-10T15:26:09.312" v="263" actId="1076"/>
      <pc:docMkLst>
        <pc:docMk/>
      </pc:docMkLst>
      <pc:sldChg chg="addSp delSp modSp new mod">
        <pc:chgData name="Debakker Stan" userId="dcaf6aa6-4ff3-4b00-8b67-253531728245" providerId="ADAL" clId="{5D434D30-F688-4623-B10D-9AE1AB3633DC}" dt="2025-03-10T15:26:09.312" v="263" actId="1076"/>
        <pc:sldMkLst>
          <pc:docMk/>
          <pc:sldMk cId="428378912" sldId="256"/>
        </pc:sldMkLst>
        <pc:spChg chg="mod">
          <ac:chgData name="Debakker Stan" userId="dcaf6aa6-4ff3-4b00-8b67-253531728245" providerId="ADAL" clId="{5D434D30-F688-4623-B10D-9AE1AB3633DC}" dt="2025-03-10T12:19:48.374" v="259" actId="1076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5D434D30-F688-4623-B10D-9AE1AB3633DC}" dt="2025-03-10T12:09:12.773" v="237" actId="1076"/>
          <ac:spMkLst>
            <pc:docMk/>
            <pc:sldMk cId="428378912" sldId="256"/>
            <ac:spMk id="3" creationId="{428E0CFD-1F45-2EA2-0324-1D12560A0B9E}"/>
          </ac:spMkLst>
        </pc:spChg>
        <pc:spChg chg="add del mod">
          <ac:chgData name="Debakker Stan" userId="dcaf6aa6-4ff3-4b00-8b67-253531728245" providerId="ADAL" clId="{5D434D30-F688-4623-B10D-9AE1AB3633DC}" dt="2025-03-10T08:56:31.382" v="103" actId="478"/>
          <ac:spMkLst>
            <pc:docMk/>
            <pc:sldMk cId="428378912" sldId="256"/>
            <ac:spMk id="7" creationId="{9A906033-5C90-070B-90E2-6828ACEB54D3}"/>
          </ac:spMkLst>
        </pc:spChg>
        <pc:spChg chg="add del mod">
          <ac:chgData name="Debakker Stan" userId="dcaf6aa6-4ff3-4b00-8b67-253531728245" providerId="ADAL" clId="{5D434D30-F688-4623-B10D-9AE1AB3633DC}" dt="2025-03-10T11:53:55.303" v="185" actId="478"/>
          <ac:spMkLst>
            <pc:docMk/>
            <pc:sldMk cId="428378912" sldId="256"/>
            <ac:spMk id="11" creationId="{685AD8D1-1318-B56B-8E60-E8F5E2147F27}"/>
          </ac:spMkLst>
        </pc:spChg>
        <pc:graphicFrameChg chg="del mod">
          <ac:chgData name="Debakker Stan" userId="dcaf6aa6-4ff3-4b00-8b67-253531728245" providerId="ADAL" clId="{5D434D30-F688-4623-B10D-9AE1AB3633DC}" dt="2025-03-10T11:40:30.100" v="151" actId="478"/>
          <ac:graphicFrameMkLst>
            <pc:docMk/>
            <pc:sldMk cId="428378912" sldId="256"/>
            <ac:graphicFrameMk id="5" creationId="{E245EC5F-39A8-0BB9-1AAB-9412AB06AFCA}"/>
          </ac:graphicFrameMkLst>
        </pc:graphicFrameChg>
        <pc:picChg chg="add del mod">
          <ac:chgData name="Debakker Stan" userId="dcaf6aa6-4ff3-4b00-8b67-253531728245" providerId="ADAL" clId="{5D434D30-F688-4623-B10D-9AE1AB3633DC}" dt="2025-03-10T11:41:04.205" v="157" actId="478"/>
          <ac:picMkLst>
            <pc:docMk/>
            <pc:sldMk cId="428378912" sldId="256"/>
            <ac:picMk id="4" creationId="{346F970F-7967-898E-5FB2-7A1EE8403452}"/>
          </ac:picMkLst>
        </pc:picChg>
        <pc:picChg chg="add del mod">
          <ac:chgData name="Debakker Stan" userId="dcaf6aa6-4ff3-4b00-8b67-253531728245" providerId="ADAL" clId="{5D434D30-F688-4623-B10D-9AE1AB3633DC}" dt="2025-03-10T11:50:30.332" v="161" actId="478"/>
          <ac:picMkLst>
            <pc:docMk/>
            <pc:sldMk cId="428378912" sldId="256"/>
            <ac:picMk id="6" creationId="{D3FEB3F1-85F8-AA83-2BB4-4BB0182F706B}"/>
          </ac:picMkLst>
        </pc:picChg>
        <pc:picChg chg="add del mod ord">
          <ac:chgData name="Debakker Stan" userId="dcaf6aa6-4ff3-4b00-8b67-253531728245" providerId="ADAL" clId="{5D434D30-F688-4623-B10D-9AE1AB3633DC}" dt="2025-03-10T08:43:24.709" v="92" actId="478"/>
          <ac:picMkLst>
            <pc:docMk/>
            <pc:sldMk cId="428378912" sldId="256"/>
            <ac:picMk id="8" creationId="{5CF9DBF4-7D69-2927-550E-0530C71F3C73}"/>
          </ac:picMkLst>
        </pc:picChg>
        <pc:picChg chg="add mod">
          <ac:chgData name="Debakker Stan" userId="dcaf6aa6-4ff3-4b00-8b67-253531728245" providerId="ADAL" clId="{5D434D30-F688-4623-B10D-9AE1AB3633DC}" dt="2025-03-10T12:19:54.124" v="261" actId="1076"/>
          <ac:picMkLst>
            <pc:docMk/>
            <pc:sldMk cId="428378912" sldId="256"/>
            <ac:picMk id="8" creationId="{C8413D58-BBC2-7428-4F98-0ABF47340AE4}"/>
          </ac:picMkLst>
        </pc:picChg>
        <pc:picChg chg="add mod ord">
          <ac:chgData name="Debakker Stan" userId="dcaf6aa6-4ff3-4b00-8b67-253531728245" providerId="ADAL" clId="{5D434D30-F688-4623-B10D-9AE1AB3633DC}" dt="2025-03-10T12:19:28.173" v="256" actId="14100"/>
          <ac:picMkLst>
            <pc:docMk/>
            <pc:sldMk cId="428378912" sldId="256"/>
            <ac:picMk id="9" creationId="{904C2A26-561A-97AD-7F4D-D6A65F47890B}"/>
          </ac:picMkLst>
        </pc:picChg>
        <pc:picChg chg="add del mod ord">
          <ac:chgData name="Debakker Stan" userId="dcaf6aa6-4ff3-4b00-8b67-253531728245" providerId="ADAL" clId="{5D434D30-F688-4623-B10D-9AE1AB3633DC}" dt="2025-03-10T09:05:19.322" v="137" actId="478"/>
          <ac:picMkLst>
            <pc:docMk/>
            <pc:sldMk cId="428378912" sldId="256"/>
            <ac:picMk id="10" creationId="{72983E33-8D90-2797-F022-85E096F10CF7}"/>
          </ac:picMkLst>
        </pc:picChg>
        <pc:picChg chg="add del mod modCrop">
          <ac:chgData name="Debakker Stan" userId="dcaf6aa6-4ff3-4b00-8b67-253531728245" providerId="ADAL" clId="{5D434D30-F688-4623-B10D-9AE1AB3633DC}" dt="2025-03-10T12:07:23.449" v="190" actId="478"/>
          <ac:picMkLst>
            <pc:docMk/>
            <pc:sldMk cId="428378912" sldId="256"/>
            <ac:picMk id="12" creationId="{0D3A54EF-BC8C-C48A-3315-42E1B3747713}"/>
          </ac:picMkLst>
        </pc:picChg>
        <pc:picChg chg="add del mod ord">
          <ac:chgData name="Debakker Stan" userId="dcaf6aa6-4ff3-4b00-8b67-253531728245" providerId="ADAL" clId="{5D434D30-F688-4623-B10D-9AE1AB3633DC}" dt="2025-03-10T09:06:45.219" v="144" actId="478"/>
          <ac:picMkLst>
            <pc:docMk/>
            <pc:sldMk cId="428378912" sldId="256"/>
            <ac:picMk id="12" creationId="{1DBAA1D5-95BB-892B-24F3-22321BA0664E}"/>
          </ac:picMkLst>
        </pc:picChg>
        <pc:picChg chg="add mod ord">
          <ac:chgData name="Debakker Stan" userId="dcaf6aa6-4ff3-4b00-8b67-253531728245" providerId="ADAL" clId="{5D434D30-F688-4623-B10D-9AE1AB3633DC}" dt="2025-03-10T15:26:01.522" v="262" actId="14100"/>
          <ac:picMkLst>
            <pc:docMk/>
            <pc:sldMk cId="428378912" sldId="256"/>
            <ac:picMk id="14" creationId="{9C05F23E-5C9A-36C9-50BC-571888BB4C5F}"/>
          </ac:picMkLst>
        </pc:picChg>
        <pc:picChg chg="add mod">
          <ac:chgData name="Debakker Stan" userId="dcaf6aa6-4ff3-4b00-8b67-253531728245" providerId="ADAL" clId="{5D434D30-F688-4623-B10D-9AE1AB3633DC}" dt="2025-03-10T15:26:09.312" v="263" actId="1076"/>
          <ac:picMkLst>
            <pc:docMk/>
            <pc:sldMk cId="428378912" sldId="256"/>
            <ac:picMk id="15" creationId="{71A4EB95-01AF-86B9-1C79-11BA5AFE9489}"/>
          </ac:picMkLst>
        </pc:picChg>
        <pc:picChg chg="add mod">
          <ac:chgData name="Debakker Stan" userId="dcaf6aa6-4ff3-4b00-8b67-253531728245" providerId="ADAL" clId="{5D434D30-F688-4623-B10D-9AE1AB3633DC}" dt="2025-03-10T12:19:39.233" v="258" actId="1076"/>
          <ac:picMkLst>
            <pc:docMk/>
            <pc:sldMk cId="428378912" sldId="256"/>
            <ac:picMk id="17" creationId="{97E0183B-8CC1-F6D8-C7D5-DCCD35E9387B}"/>
          </ac:picMkLst>
        </pc:picChg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  <pc:sldMasterChg chg="modSp modSldLayout">
        <pc:chgData name="Debakker Stan" userId="dcaf6aa6-4ff3-4b00-8b67-253531728245" providerId="ADAL" clId="{5D434D30-F688-4623-B10D-9AE1AB3633DC}" dt="2025-03-08T17:23:32.570" v="3"/>
        <pc:sldMasterMkLst>
          <pc:docMk/>
          <pc:sldMasterMk cId="16543733" sldId="2147483662"/>
        </pc:sldMasterMkLst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914145079" sldId="2147483663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4294432618" sldId="2147483665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3106432027" sldId="2147483666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361518880" sldId="2147483667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61676614" sldId="2147483670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857027653" sldId="2147483671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903807105" sldId="2147483673"/>
          </pc:sldLayoutMkLst>
        </pc:sldLayoutChg>
      </pc:sldMasterChg>
    </pc:docChg>
  </pc:docChgLst>
  <pc:docChgLst>
    <pc:chgData name="Debakker Stan" userId="dcaf6aa6-4ff3-4b00-8b67-253531728245" providerId="ADAL" clId="{E35881AE-9567-4434-882A-640E432DFEFF}"/>
    <pc:docChg chg="undo custSel modSld">
      <pc:chgData name="Debakker Stan" userId="dcaf6aa6-4ff3-4b00-8b67-253531728245" providerId="ADAL" clId="{E35881AE-9567-4434-882A-640E432DFEFF}" dt="2025-03-10T17:58:00.873" v="95" actId="478"/>
      <pc:docMkLst>
        <pc:docMk/>
      </pc:docMkLst>
      <pc:sldChg chg="addSp delSp modSp mod">
        <pc:chgData name="Debakker Stan" userId="dcaf6aa6-4ff3-4b00-8b67-253531728245" providerId="ADAL" clId="{E35881AE-9567-4434-882A-640E432DFEFF}" dt="2025-03-10T17:58:00.873" v="95" actId="478"/>
        <pc:sldMkLst>
          <pc:docMk/>
          <pc:sldMk cId="428378912" sldId="256"/>
        </pc:sldMkLst>
        <pc:spChg chg="mod">
          <ac:chgData name="Debakker Stan" userId="dcaf6aa6-4ff3-4b00-8b67-253531728245" providerId="ADAL" clId="{E35881AE-9567-4434-882A-640E432DFEFF}" dt="2025-03-10T17:42:05.039" v="11" actId="20577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E35881AE-9567-4434-882A-640E432DFEFF}" dt="2025-03-10T17:42:23.483" v="33" actId="20577"/>
          <ac:spMkLst>
            <pc:docMk/>
            <pc:sldMk cId="428378912" sldId="256"/>
            <ac:spMk id="3" creationId="{428E0CFD-1F45-2EA2-0324-1D12560A0B9E}"/>
          </ac:spMkLst>
        </pc:spChg>
        <pc:spChg chg="add del mod">
          <ac:chgData name="Debakker Stan" userId="dcaf6aa6-4ff3-4b00-8b67-253531728245" providerId="ADAL" clId="{E35881AE-9567-4434-882A-640E432DFEFF}" dt="2025-03-10T17:45:34.816" v="74" actId="478"/>
          <ac:spMkLst>
            <pc:docMk/>
            <pc:sldMk cId="428378912" sldId="256"/>
            <ac:spMk id="4" creationId="{D8452F82-2005-9333-C40B-0D759A8BC191}"/>
          </ac:spMkLst>
        </pc:spChg>
        <pc:spChg chg="add del mod">
          <ac:chgData name="Debakker Stan" userId="dcaf6aa6-4ff3-4b00-8b67-253531728245" providerId="ADAL" clId="{E35881AE-9567-4434-882A-640E432DFEFF}" dt="2025-03-10T17:49:32.629" v="78" actId="22"/>
          <ac:spMkLst>
            <pc:docMk/>
            <pc:sldMk cId="428378912" sldId="256"/>
            <ac:spMk id="5" creationId="{6A282048-3D26-C01E-6982-617140813E47}"/>
          </ac:spMkLst>
        </pc:spChg>
        <pc:spChg chg="add del">
          <ac:chgData name="Debakker Stan" userId="dcaf6aa6-4ff3-4b00-8b67-253531728245" providerId="ADAL" clId="{E35881AE-9567-4434-882A-640E432DFEFF}" dt="2025-03-10T17:49:44.021" v="80" actId="22"/>
          <ac:spMkLst>
            <pc:docMk/>
            <pc:sldMk cId="428378912" sldId="256"/>
            <ac:spMk id="7" creationId="{EF1925C0-D47A-B926-013A-E352E1556D8D}"/>
          </ac:spMkLst>
        </pc:spChg>
        <pc:picChg chg="add mod">
          <ac:chgData name="Debakker Stan" userId="dcaf6aa6-4ff3-4b00-8b67-253531728245" providerId="ADAL" clId="{E35881AE-9567-4434-882A-640E432DFEFF}" dt="2025-03-10T17:50:33.877" v="85" actId="931"/>
          <ac:picMkLst>
            <pc:docMk/>
            <pc:sldMk cId="428378912" sldId="256"/>
            <ac:picMk id="11" creationId="{97B0A4B2-784D-14AE-E65C-B816A5BE94B6}"/>
          </ac:picMkLst>
        </pc:picChg>
        <pc:picChg chg="add del">
          <ac:chgData name="Debakker Stan" userId="dcaf6aa6-4ff3-4b00-8b67-253531728245" providerId="ADAL" clId="{E35881AE-9567-4434-882A-640E432DFEFF}" dt="2025-03-10T17:58:00.873" v="95" actId="478"/>
          <ac:picMkLst>
            <pc:docMk/>
            <pc:sldMk cId="428378912" sldId="256"/>
            <ac:picMk id="13" creationId="{FD141F52-A80E-6787-DD73-C16CE64D9D16}"/>
          </ac:picMkLst>
        </pc:picChg>
        <pc:picChg chg="add del">
          <ac:chgData name="Debakker Stan" userId="dcaf6aa6-4ff3-4b00-8b67-253531728245" providerId="ADAL" clId="{E35881AE-9567-4434-882A-640E432DFEFF}" dt="2025-03-10T17:44:13.306" v="35" actId="478"/>
          <ac:picMkLst>
            <pc:docMk/>
            <pc:sldMk cId="428378912" sldId="256"/>
            <ac:picMk id="14" creationId="{9C05F23E-5C9A-36C9-50BC-571888BB4C5F}"/>
          </ac:picMkLst>
        </pc:picChg>
        <pc:picChg chg="mod">
          <ac:chgData name="Debakker Stan" userId="dcaf6aa6-4ff3-4b00-8b67-253531728245" providerId="ADAL" clId="{E35881AE-9567-4434-882A-640E432DFEFF}" dt="2025-03-10T17:45:25.089" v="58" actId="1036"/>
          <ac:picMkLst>
            <pc:docMk/>
            <pc:sldMk cId="428378912" sldId="256"/>
            <ac:picMk id="15" creationId="{71A4EB95-01AF-86B9-1C79-11BA5AFE9489}"/>
          </ac:picMkLst>
        </pc:picChg>
        <pc:picChg chg="mod">
          <ac:chgData name="Debakker Stan" userId="dcaf6aa6-4ff3-4b00-8b67-253531728245" providerId="ADAL" clId="{E35881AE-9567-4434-882A-640E432DFEFF}" dt="2025-03-10T17:45:32.252" v="73" actId="1036"/>
          <ac:picMkLst>
            <pc:docMk/>
            <pc:sldMk cId="428378912" sldId="256"/>
            <ac:picMk id="17" creationId="{97E0183B-8CC1-F6D8-C7D5-DCCD35E9387B}"/>
          </ac:picMkLst>
        </pc:picChg>
        <pc:picChg chg="add del mod">
          <ac:chgData name="Debakker Stan" userId="dcaf6aa6-4ff3-4b00-8b67-253531728245" providerId="ADAL" clId="{E35881AE-9567-4434-882A-640E432DFEFF}" dt="2025-03-10T17:52:19.230" v="93" actId="478"/>
          <ac:picMkLst>
            <pc:docMk/>
            <pc:sldMk cId="428378912" sldId="256"/>
            <ac:picMk id="1026" creationId="{4F530E9B-EE52-6520-6189-6E7A444E85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42097"/>
            <a:ext cx="10881360" cy="6684175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084039"/>
            <a:ext cx="9601200" cy="46353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22181"/>
            <a:ext cx="2760345" cy="162704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22181"/>
            <a:ext cx="8121015" cy="162704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786479"/>
            <a:ext cx="11041380" cy="798634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848376"/>
            <a:ext cx="11041380" cy="419982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22185"/>
            <a:ext cx="11041380" cy="37109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706478"/>
            <a:ext cx="5415676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013050"/>
            <a:ext cx="5415676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706478"/>
            <a:ext cx="5442347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013050"/>
            <a:ext cx="5442347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764337"/>
            <a:ext cx="6480810" cy="13643894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764337"/>
            <a:ext cx="6480810" cy="13643894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22185"/>
            <a:ext cx="1104138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110905"/>
            <a:ext cx="1104138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7794841"/>
            <a:ext cx="432054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5F23E-5C9A-36C9-50BC-571888BB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" y="-5"/>
            <a:ext cx="12801602" cy="19199227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904C2A26-561A-97AD-7F4D-D6A65F4789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" y="1976823"/>
            <a:ext cx="12801609" cy="1722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70241"/>
            <a:ext cx="12801599" cy="1260000"/>
          </a:xfrm>
        </p:spPr>
        <p:txBody>
          <a:bodyPr>
            <a:normAutofit/>
          </a:bodyPr>
          <a:lstStyle/>
          <a:p>
            <a:r>
              <a:rPr lang="nl-NL"/>
              <a:t>Oude robot moderniseren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94241"/>
            <a:ext cx="12801600" cy="576000"/>
          </a:xfrm>
        </p:spPr>
        <p:txBody>
          <a:bodyPr>
            <a:normAutofit/>
          </a:bodyPr>
          <a:lstStyle/>
          <a:p>
            <a:r>
              <a:rPr lang="nl-NL"/>
              <a:t>Stan Debakker – 6 </a:t>
            </a:r>
            <a:r>
              <a:rPr lang="nl-NL" err="1"/>
              <a:t>TWEa</a:t>
            </a:r>
            <a:endParaRPr lang="nl-NL"/>
          </a:p>
        </p:txBody>
      </p:sp>
      <p:pic>
        <p:nvPicPr>
          <p:cNvPr id="8" name="Afbeelding 7" descr="Afbeelding met Graphics, grafische vormgeving, Lettertype, logo&#10;&#10;Door AI gegenereerde inhoud is mogelijk onjuist.">
            <a:extLst>
              <a:ext uri="{FF2B5EF4-FFF2-40B4-BE49-F238E27FC236}">
                <a16:creationId xmlns:a16="http://schemas.microsoft.com/office/drawing/2014/main" id="{C8413D58-BBC2-7428-4F98-0ABF47340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26" y="-542"/>
            <a:ext cx="4095874" cy="2250000"/>
          </a:xfrm>
          <a:prstGeom prst="rect">
            <a:avLst/>
          </a:prstGeom>
        </p:spPr>
      </p:pic>
      <p:pic>
        <p:nvPicPr>
          <p:cNvPr id="15" name="Afbeelding 14" descr="Afbeelding met tekst, schermopname, Rechthoek, Lettertype&#10;&#10;Door AI gegenereerde inhoud is mogelijk onjuist.">
            <a:extLst>
              <a:ext uri="{FF2B5EF4-FFF2-40B4-BE49-F238E27FC236}">
                <a16:creationId xmlns:a16="http://schemas.microsoft.com/office/drawing/2014/main" id="{71A4EB95-01AF-86B9-1C79-11BA5AFE9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83" y="3749725"/>
            <a:ext cx="2473701" cy="3443504"/>
          </a:xfrm>
          <a:prstGeom prst="rect">
            <a:avLst/>
          </a:prstGeom>
        </p:spPr>
      </p:pic>
      <p:pic>
        <p:nvPicPr>
          <p:cNvPr id="17" name="Afbeelding 16" descr="Afbeelding met cirkel, Graphics, zwart, schermopname&#10;&#10;Door AI gegenereerde inhoud is mogelijk onjuist.">
            <a:extLst>
              <a:ext uri="{FF2B5EF4-FFF2-40B4-BE49-F238E27FC236}">
                <a16:creationId xmlns:a16="http://schemas.microsoft.com/office/drawing/2014/main" id="{97E0183B-8CC1-F6D8-C7D5-DCCD35E93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26" y="3775125"/>
            <a:ext cx="1040104" cy="10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Kantoorthema</vt:lpstr>
      <vt:lpstr>Oude robot moderniseren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revision>1</cp:revision>
  <dcterms:created xsi:type="dcterms:W3CDTF">2025-03-08T16:48:51Z</dcterms:created>
  <dcterms:modified xsi:type="dcterms:W3CDTF">2025-03-10T17:58:40Z</dcterms:modified>
</cp:coreProperties>
</file>