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9A39B-73AC-4DFD-BE12-D0BA0F090D19}" v="5" dt="2025-05-20T16:35:36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0AA9A39B-73AC-4DFD-BE12-D0BA0F090D19}"/>
    <pc:docChg chg="custSel addSld modSld">
      <pc:chgData name="Debakker Stan" userId="dcaf6aa6-4ff3-4b00-8b67-253531728245" providerId="ADAL" clId="{0AA9A39B-73AC-4DFD-BE12-D0BA0F090D19}" dt="2025-05-20T16:35:36.505" v="956" actId="478"/>
      <pc:docMkLst>
        <pc:docMk/>
      </pc:docMkLst>
      <pc:sldChg chg="modSp new mod">
        <pc:chgData name="Debakker Stan" userId="dcaf6aa6-4ff3-4b00-8b67-253531728245" providerId="ADAL" clId="{0AA9A39B-73AC-4DFD-BE12-D0BA0F090D19}" dt="2025-05-11T15:08:08.411" v="84" actId="20577"/>
        <pc:sldMkLst>
          <pc:docMk/>
          <pc:sldMk cId="2420199233" sldId="256"/>
        </pc:sldMkLst>
        <pc:spChg chg="mod">
          <ac:chgData name="Debakker Stan" userId="dcaf6aa6-4ff3-4b00-8b67-253531728245" providerId="ADAL" clId="{0AA9A39B-73AC-4DFD-BE12-D0BA0F090D19}" dt="2025-05-11T15:07:56.714" v="53" actId="20577"/>
          <ac:spMkLst>
            <pc:docMk/>
            <pc:sldMk cId="2420199233" sldId="256"/>
            <ac:spMk id="2" creationId="{B9DD19F4-B7B2-5BA2-91E0-48697E841758}"/>
          </ac:spMkLst>
        </pc:spChg>
        <pc:spChg chg="mod">
          <ac:chgData name="Debakker Stan" userId="dcaf6aa6-4ff3-4b00-8b67-253531728245" providerId="ADAL" clId="{0AA9A39B-73AC-4DFD-BE12-D0BA0F090D19}" dt="2025-05-11T15:08:08.411" v="84" actId="20577"/>
          <ac:spMkLst>
            <pc:docMk/>
            <pc:sldMk cId="2420199233" sldId="256"/>
            <ac:spMk id="3" creationId="{A0A1883A-5F50-F3F7-B73B-3874AD6E682D}"/>
          </ac:spMkLst>
        </pc:spChg>
      </pc:sldChg>
      <pc:sldChg chg="modSp new mod">
        <pc:chgData name="Debakker Stan" userId="dcaf6aa6-4ff3-4b00-8b67-253531728245" providerId="ADAL" clId="{0AA9A39B-73AC-4DFD-BE12-D0BA0F090D19}" dt="2025-05-11T15:10:26.443" v="171" actId="20577"/>
        <pc:sldMkLst>
          <pc:docMk/>
          <pc:sldMk cId="3221039808" sldId="257"/>
        </pc:sldMkLst>
        <pc:spChg chg="mod">
          <ac:chgData name="Debakker Stan" userId="dcaf6aa6-4ff3-4b00-8b67-253531728245" providerId="ADAL" clId="{0AA9A39B-73AC-4DFD-BE12-D0BA0F090D19}" dt="2025-05-11T15:09:43.807" v="92" actId="20577"/>
          <ac:spMkLst>
            <pc:docMk/>
            <pc:sldMk cId="3221039808" sldId="257"/>
            <ac:spMk id="2" creationId="{1650E7F5-88CB-C168-BA6E-536C06243187}"/>
          </ac:spMkLst>
        </pc:spChg>
        <pc:spChg chg="mod">
          <ac:chgData name="Debakker Stan" userId="dcaf6aa6-4ff3-4b00-8b67-253531728245" providerId="ADAL" clId="{0AA9A39B-73AC-4DFD-BE12-D0BA0F090D19}" dt="2025-05-11T15:10:26.443" v="171" actId="20577"/>
          <ac:spMkLst>
            <pc:docMk/>
            <pc:sldMk cId="3221039808" sldId="257"/>
            <ac:spMk id="3" creationId="{CBA34A9D-A350-52C4-99B2-4F514089FCB3}"/>
          </ac:spMkLst>
        </pc:spChg>
      </pc:sldChg>
      <pc:sldChg chg="modSp new mod">
        <pc:chgData name="Debakker Stan" userId="dcaf6aa6-4ff3-4b00-8b67-253531728245" providerId="ADAL" clId="{0AA9A39B-73AC-4DFD-BE12-D0BA0F090D19}" dt="2025-05-11T15:11:52.800" v="264" actId="5793"/>
        <pc:sldMkLst>
          <pc:docMk/>
          <pc:sldMk cId="1887511346" sldId="258"/>
        </pc:sldMkLst>
        <pc:spChg chg="mod">
          <ac:chgData name="Debakker Stan" userId="dcaf6aa6-4ff3-4b00-8b67-253531728245" providerId="ADAL" clId="{0AA9A39B-73AC-4DFD-BE12-D0BA0F090D19}" dt="2025-05-11T15:11:04.129" v="177" actId="20577"/>
          <ac:spMkLst>
            <pc:docMk/>
            <pc:sldMk cId="1887511346" sldId="258"/>
            <ac:spMk id="2" creationId="{A1E0C90D-EE39-39CA-BF09-354C7C2D2D6A}"/>
          </ac:spMkLst>
        </pc:spChg>
        <pc:spChg chg="mod">
          <ac:chgData name="Debakker Stan" userId="dcaf6aa6-4ff3-4b00-8b67-253531728245" providerId="ADAL" clId="{0AA9A39B-73AC-4DFD-BE12-D0BA0F090D19}" dt="2025-05-11T15:11:52.800" v="264" actId="5793"/>
          <ac:spMkLst>
            <pc:docMk/>
            <pc:sldMk cId="1887511346" sldId="258"/>
            <ac:spMk id="3" creationId="{7190FB53-879D-50F8-5178-809FF594B5D2}"/>
          </ac:spMkLst>
        </pc:spChg>
      </pc:sldChg>
      <pc:sldChg chg="modSp new mod">
        <pc:chgData name="Debakker Stan" userId="dcaf6aa6-4ff3-4b00-8b67-253531728245" providerId="ADAL" clId="{0AA9A39B-73AC-4DFD-BE12-D0BA0F090D19}" dt="2025-05-20T16:19:11.558" v="889" actId="20577"/>
        <pc:sldMkLst>
          <pc:docMk/>
          <pc:sldMk cId="1630845430" sldId="259"/>
        </pc:sldMkLst>
        <pc:spChg chg="mod">
          <ac:chgData name="Debakker Stan" userId="dcaf6aa6-4ff3-4b00-8b67-253531728245" providerId="ADAL" clId="{0AA9A39B-73AC-4DFD-BE12-D0BA0F090D19}" dt="2025-05-11T15:12:23.468" v="304" actId="20577"/>
          <ac:spMkLst>
            <pc:docMk/>
            <pc:sldMk cId="1630845430" sldId="259"/>
            <ac:spMk id="2" creationId="{86055EF0-B1A5-9643-CE84-9B8EF6A28238}"/>
          </ac:spMkLst>
        </pc:spChg>
        <pc:spChg chg="mod">
          <ac:chgData name="Debakker Stan" userId="dcaf6aa6-4ff3-4b00-8b67-253531728245" providerId="ADAL" clId="{0AA9A39B-73AC-4DFD-BE12-D0BA0F090D19}" dt="2025-05-20T16:19:11.558" v="889" actId="20577"/>
          <ac:spMkLst>
            <pc:docMk/>
            <pc:sldMk cId="1630845430" sldId="259"/>
            <ac:spMk id="3" creationId="{CBD5305B-54B0-CB87-0155-2911FD019814}"/>
          </ac:spMkLst>
        </pc:spChg>
      </pc:sldChg>
      <pc:sldChg chg="modSp new mod">
        <pc:chgData name="Debakker Stan" userId="dcaf6aa6-4ff3-4b00-8b67-253531728245" providerId="ADAL" clId="{0AA9A39B-73AC-4DFD-BE12-D0BA0F090D19}" dt="2025-05-11T15:19:14.009" v="660" actId="313"/>
        <pc:sldMkLst>
          <pc:docMk/>
          <pc:sldMk cId="1323475361" sldId="260"/>
        </pc:sldMkLst>
        <pc:spChg chg="mod">
          <ac:chgData name="Debakker Stan" userId="dcaf6aa6-4ff3-4b00-8b67-253531728245" providerId="ADAL" clId="{0AA9A39B-73AC-4DFD-BE12-D0BA0F090D19}" dt="2025-05-11T15:16:56.903" v="532" actId="20577"/>
          <ac:spMkLst>
            <pc:docMk/>
            <pc:sldMk cId="1323475361" sldId="260"/>
            <ac:spMk id="2" creationId="{9FF24FD3-DFA7-2BD5-32FE-D96B9FE7A581}"/>
          </ac:spMkLst>
        </pc:spChg>
        <pc:spChg chg="mod">
          <ac:chgData name="Debakker Stan" userId="dcaf6aa6-4ff3-4b00-8b67-253531728245" providerId="ADAL" clId="{0AA9A39B-73AC-4DFD-BE12-D0BA0F090D19}" dt="2025-05-11T15:19:14.009" v="660" actId="313"/>
          <ac:spMkLst>
            <pc:docMk/>
            <pc:sldMk cId="1323475361" sldId="260"/>
            <ac:spMk id="3" creationId="{D9CCB8FC-B83F-1887-36A4-F6C929BC8D08}"/>
          </ac:spMkLst>
        </pc:spChg>
      </pc:sldChg>
      <pc:sldChg chg="addSp modSp new mod">
        <pc:chgData name="Debakker Stan" userId="dcaf6aa6-4ff3-4b00-8b67-253531728245" providerId="ADAL" clId="{0AA9A39B-73AC-4DFD-BE12-D0BA0F090D19}" dt="2025-05-20T16:25:21.586" v="900" actId="14100"/>
        <pc:sldMkLst>
          <pc:docMk/>
          <pc:sldMk cId="2107465529" sldId="261"/>
        </pc:sldMkLst>
        <pc:spChg chg="mod">
          <ac:chgData name="Debakker Stan" userId="dcaf6aa6-4ff3-4b00-8b67-253531728245" providerId="ADAL" clId="{0AA9A39B-73AC-4DFD-BE12-D0BA0F090D19}" dt="2025-05-11T15:20:29.631" v="680" actId="20577"/>
          <ac:spMkLst>
            <pc:docMk/>
            <pc:sldMk cId="2107465529" sldId="261"/>
            <ac:spMk id="2" creationId="{F69FDD97-6625-4605-7B9C-17BC0E96D204}"/>
          </ac:spMkLst>
        </pc:spChg>
        <pc:spChg chg="mod">
          <ac:chgData name="Debakker Stan" userId="dcaf6aa6-4ff3-4b00-8b67-253531728245" providerId="ADAL" clId="{0AA9A39B-73AC-4DFD-BE12-D0BA0F090D19}" dt="2025-05-20T16:19:40.691" v="891" actId="20577"/>
          <ac:spMkLst>
            <pc:docMk/>
            <pc:sldMk cId="2107465529" sldId="261"/>
            <ac:spMk id="3" creationId="{25AFCCE5-279C-F675-7F2B-042FC85B3354}"/>
          </ac:spMkLst>
        </pc:spChg>
        <pc:picChg chg="add mod modCrop">
          <ac:chgData name="Debakker Stan" userId="dcaf6aa6-4ff3-4b00-8b67-253531728245" providerId="ADAL" clId="{0AA9A39B-73AC-4DFD-BE12-D0BA0F090D19}" dt="2025-05-20T16:25:21.586" v="900" actId="14100"/>
          <ac:picMkLst>
            <pc:docMk/>
            <pc:sldMk cId="2107465529" sldId="261"/>
            <ac:picMk id="5" creationId="{58DCC40F-E9A5-3FDE-5775-3DE6E1882AE2}"/>
          </ac:picMkLst>
        </pc:picChg>
      </pc:sldChg>
      <pc:sldChg chg="modSp new mod">
        <pc:chgData name="Debakker Stan" userId="dcaf6aa6-4ff3-4b00-8b67-253531728245" providerId="ADAL" clId="{0AA9A39B-73AC-4DFD-BE12-D0BA0F090D19}" dt="2025-05-20T16:26:09.459" v="921" actId="313"/>
        <pc:sldMkLst>
          <pc:docMk/>
          <pc:sldMk cId="783345087" sldId="262"/>
        </pc:sldMkLst>
        <pc:spChg chg="mod">
          <ac:chgData name="Debakker Stan" userId="dcaf6aa6-4ff3-4b00-8b67-253531728245" providerId="ADAL" clId="{0AA9A39B-73AC-4DFD-BE12-D0BA0F090D19}" dt="2025-05-11T15:21:40.940" v="778" actId="20577"/>
          <ac:spMkLst>
            <pc:docMk/>
            <pc:sldMk cId="783345087" sldId="262"/>
            <ac:spMk id="2" creationId="{95C90E66-3580-C236-4D52-955C97F2359D}"/>
          </ac:spMkLst>
        </pc:spChg>
        <pc:spChg chg="mod">
          <ac:chgData name="Debakker Stan" userId="dcaf6aa6-4ff3-4b00-8b67-253531728245" providerId="ADAL" clId="{0AA9A39B-73AC-4DFD-BE12-D0BA0F090D19}" dt="2025-05-20T16:26:09.459" v="921" actId="313"/>
          <ac:spMkLst>
            <pc:docMk/>
            <pc:sldMk cId="783345087" sldId="262"/>
            <ac:spMk id="3" creationId="{0C1AAD72-7AD2-666B-BEE6-1CAA4118FDCB}"/>
          </ac:spMkLst>
        </pc:spChg>
      </pc:sldChg>
      <pc:sldChg chg="addSp delSp modSp new mod">
        <pc:chgData name="Debakker Stan" userId="dcaf6aa6-4ff3-4b00-8b67-253531728245" providerId="ADAL" clId="{0AA9A39B-73AC-4DFD-BE12-D0BA0F090D19}" dt="2025-05-20T16:35:36.505" v="956" actId="478"/>
        <pc:sldMkLst>
          <pc:docMk/>
          <pc:sldMk cId="2897846572" sldId="263"/>
        </pc:sldMkLst>
        <pc:spChg chg="mod">
          <ac:chgData name="Debakker Stan" userId="dcaf6aa6-4ff3-4b00-8b67-253531728245" providerId="ADAL" clId="{0AA9A39B-73AC-4DFD-BE12-D0BA0F090D19}" dt="2025-05-20T16:26:18.399" v="925" actId="20577"/>
          <ac:spMkLst>
            <pc:docMk/>
            <pc:sldMk cId="2897846572" sldId="263"/>
            <ac:spMk id="2" creationId="{D5CAACA4-779B-17C5-E54D-439422E4B821}"/>
          </ac:spMkLst>
        </pc:spChg>
        <pc:spChg chg="mod">
          <ac:chgData name="Debakker Stan" userId="dcaf6aa6-4ff3-4b00-8b67-253531728245" providerId="ADAL" clId="{0AA9A39B-73AC-4DFD-BE12-D0BA0F090D19}" dt="2025-05-20T16:27:22.077" v="948" actId="20577"/>
          <ac:spMkLst>
            <pc:docMk/>
            <pc:sldMk cId="2897846572" sldId="263"/>
            <ac:spMk id="3" creationId="{A0FB64FB-D377-C3B3-B269-B1EE32E505C8}"/>
          </ac:spMkLst>
        </pc:spChg>
        <pc:picChg chg="add del mod">
          <ac:chgData name="Debakker Stan" userId="dcaf6aa6-4ff3-4b00-8b67-253531728245" providerId="ADAL" clId="{0AA9A39B-73AC-4DFD-BE12-D0BA0F090D19}" dt="2025-05-20T16:35:25.773" v="952" actId="478"/>
          <ac:picMkLst>
            <pc:docMk/>
            <pc:sldMk cId="2897846572" sldId="263"/>
            <ac:picMk id="4" creationId="{C49FE8CA-7E83-58F2-67D7-3E61B8C2DBBD}"/>
          </ac:picMkLst>
        </pc:picChg>
        <pc:picChg chg="add del mod">
          <ac:chgData name="Debakker Stan" userId="dcaf6aa6-4ff3-4b00-8b67-253531728245" providerId="ADAL" clId="{0AA9A39B-73AC-4DFD-BE12-D0BA0F090D19}" dt="2025-05-20T16:35:36.505" v="956" actId="478"/>
          <ac:picMkLst>
            <pc:docMk/>
            <pc:sldMk cId="2897846572" sldId="263"/>
            <ac:picMk id="1026" creationId="{86940FE7-9B06-F4DA-3516-9B193203EBA9}"/>
          </ac:picMkLst>
        </pc:picChg>
        <pc:picChg chg="add del">
          <ac:chgData name="Debakker Stan" userId="dcaf6aa6-4ff3-4b00-8b67-253531728245" providerId="ADAL" clId="{0AA9A39B-73AC-4DFD-BE12-D0BA0F090D19}" dt="2025-05-20T16:35:36.505" v="956" actId="478"/>
          <ac:picMkLst>
            <pc:docMk/>
            <pc:sldMk cId="2897846572" sldId="263"/>
            <ac:picMk id="1028" creationId="{95A6F4C6-50CD-94DB-53C2-540145A6F63E}"/>
          </ac:picMkLst>
        </pc:picChg>
      </pc:sldChg>
      <pc:sldChg chg="new">
        <pc:chgData name="Debakker Stan" userId="dcaf6aa6-4ff3-4b00-8b67-253531728245" providerId="ADAL" clId="{0AA9A39B-73AC-4DFD-BE12-D0BA0F090D19}" dt="2025-05-20T16:27:50.060" v="949" actId="680"/>
        <pc:sldMkLst>
          <pc:docMk/>
          <pc:sldMk cId="1950788829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32911-9EAC-23BC-BD8D-02A1ACB8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58F4638-13A7-FAF7-033C-19E914B5F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BFA1996-9A7F-037D-16A5-297081A3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5ED3822-4678-860A-B9C9-12E1796E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9C73B2C-5373-A565-EF18-0F9B68F1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4767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9B8AC-A508-E775-1A71-56B5300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D5D28C-669D-1C6A-BF74-0BF16CFFC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DE4E4C2-C13B-3356-A736-928A9DAF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6FA94-2CA6-E49D-D501-BF4233A2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C01A027-56CF-4270-124E-A04ADB4B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4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A343BC-54A1-DB51-7ED0-AE60835444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CF86A9-868E-1E26-961F-1E6A306A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3B2347A-DC87-A0AA-144C-EBBE06A7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28D326-A204-68F3-1F0E-2C6C1659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BF46EFA-D5D6-5C73-F5D9-14CCF8DF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847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68978-1EAB-035D-C034-0BF32916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F73A806-F859-7645-F9C6-338A6AE2D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5C9C042-B48A-5E5E-192A-3FB6DC4A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BD6B8EC-94E0-058A-0D0F-1C785B64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C307A26-414C-24BD-266C-DA905BB7B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3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5BF52-DFF7-6DAE-8F47-910D0CAC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992E044-51B1-BF05-F837-94C86602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24B872D-E3F2-894A-2017-439EDD76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3D2CC0B-0DEE-3695-1416-9E0E20C4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7ED204-0374-D84E-24A3-E7F55414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28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4C157B-D7BF-6E5E-E309-F58DEBB5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204906-2434-D575-DDFD-0299C3DB6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C10499-0217-5F38-6308-AB6533711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AEEDED4-07DC-A5D1-23BD-DDDC3DBF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52ED2C3-B325-2215-F842-671FE72F9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3C97E4E-9234-8799-E4DD-A765F266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3309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60DA-8AC1-A7C1-ACFA-370E5A881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B6E1F4C-2D16-5EB6-08CE-B7AE2206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8580A19-92F2-6220-9E26-7073FED10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B742189-E423-9E06-2D98-3784B2A36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4BB9B59-8151-97CB-A94D-C48AEF07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D07347A-81F2-2CAB-1DD5-6DB85D4A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94B1F7-A904-EF38-B5C6-D64A51DC9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8CBCC92-FE01-6083-3793-33EA8FCA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329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5F5FF-C1CF-BF17-B418-DDF0B2E20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CCC67A4-31C1-9080-B5EA-08F4E504D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443BFC7-C62A-1D62-4BA5-A6BD6A62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CB0E977-95E9-9D60-C36D-DAFD4467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56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CAC76AC-E40E-6D24-CC0D-1FEBEB47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07A4FD0-0002-66A5-6A2A-BA743B82E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084F55-80C8-55E0-CB9D-204FD675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4124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0F2AF-2645-C7EC-9FFA-F9FD7F3D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E556579-B7D9-61ED-300B-468F3C9FA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0CD8B2D-6C8F-DF70-3A06-8DC6819E4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2E29797-6957-20F0-B8F9-4B9307D3F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332305F-5447-132C-EC66-1958C689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158B08F-75F1-16AA-0CBE-CDE40786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476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69B1D-5402-EAC0-FCCF-9291E0D6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999C653-4775-AB5E-D139-D6C51E8E7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DC38B77-52F2-8DC3-3A1E-A13FCC150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4CB4E75-56C3-2DA1-6C40-19A212C9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49C7A44-6842-3B47-0D0F-5487994C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CB275F7-97BC-6EBC-7B7D-22F99DA0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05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8C0BE85C-DE20-EF86-F057-6D8BE1332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3364F83-B8D0-CF32-9E21-9027F63EB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E7901BE-1361-928E-301A-729AA02926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58194-11B3-4AEE-8F9C-7C4B4F2B911F}" type="datetimeFigureOut">
              <a:rPr lang="nl-NL" smtClean="0"/>
              <a:t>20-5-2025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95918B-23B8-E893-B58C-957B1BDB0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E13AF4-E96A-4ADB-7139-8F4E1C33E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FA209-AB76-4517-953C-48CC81EAE92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1261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DD19F4-B7B2-5BA2-91E0-48697E841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Graadsproef</a:t>
            </a:r>
            <a:br>
              <a:rPr lang="nl-NL" dirty="0"/>
            </a:br>
            <a:r>
              <a:rPr lang="nl-NL" dirty="0"/>
              <a:t>oude robot vernieuwen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0A1883A-5F50-F3F7-B73B-3874AD6E6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Stan Debakker 6TWEA</a:t>
            </a:r>
          </a:p>
        </p:txBody>
      </p:sp>
    </p:spTree>
    <p:extLst>
      <p:ext uri="{BB962C8B-B14F-4D97-AF65-F5344CB8AC3E}">
        <p14:creationId xmlns:p14="http://schemas.microsoft.com/office/powerpoint/2010/main" val="242019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0E7F5-88CB-C168-BA6E-536C06243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A34A9D-A350-52C4-99B2-4F514089F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Elector</a:t>
            </a:r>
            <a:r>
              <a:rPr lang="nl-NL" dirty="0"/>
              <a:t> proton robot</a:t>
            </a:r>
          </a:p>
          <a:p>
            <a:r>
              <a:rPr lang="nl-NL" dirty="0"/>
              <a:t>Van 2011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21039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E0C90D-EE39-39CA-BF09-354C7C2D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goede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190FB53-879D-50F8-5178-809FF594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LCD scherm</a:t>
            </a:r>
          </a:p>
          <a:p>
            <a:r>
              <a:rPr lang="nl-NL" dirty="0"/>
              <a:t>IR </a:t>
            </a:r>
            <a:r>
              <a:rPr lang="nl-NL" dirty="0" err="1"/>
              <a:t>afstandsensor</a:t>
            </a:r>
            <a:endParaRPr lang="nl-NL" dirty="0"/>
          </a:p>
          <a:p>
            <a:r>
              <a:rPr lang="nl-NL" dirty="0"/>
              <a:t>Knoppen</a:t>
            </a:r>
          </a:p>
          <a:p>
            <a:r>
              <a:rPr lang="nl-NL" dirty="0"/>
              <a:t>Motoren</a:t>
            </a:r>
          </a:p>
          <a:p>
            <a:r>
              <a:rPr lang="nl-NL" dirty="0"/>
              <a:t>Ultrasone sensor</a:t>
            </a:r>
          </a:p>
          <a:p>
            <a:r>
              <a:rPr lang="nl-NL" dirty="0"/>
              <a:t>Servomotoren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751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55EF0-B1A5-9643-CE84-9B8EF6A2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Verouderde / interessant te vernieuwen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D5305B-54B0-CB87-0155-2911FD01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Lijnsensor (1</a:t>
            </a:r>
            <a:r>
              <a:rPr lang="nl-NL" dirty="0">
                <a:sym typeface="Wingdings" panose="05000000000000000000" pitchFamily="2" charset="2"/>
              </a:rPr>
              <a:t>13 Chanels)(38 sensoren)</a:t>
            </a:r>
          </a:p>
          <a:p>
            <a:r>
              <a:rPr lang="nl-NL" dirty="0">
                <a:sym typeface="Wingdings" panose="05000000000000000000" pitchFamily="2" charset="2"/>
              </a:rPr>
              <a:t>(RGB) </a:t>
            </a:r>
            <a:r>
              <a:rPr lang="nl-NL" dirty="0" err="1">
                <a:sym typeface="Wingdings" panose="05000000000000000000" pitchFamily="2" charset="2"/>
              </a:rPr>
              <a:t>leds</a:t>
            </a:r>
            <a:r>
              <a:rPr lang="nl-NL" dirty="0">
                <a:sym typeface="Wingdings" panose="05000000000000000000" pitchFamily="2" charset="2"/>
              </a:rPr>
              <a:t>  </a:t>
            </a:r>
            <a:r>
              <a:rPr lang="nl-NL" dirty="0" err="1">
                <a:sym typeface="Wingdings" panose="05000000000000000000" pitchFamily="2" charset="2"/>
              </a:rPr>
              <a:t>adreseerbare</a:t>
            </a:r>
            <a:r>
              <a:rPr lang="nl-NL" dirty="0">
                <a:sym typeface="Wingdings" panose="05000000000000000000" pitchFamily="2" charset="2"/>
              </a:rPr>
              <a:t> RGB </a:t>
            </a:r>
            <a:r>
              <a:rPr lang="nl-NL" dirty="0" err="1">
                <a:sym typeface="Wingdings" panose="05000000000000000000" pitchFamily="2" charset="2"/>
              </a:rPr>
              <a:t>leds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 err="1">
                <a:sym typeface="Wingdings" panose="05000000000000000000" pitchFamily="2" charset="2"/>
              </a:rPr>
              <a:t>Microcontroler</a:t>
            </a:r>
            <a:r>
              <a:rPr lang="nl-NL" dirty="0">
                <a:sym typeface="Wingdings" panose="05000000000000000000" pitchFamily="2" charset="2"/>
              </a:rPr>
              <a:t>  </a:t>
            </a:r>
            <a:r>
              <a:rPr lang="nl-NL" dirty="0" err="1">
                <a:sym typeface="Wingdings" panose="05000000000000000000" pitchFamily="2" charset="2"/>
              </a:rPr>
              <a:t>microprosessor</a:t>
            </a:r>
            <a:endParaRPr lang="nl-NL" dirty="0">
              <a:sym typeface="Wingdings" panose="05000000000000000000" pitchFamily="2" charset="2"/>
            </a:endParaRPr>
          </a:p>
          <a:p>
            <a:r>
              <a:rPr lang="nl-NL" dirty="0">
                <a:sym typeface="Wingdings" panose="05000000000000000000" pitchFamily="2" charset="2"/>
              </a:rPr>
              <a:t>Muziekkaart</a:t>
            </a:r>
          </a:p>
          <a:p>
            <a:r>
              <a:rPr lang="nl-NL" dirty="0">
                <a:sym typeface="Wingdings" panose="05000000000000000000" pitchFamily="2" charset="2"/>
              </a:rPr>
              <a:t>DC-DC converters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3084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4FD3-DFA7-2BD5-32FE-D96B9FE7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Microcontroler</a:t>
            </a:r>
            <a:r>
              <a:rPr lang="nl-NL" dirty="0"/>
              <a:t> upgrade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CCB8FC-B83F-1887-36A4-F6C929BC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ESP32-C6</a:t>
            </a:r>
          </a:p>
          <a:p>
            <a:pPr lvl="1"/>
            <a:r>
              <a:rPr lang="nl-NL" dirty="0"/>
              <a:t>Wifi 6, BLE 5</a:t>
            </a:r>
          </a:p>
          <a:p>
            <a:r>
              <a:rPr lang="nl-NL" dirty="0"/>
              <a:t>Extra</a:t>
            </a:r>
          </a:p>
          <a:p>
            <a:pPr lvl="1"/>
            <a:r>
              <a:rPr lang="nl-NL" dirty="0"/>
              <a:t>3-as magnetometer</a:t>
            </a:r>
          </a:p>
          <a:p>
            <a:pPr lvl="1"/>
            <a:r>
              <a:rPr lang="nl-NL" dirty="0"/>
              <a:t>3-as gyroscoop</a:t>
            </a:r>
          </a:p>
          <a:p>
            <a:pPr lvl="1"/>
            <a:r>
              <a:rPr lang="nl-NL" dirty="0"/>
              <a:t>3-as accelerometer</a:t>
            </a:r>
          </a:p>
        </p:txBody>
      </p:sp>
    </p:spTree>
    <p:extLst>
      <p:ext uri="{BB962C8B-B14F-4D97-AF65-F5344CB8AC3E}">
        <p14:creationId xmlns:p14="http://schemas.microsoft.com/office/powerpoint/2010/main" val="132347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FDD97-6625-4605-7B9C-17BC0E96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Lijnsensor upgrade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AFCCE5-279C-F675-7F2B-042FC85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1 naar 13 meetbare lichtbanden</a:t>
            </a:r>
          </a:p>
          <a:p>
            <a:r>
              <a:rPr lang="nl-NL" dirty="0"/>
              <a:t>Van 3 naar 8 sensoren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DCC40F-E9A5-3FDE-5775-3DE6E188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4" t="3088" r="1969" b="1193"/>
          <a:stretch/>
        </p:blipFill>
        <p:spPr>
          <a:xfrm>
            <a:off x="4697129" y="2370290"/>
            <a:ext cx="7494872" cy="44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6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C90E66-3580-C236-4D52-955C97F2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hoofd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1AAD72-7AD2-666B-BEE6-1CAA4118F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Van 2 RGB led zones en 8 rode </a:t>
            </a:r>
            <a:r>
              <a:rPr lang="nl-NL" dirty="0" err="1"/>
              <a:t>leds</a:t>
            </a:r>
            <a:r>
              <a:rPr lang="nl-NL" dirty="0"/>
              <a:t> naar 18 RGB </a:t>
            </a:r>
            <a:r>
              <a:rPr lang="nl-NL" dirty="0" err="1"/>
              <a:t>leds</a:t>
            </a:r>
            <a:r>
              <a:rPr lang="nl-NL" dirty="0"/>
              <a:t> (onafhankelijk)</a:t>
            </a:r>
          </a:p>
          <a:p>
            <a:r>
              <a:rPr lang="nl-NL" dirty="0"/>
              <a:t>Lichtsensor van 8 bit naar 12 bit (dynamisch bereik)</a:t>
            </a:r>
          </a:p>
        </p:txBody>
      </p:sp>
    </p:spTree>
    <p:extLst>
      <p:ext uri="{BB962C8B-B14F-4D97-AF65-F5344CB8AC3E}">
        <p14:creationId xmlns:p14="http://schemas.microsoft.com/office/powerpoint/2010/main" val="78334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CAACA4-779B-17C5-E54D-439422E4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FB64FB-D377-C3B3-B269-B1EE32E5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Kicad</a:t>
            </a:r>
            <a:endParaRPr lang="nl-NL" dirty="0"/>
          </a:p>
          <a:p>
            <a:r>
              <a:rPr lang="nl-NL" dirty="0"/>
              <a:t>Zelf aangeleerd</a:t>
            </a:r>
          </a:p>
        </p:txBody>
      </p:sp>
    </p:spTree>
    <p:extLst>
      <p:ext uri="{BB962C8B-B14F-4D97-AF65-F5344CB8AC3E}">
        <p14:creationId xmlns:p14="http://schemas.microsoft.com/office/powerpoint/2010/main" val="28978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D27F4-B44C-56B8-64AC-1B159CE5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CC036E1-3F02-C8D2-4983-17B928C29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078882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Breedbeeld</PresentationFormat>
  <Paragraphs>34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Kantoorthema</vt:lpstr>
      <vt:lpstr>Graadsproef oude robot vernieuwen</vt:lpstr>
      <vt:lpstr>Robot</vt:lpstr>
      <vt:lpstr>goede</vt:lpstr>
      <vt:lpstr>Verouderde / interessant te vernieuwen</vt:lpstr>
      <vt:lpstr>Microcontroler upgrade</vt:lpstr>
      <vt:lpstr>Lijnsensor upgrade</vt:lpstr>
      <vt:lpstr>hoofd</vt:lpstr>
      <vt:lpstr>hoe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2025-05-11T15:07:27Z</dcterms:created>
  <dcterms:modified xsi:type="dcterms:W3CDTF">2025-05-20T16:35:40Z</dcterms:modified>
</cp:coreProperties>
</file>