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12801600" cy="1919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4D30-F688-4623-B10D-9AE1AB3633DC}" v="26" dt="2025-03-10T09:06:35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7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5D434D30-F688-4623-B10D-9AE1AB3633DC}"/>
    <pc:docChg chg="undo custSel addSld modSld modMainMaster">
      <pc:chgData name="Debakker Stan" userId="dcaf6aa6-4ff3-4b00-8b67-253531728245" providerId="ADAL" clId="{5D434D30-F688-4623-B10D-9AE1AB3633DC}" dt="2025-03-10T09:07:02.168" v="149" actId="167"/>
      <pc:docMkLst>
        <pc:docMk/>
      </pc:docMkLst>
      <pc:sldChg chg="addSp delSp modSp new mod">
        <pc:chgData name="Debakker Stan" userId="dcaf6aa6-4ff3-4b00-8b67-253531728245" providerId="ADAL" clId="{5D434D30-F688-4623-B10D-9AE1AB3633DC}" dt="2025-03-10T09:07:02.168" v="149" actId="167"/>
        <pc:sldMkLst>
          <pc:docMk/>
          <pc:sldMk cId="428378912" sldId="256"/>
        </pc:sldMkLst>
        <pc:spChg chg="mod">
          <ac:chgData name="Debakker Stan" userId="dcaf6aa6-4ff3-4b00-8b67-253531728245" providerId="ADAL" clId="{5D434D30-F688-4623-B10D-9AE1AB3633DC}" dt="2025-03-10T09:04:38.074" v="136" actId="14100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5D434D30-F688-4623-B10D-9AE1AB3633DC}" dt="2025-03-10T09:04:20.247" v="133" actId="1076"/>
          <ac:spMkLst>
            <pc:docMk/>
            <pc:sldMk cId="428378912" sldId="256"/>
            <ac:spMk id="3" creationId="{428E0CFD-1F45-2EA2-0324-1D12560A0B9E}"/>
          </ac:spMkLst>
        </pc:spChg>
        <pc:spChg chg="add del mod">
          <ac:chgData name="Debakker Stan" userId="dcaf6aa6-4ff3-4b00-8b67-253531728245" providerId="ADAL" clId="{5D434D30-F688-4623-B10D-9AE1AB3633DC}" dt="2025-03-10T08:56:31.382" v="103" actId="478"/>
          <ac:spMkLst>
            <pc:docMk/>
            <pc:sldMk cId="428378912" sldId="256"/>
            <ac:spMk id="7" creationId="{9A906033-5C90-070B-90E2-6828ACEB54D3}"/>
          </ac:spMkLst>
        </pc:spChg>
        <pc:picChg chg="add mod">
          <ac:chgData name="Debakker Stan" userId="dcaf6aa6-4ff3-4b00-8b67-253531728245" providerId="ADAL" clId="{5D434D30-F688-4623-B10D-9AE1AB3633DC}" dt="2025-03-10T09:03:39.969" v="127" actId="1076"/>
          <ac:picMkLst>
            <pc:docMk/>
            <pc:sldMk cId="428378912" sldId="256"/>
            <ac:picMk id="4" creationId="{346F970F-7967-898E-5FB2-7A1EE8403452}"/>
          </ac:picMkLst>
        </pc:picChg>
        <pc:picChg chg="add mod">
          <ac:chgData name="Debakker Stan" userId="dcaf6aa6-4ff3-4b00-8b67-253531728245" providerId="ADAL" clId="{5D434D30-F688-4623-B10D-9AE1AB3633DC}" dt="2025-03-10T09:02:57.995" v="118" actId="1076"/>
          <ac:picMkLst>
            <pc:docMk/>
            <pc:sldMk cId="428378912" sldId="256"/>
            <ac:picMk id="6" creationId="{D3FEB3F1-85F8-AA83-2BB4-4BB0182F706B}"/>
          </ac:picMkLst>
        </pc:picChg>
        <pc:picChg chg="add del mod ord">
          <ac:chgData name="Debakker Stan" userId="dcaf6aa6-4ff3-4b00-8b67-253531728245" providerId="ADAL" clId="{5D434D30-F688-4623-B10D-9AE1AB3633DC}" dt="2025-03-10T08:43:24.709" v="92" actId="478"/>
          <ac:picMkLst>
            <pc:docMk/>
            <pc:sldMk cId="428378912" sldId="256"/>
            <ac:picMk id="8" creationId="{5CF9DBF4-7D69-2927-550E-0530C71F3C73}"/>
          </ac:picMkLst>
        </pc:picChg>
        <pc:picChg chg="add del mod ord">
          <ac:chgData name="Debakker Stan" userId="dcaf6aa6-4ff3-4b00-8b67-253531728245" providerId="ADAL" clId="{5D434D30-F688-4623-B10D-9AE1AB3633DC}" dt="2025-03-10T09:05:19.322" v="137" actId="478"/>
          <ac:picMkLst>
            <pc:docMk/>
            <pc:sldMk cId="428378912" sldId="256"/>
            <ac:picMk id="10" creationId="{72983E33-8D90-2797-F022-85E096F10CF7}"/>
          </ac:picMkLst>
        </pc:picChg>
        <pc:picChg chg="add del mod ord">
          <ac:chgData name="Debakker Stan" userId="dcaf6aa6-4ff3-4b00-8b67-253531728245" providerId="ADAL" clId="{5D434D30-F688-4623-B10D-9AE1AB3633DC}" dt="2025-03-10T09:06:45.219" v="144" actId="478"/>
          <ac:picMkLst>
            <pc:docMk/>
            <pc:sldMk cId="428378912" sldId="256"/>
            <ac:picMk id="12" creationId="{1DBAA1D5-95BB-892B-24F3-22321BA0664E}"/>
          </ac:picMkLst>
        </pc:picChg>
        <pc:picChg chg="add mod ord">
          <ac:chgData name="Debakker Stan" userId="dcaf6aa6-4ff3-4b00-8b67-253531728245" providerId="ADAL" clId="{5D434D30-F688-4623-B10D-9AE1AB3633DC}" dt="2025-03-10T09:07:02.168" v="149" actId="167"/>
          <ac:picMkLst>
            <pc:docMk/>
            <pc:sldMk cId="428378912" sldId="256"/>
            <ac:picMk id="14" creationId="{9C05F23E-5C9A-36C9-50BC-571888BB4C5F}"/>
          </ac:picMkLst>
        </pc:picChg>
      </pc:sldChg>
      <pc:sldMasterChg chg="addSldLayout">
        <pc:chgData name="Debakker Stan" userId="dcaf6aa6-4ff3-4b00-8b67-253531728245" providerId="ADAL" clId="{5D434D30-F688-4623-B10D-9AE1AB3633DC}" dt="2025-03-08T16:48:54.229" v="0" actId="680"/>
        <pc:sldMasterMkLst>
          <pc:docMk/>
          <pc:sldMasterMk cId="2222710216" sldId="2147483648"/>
        </pc:sldMasterMkLst>
        <pc:sldLayoutChg chg="add">
          <pc:chgData name="Debakker Stan" userId="dcaf6aa6-4ff3-4b00-8b67-253531728245" providerId="ADAL" clId="{5D434D30-F688-4623-B10D-9AE1AB3633DC}" dt="2025-03-08T16:48:54.229" v="0" actId="680"/>
          <pc:sldLayoutMkLst>
            <pc:docMk/>
            <pc:sldMasterMk cId="2222710216" sldId="2147483648"/>
            <pc:sldLayoutMk cId="3257966048" sldId="2147483649"/>
          </pc:sldLayoutMkLst>
        </pc:sldLayoutChg>
      </pc:sldMasterChg>
      <pc:sldMasterChg chg="modSp modSldLayout">
        <pc:chgData name="Debakker Stan" userId="dcaf6aa6-4ff3-4b00-8b67-253531728245" providerId="ADAL" clId="{5D434D30-F688-4623-B10D-9AE1AB3633DC}" dt="2025-03-08T17:23:32.570" v="3"/>
        <pc:sldMasterMkLst>
          <pc:docMk/>
          <pc:sldMasterMk cId="16543733" sldId="2147483662"/>
        </pc:sldMasterMkLst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914145079" sldId="2147483663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4294432618" sldId="2147483665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3106432027" sldId="2147483666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361518880" sldId="2147483667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61676614" sldId="2147483670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857027653" sldId="2147483671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903807105" sldId="214748367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142097"/>
            <a:ext cx="10881360" cy="6684175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0084039"/>
            <a:ext cx="9601200" cy="46353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022181"/>
            <a:ext cx="2760345" cy="162704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022181"/>
            <a:ext cx="8121015" cy="162704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786479"/>
            <a:ext cx="11041380" cy="798634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848376"/>
            <a:ext cx="11041380" cy="419982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022185"/>
            <a:ext cx="11041380" cy="37109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706478"/>
            <a:ext cx="5415676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7013050"/>
            <a:ext cx="5415676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706478"/>
            <a:ext cx="5442347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7013050"/>
            <a:ext cx="5442347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764337"/>
            <a:ext cx="6480810" cy="13643894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764337"/>
            <a:ext cx="6480810" cy="13643894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022185"/>
            <a:ext cx="11041380" cy="37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110905"/>
            <a:ext cx="11041380" cy="1218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7794841"/>
            <a:ext cx="432054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9C05F23E-5C9A-36C9-50BC-571888BB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" y="-4"/>
            <a:ext cx="12801599" cy="19199227"/>
          </a:xfrm>
          <a:prstGeom prst="rect">
            <a:avLst/>
          </a:prstGeom>
        </p:spPr>
      </p:pic>
      <p:pic>
        <p:nvPicPr>
          <p:cNvPr id="4" name="Picture 4" descr="PTI West-Vlaanderen – Maak je wereld">
            <a:extLst>
              <a:ext uri="{FF2B5EF4-FFF2-40B4-BE49-F238E27FC236}">
                <a16:creationId xmlns:a16="http://schemas.microsoft.com/office/drawing/2014/main" id="{346F970F-7967-898E-5FB2-7A1EE840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725" y="-2"/>
            <a:ext cx="4095874" cy="22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3850714"/>
            <a:ext cx="12801599" cy="1800000"/>
          </a:xfrm>
        </p:spPr>
        <p:txBody>
          <a:bodyPr>
            <a:normAutofit/>
          </a:bodyPr>
          <a:lstStyle/>
          <a:p>
            <a:r>
              <a:rPr lang="nl-NL" dirty="0"/>
              <a:t>Oude robot vernieuwen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50715"/>
            <a:ext cx="12801600" cy="900000"/>
          </a:xfrm>
        </p:spPr>
        <p:txBody>
          <a:bodyPr/>
          <a:lstStyle/>
          <a:p>
            <a:r>
              <a:rPr lang="nl-NL" dirty="0"/>
              <a:t>Gemaakt door </a:t>
            </a:r>
            <a:r>
              <a:rPr lang="nl-NL" dirty="0" err="1"/>
              <a:t>stan</a:t>
            </a:r>
            <a:endParaRPr lang="nl-NL" dirty="0"/>
          </a:p>
        </p:txBody>
      </p:sp>
      <p:pic>
        <p:nvPicPr>
          <p:cNvPr id="6" name="Afbeelding 5" descr="Afbeelding met rood, speelgoed, Auto-onderdeel, wiel&#10;&#10;Door AI gegenereerde inhoud is mogelijk onjuist.">
            <a:extLst>
              <a:ext uri="{FF2B5EF4-FFF2-40B4-BE49-F238E27FC236}">
                <a16:creationId xmlns:a16="http://schemas.microsoft.com/office/drawing/2014/main" id="{D3FEB3F1-85F8-AA83-2BB4-4BB0182F7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0715"/>
            <a:ext cx="12673858" cy="126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6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Oude robot vernieuwen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2025-03-08T16:48:51Z</dcterms:created>
  <dcterms:modified xsi:type="dcterms:W3CDTF">2025-03-10T09:07:04Z</dcterms:modified>
</cp:coreProperties>
</file>