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</p:sldMasterIdLst>
  <p:sldIdLst>
    <p:sldId id="256" r:id="rId5"/>
  </p:sldIdLst>
  <p:sldSz cx="12801600" cy="19199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596943-064E-498F-BE5E-C837696314E4}" v="18" dt="2025-03-13T17:29:15.930"/>
    <p1510:client id="{94802554-AA8C-4EE8-986F-10845573D1E6}" v="3" dt="2025-03-13T18:35:50.5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bakker Stan" userId="dcaf6aa6-4ff3-4b00-8b67-253531728245" providerId="ADAL" clId="{63596943-064E-498F-BE5E-C837696314E4}"/>
    <pc:docChg chg="undo custSel modSld">
      <pc:chgData name="Debakker Stan" userId="dcaf6aa6-4ff3-4b00-8b67-253531728245" providerId="ADAL" clId="{63596943-064E-498F-BE5E-C837696314E4}" dt="2025-03-13T17:34:51.244" v="189" actId="1036"/>
      <pc:docMkLst>
        <pc:docMk/>
      </pc:docMkLst>
      <pc:sldChg chg="modSp mod">
        <pc:chgData name="Debakker Stan" userId="dcaf6aa6-4ff3-4b00-8b67-253531728245" providerId="ADAL" clId="{63596943-064E-498F-BE5E-C837696314E4}" dt="2025-03-13T17:34:51.244" v="189" actId="1036"/>
        <pc:sldMkLst>
          <pc:docMk/>
          <pc:sldMk cId="428378912" sldId="256"/>
        </pc:sldMkLst>
        <pc:spChg chg="mod">
          <ac:chgData name="Debakker Stan" userId="dcaf6aa6-4ff3-4b00-8b67-253531728245" providerId="ADAL" clId="{63596943-064E-498F-BE5E-C837696314E4}" dt="2025-03-13T17:34:51.244" v="189" actId="1036"/>
          <ac:spMkLst>
            <pc:docMk/>
            <pc:sldMk cId="428378912" sldId="256"/>
            <ac:spMk id="2" creationId="{12D05D66-D025-C031-FA6A-CC09EDDAF6A4}"/>
          </ac:spMkLst>
        </pc:spChg>
        <pc:picChg chg="mod">
          <ac:chgData name="Debakker Stan" userId="dcaf6aa6-4ff3-4b00-8b67-253531728245" providerId="ADAL" clId="{63596943-064E-498F-BE5E-C837696314E4}" dt="2025-03-13T17:30:15.653" v="174" actId="1036"/>
          <ac:picMkLst>
            <pc:docMk/>
            <pc:sldMk cId="428378912" sldId="256"/>
            <ac:picMk id="8" creationId="{C8413D58-BBC2-7428-4F98-0ABF47340AE4}"/>
          </ac:picMkLst>
        </pc:picChg>
        <pc:picChg chg="mod modCrop">
          <ac:chgData name="Debakker Stan" userId="dcaf6aa6-4ff3-4b00-8b67-253531728245" providerId="ADAL" clId="{63596943-064E-498F-BE5E-C837696314E4}" dt="2025-03-13T17:32:42.288" v="181" actId="1076"/>
          <ac:picMkLst>
            <pc:docMk/>
            <pc:sldMk cId="428378912" sldId="256"/>
            <ac:picMk id="9" creationId="{904C2A26-561A-97AD-7F4D-D6A65F47890B}"/>
          </ac:picMkLst>
        </pc:picChg>
        <pc:picChg chg="mod">
          <ac:chgData name="Debakker Stan" userId="dcaf6aa6-4ff3-4b00-8b67-253531728245" providerId="ADAL" clId="{63596943-064E-498F-BE5E-C837696314E4}" dt="2025-03-13T17:29:30.761" v="108" actId="1038"/>
          <ac:picMkLst>
            <pc:docMk/>
            <pc:sldMk cId="428378912" sldId="256"/>
            <ac:picMk id="14" creationId="{9C05F23E-5C9A-36C9-50BC-571888BB4C5F}"/>
          </ac:picMkLst>
        </pc:picChg>
        <pc:picChg chg="mod">
          <ac:chgData name="Debakker Stan" userId="dcaf6aa6-4ff3-4b00-8b67-253531728245" providerId="ADAL" clId="{63596943-064E-498F-BE5E-C837696314E4}" dt="2025-03-13T17:32:23.812" v="178" actId="1076"/>
          <ac:picMkLst>
            <pc:docMk/>
            <pc:sldMk cId="428378912" sldId="256"/>
            <ac:picMk id="15" creationId="{71A4EB95-01AF-86B9-1C79-11BA5AFE9489}"/>
          </ac:picMkLst>
        </pc:picChg>
        <pc:picChg chg="mod">
          <ac:chgData name="Debakker Stan" userId="dcaf6aa6-4ff3-4b00-8b67-253531728245" providerId="ADAL" clId="{63596943-064E-498F-BE5E-C837696314E4}" dt="2025-03-13T17:32:27.097" v="179" actId="1076"/>
          <ac:picMkLst>
            <pc:docMk/>
            <pc:sldMk cId="428378912" sldId="256"/>
            <ac:picMk id="17" creationId="{97E0183B-8CC1-F6D8-C7D5-DCCD35E9387B}"/>
          </ac:picMkLst>
        </pc:picChg>
        <pc:picChg chg="mod">
          <ac:chgData name="Debakker Stan" userId="dcaf6aa6-4ff3-4b00-8b67-253531728245" providerId="ADAL" clId="{63596943-064E-498F-BE5E-C837696314E4}" dt="2025-03-13T17:29:15.928" v="23" actId="14100"/>
          <ac:picMkLst>
            <pc:docMk/>
            <pc:sldMk cId="428378912" sldId="256"/>
            <ac:picMk id="1026" creationId="{3AD6BF63-5B2B-8415-5BC9-A10989974951}"/>
          </ac:picMkLst>
        </pc:picChg>
      </pc:sldChg>
    </pc:docChg>
  </pc:docChgLst>
  <pc:docChgLst>
    <pc:chgData name="Debakker Stan" userId="dcaf6aa6-4ff3-4b00-8b67-253531728245" providerId="ADAL" clId="{94802554-AA8C-4EE8-986F-10845573D1E6}"/>
    <pc:docChg chg="modSld">
      <pc:chgData name="Debakker Stan" userId="dcaf6aa6-4ff3-4b00-8b67-253531728245" providerId="ADAL" clId="{94802554-AA8C-4EE8-986F-10845573D1E6}" dt="2025-03-13T18:35:50.518" v="2" actId="1076"/>
      <pc:docMkLst>
        <pc:docMk/>
      </pc:docMkLst>
      <pc:sldChg chg="modSp mod">
        <pc:chgData name="Debakker Stan" userId="dcaf6aa6-4ff3-4b00-8b67-253531728245" providerId="ADAL" clId="{94802554-AA8C-4EE8-986F-10845573D1E6}" dt="2025-03-13T18:35:50.518" v="2" actId="1076"/>
        <pc:sldMkLst>
          <pc:docMk/>
          <pc:sldMk cId="428378912" sldId="256"/>
        </pc:sldMkLst>
        <pc:picChg chg="mod">
          <ac:chgData name="Debakker Stan" userId="dcaf6aa6-4ff3-4b00-8b67-253531728245" providerId="ADAL" clId="{94802554-AA8C-4EE8-986F-10845573D1E6}" dt="2025-03-13T18:35:50.518" v="2" actId="1076"/>
          <ac:picMkLst>
            <pc:docMk/>
            <pc:sldMk cId="428378912" sldId="256"/>
            <ac:picMk id="14" creationId="{9C05F23E-5C9A-36C9-50BC-571888BB4C5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3142097"/>
            <a:ext cx="10881360" cy="6684175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10084039"/>
            <a:ext cx="9601200" cy="46353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76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6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1022181"/>
            <a:ext cx="2760345" cy="16270456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1022181"/>
            <a:ext cx="8121015" cy="16270456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69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11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4786479"/>
            <a:ext cx="11041380" cy="7986343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12848376"/>
            <a:ext cx="11041380" cy="4199829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82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0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5110905"/>
            <a:ext cx="5440680" cy="1218173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5110905"/>
            <a:ext cx="5440680" cy="1218173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4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1022185"/>
            <a:ext cx="11041380" cy="37109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4706478"/>
            <a:ext cx="5415676" cy="2306572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7013050"/>
            <a:ext cx="5415676" cy="1031514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4706478"/>
            <a:ext cx="5442347" cy="2306572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7013050"/>
            <a:ext cx="5442347" cy="1031514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77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0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9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1279948"/>
            <a:ext cx="4128849" cy="4479819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2764337"/>
            <a:ext cx="6480810" cy="13643894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5759767"/>
            <a:ext cx="4128849" cy="10670682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27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1279948"/>
            <a:ext cx="4128849" cy="4479819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2764337"/>
            <a:ext cx="6480810" cy="13643894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5759767"/>
            <a:ext cx="4128849" cy="10670682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3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1022185"/>
            <a:ext cx="11041380" cy="3710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5110905"/>
            <a:ext cx="11041380" cy="1218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17794841"/>
            <a:ext cx="2880360" cy="10221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17794841"/>
            <a:ext cx="4320540" cy="10221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17794841"/>
            <a:ext cx="2880360" cy="10221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07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P32-C6-DEVKITM-1-N4 ESPRESSIF - Conjunto de arra: IoT | Comp:  ESP32-C6-MINI-1-N4; 3,3VDC,5VDC; ESP32C6-DEVKITM1N4 | TME - Elektroniikka  komponentit México">
            <a:extLst>
              <a:ext uri="{FF2B5EF4-FFF2-40B4-BE49-F238E27FC236}">
                <a16:creationId xmlns:a16="http://schemas.microsoft.com/office/drawing/2014/main" id="{3AD6BF63-5B2B-8415-5BC9-A10989974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548" y="6153559"/>
            <a:ext cx="10388055" cy="779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9C05F23E-5C9A-36C9-50BC-571888BB4C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-2"/>
            <a:ext cx="12801602" cy="19199227"/>
          </a:xfrm>
          <a:prstGeom prst="rect">
            <a:avLst/>
          </a:prstGeom>
        </p:spPr>
      </p:pic>
      <p:pic>
        <p:nvPicPr>
          <p:cNvPr id="9" name="Picture 40">
            <a:extLst>
              <a:ext uri="{FF2B5EF4-FFF2-40B4-BE49-F238E27FC236}">
                <a16:creationId xmlns:a16="http://schemas.microsoft.com/office/drawing/2014/main" id="{904C2A26-561A-97AD-7F4D-D6A65F47890B}"/>
              </a:ext>
            </a:extLst>
          </p:cNvPr>
          <p:cNvPicPr/>
          <p:nvPr/>
        </p:nvPicPr>
        <p:blipFill>
          <a:blip r:embed="rId4"/>
          <a:srcRect r="1985"/>
          <a:stretch/>
        </p:blipFill>
        <p:spPr>
          <a:xfrm>
            <a:off x="-276615" y="2735174"/>
            <a:ext cx="10181842" cy="1545023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2D05D66-D025-C031-FA6A-CC09EDDAF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76615" y="2308374"/>
            <a:ext cx="12801599" cy="1260000"/>
          </a:xfrm>
        </p:spPr>
        <p:txBody>
          <a:bodyPr>
            <a:normAutofit fontScale="90000"/>
          </a:bodyPr>
          <a:lstStyle/>
          <a:p>
            <a:pPr algn="r"/>
            <a:r>
              <a:rPr lang="nl-NL" b="1">
                <a:solidFill>
                  <a:srgbClr val="FF0000"/>
                </a:solidFill>
                <a:latin typeface="Amasis MT Pro Black" panose="02040A04050005020304" pitchFamily="18" charset="0"/>
              </a:rPr>
              <a:t>OUDE ROBOT MODERNISEREN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28E0CFD-1F45-2EA2-0324-1D12560A0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4996" y="18457664"/>
            <a:ext cx="12801600" cy="576000"/>
          </a:xfrm>
        </p:spPr>
        <p:txBody>
          <a:bodyPr>
            <a:normAutofit/>
          </a:bodyPr>
          <a:lstStyle/>
          <a:p>
            <a:r>
              <a:rPr lang="nl-NL"/>
              <a:t>Stan Debakker – 6 </a:t>
            </a:r>
            <a:r>
              <a:rPr lang="nl-NL" err="1"/>
              <a:t>TWEa</a:t>
            </a:r>
            <a:endParaRPr lang="nl-NL"/>
          </a:p>
        </p:txBody>
      </p:sp>
      <p:pic>
        <p:nvPicPr>
          <p:cNvPr id="8" name="Afbeelding 7" descr="Afbeelding met Graphics, grafische vormgeving, Lettertype, logo&#10;&#10;Door AI gegenereerde inhoud is mogelijk onjuist.">
            <a:extLst>
              <a:ext uri="{FF2B5EF4-FFF2-40B4-BE49-F238E27FC236}">
                <a16:creationId xmlns:a16="http://schemas.microsoft.com/office/drawing/2014/main" id="{C8413D58-BBC2-7428-4F98-0ABF47340A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" y="201721"/>
            <a:ext cx="4095874" cy="2250000"/>
          </a:xfrm>
          <a:prstGeom prst="rect">
            <a:avLst/>
          </a:prstGeom>
        </p:spPr>
      </p:pic>
      <p:pic>
        <p:nvPicPr>
          <p:cNvPr id="15" name="Afbeelding 14" descr="Afbeelding met tekst, schermopname, Rechthoek, Lettertype&#10;&#10;Door AI gegenereerde inhoud is mogelijk onjuist.">
            <a:extLst>
              <a:ext uri="{FF2B5EF4-FFF2-40B4-BE49-F238E27FC236}">
                <a16:creationId xmlns:a16="http://schemas.microsoft.com/office/drawing/2014/main" id="{71A4EB95-01AF-86B9-1C79-11BA5AFE94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389" y="4382176"/>
            <a:ext cx="1273595" cy="1772902"/>
          </a:xfrm>
          <a:prstGeom prst="rect">
            <a:avLst/>
          </a:prstGeom>
        </p:spPr>
      </p:pic>
      <p:pic>
        <p:nvPicPr>
          <p:cNvPr id="17" name="Afbeelding 16" descr="Afbeelding met cirkel, Graphics, zwart, schermopname&#10;&#10;Door AI gegenereerde inhoud is mogelijk onjuist.">
            <a:extLst>
              <a:ext uri="{FF2B5EF4-FFF2-40B4-BE49-F238E27FC236}">
                <a16:creationId xmlns:a16="http://schemas.microsoft.com/office/drawing/2014/main" id="{97E0183B-8CC1-F6D8-C7D5-DCCD35E938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1229" y="4378416"/>
            <a:ext cx="1040104" cy="10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7891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Kantoorthema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a42388a-70ad-4aea-a36b-0b0355933eed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D1FB9010115A48914F4FAC44E06013" ma:contentTypeVersion="18" ma:contentTypeDescription="Een nieuw document maken." ma:contentTypeScope="" ma:versionID="dbdd03c2cf47e82aa92594dca4b012d8">
  <xsd:schema xmlns:xsd="http://www.w3.org/2001/XMLSchema" xmlns:xs="http://www.w3.org/2001/XMLSchema" xmlns:p="http://schemas.microsoft.com/office/2006/metadata/properties" xmlns:ns3="aa42388a-70ad-4aea-a36b-0b0355933eed" xmlns:ns4="13c9fa30-a3df-4b41-86ce-1622dd4a3a91" targetNamespace="http://schemas.microsoft.com/office/2006/metadata/properties" ma:root="true" ma:fieldsID="3046ace34f0f4435f5be881200a0baeb" ns3:_="" ns4:_="">
    <xsd:import namespace="aa42388a-70ad-4aea-a36b-0b0355933eed"/>
    <xsd:import namespace="13c9fa30-a3df-4b41-86ce-1622dd4a3a9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42388a-70ad-4aea-a36b-0b0355933e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c9fa30-a3df-4b41-86ce-1622dd4a3a9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F8C8D90-EFF3-4942-A524-D156502CE7B8}">
  <ds:schemaRefs>
    <ds:schemaRef ds:uri="13c9fa30-a3df-4b41-86ce-1622dd4a3a91"/>
    <ds:schemaRef ds:uri="aa42388a-70ad-4aea-a36b-0b0355933ee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36C7A02-CE86-4814-92EE-285BABE42F91}">
  <ds:schemaRefs>
    <ds:schemaRef ds:uri="13c9fa30-a3df-4b41-86ce-1622dd4a3a91"/>
    <ds:schemaRef ds:uri="aa42388a-70ad-4aea-a36b-0b0355933ee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539FC8E-4A5E-4804-A438-D9594F5C3E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Custom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Kantoorthema</vt:lpstr>
      <vt:lpstr>OUDE ROBOT MODERNISEREN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Debakker Stan</dc:creator>
  <cp:revision>1</cp:revision>
  <dcterms:created xsi:type="dcterms:W3CDTF">2025-03-08T16:48:51Z</dcterms:created>
  <dcterms:modified xsi:type="dcterms:W3CDTF">2025-03-13T18:36:06Z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0x0101002BD1FB9010115A48914F4FAC44E06013</vt:lpwstr>
  </property>
</Properties>
</file>